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CDD7-7327-36B8-5ADD-FDF2F87E6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M MEGA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0FB88-C76C-564D-7C4C-1A44CC2FF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generating music with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0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CDD7-7327-36B8-5ADD-FDF2F87E6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718" y="274320"/>
            <a:ext cx="8656320" cy="59944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A6825A-3353-DEA4-E7FA-3275653FF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878" y="1595120"/>
            <a:ext cx="10027921" cy="4297680"/>
          </a:xfrm>
        </p:spPr>
        <p:txBody>
          <a:bodyPr>
            <a:normAutofit/>
          </a:bodyPr>
          <a:lstStyle/>
          <a:p>
            <a:pPr algn="l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800" dirty="0"/>
            </a:b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37E02-1581-E419-0CD3-FEEDB34160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2318" y="2017348"/>
            <a:ext cx="10353040" cy="403234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8CCE8E7-F95B-422B-573C-B9427AD78DC4}"/>
              </a:ext>
            </a:extLst>
          </p:cNvPr>
          <p:cNvSpPr txBox="1">
            <a:spLocks/>
          </p:cNvSpPr>
          <p:nvPr/>
        </p:nvSpPr>
        <p:spPr>
          <a:xfrm>
            <a:off x="695960" y="965200"/>
            <a:ext cx="10551162" cy="59944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shows the following Music Output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0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CDD7-7327-36B8-5ADD-FDF2F87E6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19" y="2421465"/>
            <a:ext cx="10631805" cy="863602"/>
          </a:xfrm>
        </p:spPr>
        <p:txBody>
          <a:bodyPr>
            <a:normAutofit/>
          </a:bodyPr>
          <a:lstStyle/>
          <a:p>
            <a:r>
              <a:rPr lang="en-US" sz="4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generating music with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2CBBA7-A5CC-BB58-CD45-CDA98CC7C76F}"/>
              </a:ext>
            </a:extLst>
          </p:cNvPr>
          <p:cNvSpPr txBox="1">
            <a:spLocks/>
          </p:cNvSpPr>
          <p:nvPr/>
        </p:nvSpPr>
        <p:spPr>
          <a:xfrm>
            <a:off x="680720" y="629920"/>
            <a:ext cx="10631805" cy="69088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TITLE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49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CDD7-7327-36B8-5ADD-FDF2F87E6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504614"/>
            <a:ext cx="10641965" cy="84328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B687122-B2F4-D538-1BF6-F687BEC9A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758" y="2201332"/>
            <a:ext cx="10027921" cy="2898988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generate musical notes using a simple recurrent neural network (RNN).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a model using a collection of piano MIDI files from the maestro dataset. Given a sequence of notes, your model will learn to predict the next note in the sequence.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1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CDD7-7327-36B8-5ADD-FDF2F87E6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599" y="355599"/>
            <a:ext cx="7197726" cy="880531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A6825A-3353-DEA4-E7FA-3275653FF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758" y="1686560"/>
            <a:ext cx="10027921" cy="4023360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match input audio clips to similar video clips stored in a database. With this tool, artists can stitch together visuals from music videos or other visual sources to generate visual accompaniments for their music.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technical evaluation, we planned to focus on both validation and training accuracy of our network.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2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CDD7-7327-36B8-5ADD-FDF2F87E6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362374"/>
            <a:ext cx="7197726" cy="880531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A6825A-3353-DEA4-E7FA-3275653FF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758" y="1818640"/>
            <a:ext cx="10027921" cy="423672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The objective of music generation is to explore deep learning regarding the field of music composition using artificial intelligence.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The case study focuses on generating music automatically using Recurrent Neural Networks(RNN).</a:t>
            </a:r>
          </a:p>
          <a:p>
            <a:pPr algn="l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33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CDD7-7327-36B8-5ADD-FDF2F87E6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4559" y="426719"/>
            <a:ext cx="7197726" cy="880531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A6825A-3353-DEA4-E7FA-3275653FF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758" y="1808480"/>
            <a:ext cx="10027921" cy="38608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Generative AI can help companies make better decisions. By using Generative AI, businesses can generate data that can be used to enhance data-driven decisions.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Generative AI can produce data that can be used to improve decisions about marketing campaigns or product development.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53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CDD7-7327-36B8-5ADD-FDF2F87E6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" y="568960"/>
            <a:ext cx="12070080" cy="894080"/>
          </a:xfrm>
        </p:spPr>
        <p:txBody>
          <a:bodyPr>
            <a:noAutofit/>
          </a:bodyPr>
          <a:lstStyle/>
          <a:p>
            <a:pPr algn="l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 SOLUTION AND  ITS  VALUE PROPOSITION</a:t>
            </a:r>
            <a:endParaRPr lang="en-IN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A6825A-3353-DEA4-E7FA-3275653FF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38" y="2123440"/>
            <a:ext cx="10027921" cy="4297680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focuses on understanding and implementing AI techniques that facilitate music composition. </a:t>
            </a:r>
          </a:p>
          <a:p>
            <a:pPr algn="l"/>
            <a:endParaRPr lang="en-IN" sz="2800" dirty="0">
              <a:solidFill>
                <a:srgbClr val="1F1F1F"/>
              </a:solidFill>
              <a:latin typeface="Google Sans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can make tunes by learning from a big collection of music pieces by using special math rules to understand patterns, beats, and structures in music and then making new tunes based on what it has learned.</a:t>
            </a:r>
          </a:p>
          <a:p>
            <a:br>
              <a:rPr lang="en-IN" sz="28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</a:b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CDD7-7327-36B8-5ADD-FDF2F87E6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8838" y="254000"/>
            <a:ext cx="8656320" cy="894080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A6825A-3353-DEA4-E7FA-3275653FF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38" y="2123440"/>
            <a:ext cx="10027921" cy="429768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generate the music based on commands, but also shows what kind of musical instruments are  used.</a:t>
            </a:r>
          </a:p>
          <a:p>
            <a:pPr algn="l"/>
            <a:endParaRPr lang="en-IN" sz="2800" dirty="0">
              <a:solidFill>
                <a:srgbClr val="1F1F1F"/>
              </a:solidFill>
              <a:latin typeface="Google Sans"/>
            </a:endParaRPr>
          </a:p>
          <a:p>
            <a:pPr algn="l"/>
            <a:r>
              <a:rPr lang="en-IN" sz="3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</a:t>
            </a:r>
          </a:p>
          <a:p>
            <a:pPr algn="l"/>
            <a:b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instruments : 1 </a:t>
            </a:r>
          </a:p>
          <a:p>
            <a:pPr algn="l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Instrument name : Acoustic Grand Piano.</a:t>
            </a:r>
          </a:p>
          <a:p>
            <a:br>
              <a:rPr lang="en-US" sz="2800" dirty="0"/>
            </a:b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0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CDD7-7327-36B8-5ADD-FDF2F87E6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718" y="-20320"/>
            <a:ext cx="8656320" cy="894080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A6825A-3353-DEA4-E7FA-3275653FF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878" y="1595120"/>
            <a:ext cx="10027921" cy="4297680"/>
          </a:xfrm>
        </p:spPr>
        <p:txBody>
          <a:bodyPr>
            <a:normAutofit/>
          </a:bodyPr>
          <a:lstStyle/>
          <a:p>
            <a:pPr algn="l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800" dirty="0"/>
            </a:b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37E02-1581-E419-0CD3-FEEDB3416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78" y="1132840"/>
            <a:ext cx="10353040" cy="52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71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74</TotalTime>
  <Words>332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Google Sans</vt:lpstr>
      <vt:lpstr>Times New Roman</vt:lpstr>
      <vt:lpstr>Celestial</vt:lpstr>
      <vt:lpstr>V M MEGA </vt:lpstr>
      <vt:lpstr> generating music with  RNN</vt:lpstr>
      <vt:lpstr> agenda</vt:lpstr>
      <vt:lpstr>PROBLEM STATEMENT</vt:lpstr>
      <vt:lpstr>PROJECT OVERVIEW</vt:lpstr>
      <vt:lpstr>WHO ARE THE END USERS?</vt:lpstr>
      <vt:lpstr>YOUR  SOLUTION AND  ITS  VALUE PROPOSITION</vt:lpstr>
      <vt:lpstr>THE WOW IN YOUR SOLUTION</vt:lpstr>
      <vt:lpstr>MODELLING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 M MEGA </dc:title>
  <dc:creator>Gopal</dc:creator>
  <cp:lastModifiedBy>Gopal</cp:lastModifiedBy>
  <cp:revision>4</cp:revision>
  <dcterms:created xsi:type="dcterms:W3CDTF">2024-04-03T08:29:03Z</dcterms:created>
  <dcterms:modified xsi:type="dcterms:W3CDTF">2024-04-03T13:22:43Z</dcterms:modified>
</cp:coreProperties>
</file>