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0cb4473b0_6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70cb4473b0_6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70cb4473b0_6_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0cb4473b0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70cb4473b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70cb4473b0_0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0cb4473b0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70cb4473b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70cb4473b0_0_1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0cb4473b0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70cb4473b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70cb4473b0_0_1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0cb4473b0_4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70cb4473b0_4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70cb4473b0_4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0cb4473b0_0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70cb4473b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70cb4473b0_0_1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70cb4473b0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70cb4473b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70cb4473b0_0_2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0cb4473b0_0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370cb4473b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70cb4473b0_0_2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70cb4473b0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370cb4473b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70cb4473b0_0_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0cb4473b0_6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70cb4473b0_6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70cb4473b0_6_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0cb4473b0_4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70cb4473b0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70cb4473b0_4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0cb4473b0_4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70cb4473b0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70cb4473b0_4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0cb4473b0_4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70cb4473b0_4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70cb4473b0_4_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0cb4473b0_4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70cb4473b0_4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70cb4473b0_4_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0cb4473b0_4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70cb4473b0_4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70cb4473b0_4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0cb4473b0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70cb4473b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70cb4473b0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0cb4473b0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70cb4473b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70cb4473b0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799" y="1597819"/>
            <a:ext cx="7772399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599" y="2914650"/>
            <a:ext cx="6400799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199" y="4767263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199" y="205978"/>
            <a:ext cx="82295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199" y="1200150"/>
            <a:ext cx="8229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199" y="4767263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199" y="4767263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2" y="3305175"/>
            <a:ext cx="77723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2" y="2180035"/>
            <a:ext cx="77723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199" y="4767263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2개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199" y="205978"/>
            <a:ext cx="82295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199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6195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199" y="1200150"/>
            <a:ext cx="4038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6195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199" y="4767263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199" y="205978"/>
            <a:ext cx="82295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457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124199" y="4767263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553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" type="tbl">
  <p:cSld name="TAB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457199" y="205978"/>
            <a:ext cx="82295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0" type="dt"/>
          </p:nvPr>
        </p:nvSpPr>
        <p:spPr>
          <a:xfrm>
            <a:off x="457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1" type="ftr"/>
          </p:nvPr>
        </p:nvSpPr>
        <p:spPr>
          <a:xfrm>
            <a:off x="3124199" y="4767263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6553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 4개" type="fourObj">
  <p:cSld name="FOUR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457199" y="205978"/>
            <a:ext cx="82295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457199" y="1200150"/>
            <a:ext cx="4038599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648199" y="1200150"/>
            <a:ext cx="4038599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99" name="Google Shape;99;p21"/>
          <p:cNvSpPr txBox="1"/>
          <p:nvPr>
            <p:ph idx="3" type="body"/>
          </p:nvPr>
        </p:nvSpPr>
        <p:spPr>
          <a:xfrm>
            <a:off x="456028" y="2988165"/>
            <a:ext cx="4038599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00" name="Google Shape;100;p21"/>
          <p:cNvSpPr txBox="1"/>
          <p:nvPr>
            <p:ph idx="4" type="body"/>
          </p:nvPr>
        </p:nvSpPr>
        <p:spPr>
          <a:xfrm>
            <a:off x="4647027" y="2988165"/>
            <a:ext cx="4038599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01" name="Google Shape;101;p21"/>
          <p:cNvSpPr txBox="1"/>
          <p:nvPr>
            <p:ph idx="10" type="dt"/>
          </p:nvPr>
        </p:nvSpPr>
        <p:spPr>
          <a:xfrm>
            <a:off x="457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1" type="ftr"/>
          </p:nvPr>
        </p:nvSpPr>
        <p:spPr>
          <a:xfrm>
            <a:off x="3124199" y="4767263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6553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림 및 설명" type="picTx">
  <p:cSld name="PICTURE_WITH_CAPTIO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1792287" y="3600450"/>
            <a:ext cx="5486399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2"/>
          <p:cNvSpPr/>
          <p:nvPr>
            <p:ph idx="2" type="pic"/>
          </p:nvPr>
        </p:nvSpPr>
        <p:spPr>
          <a:xfrm>
            <a:off x="1792287" y="459581"/>
            <a:ext cx="5486399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1792287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8" name="Google Shape;108;p22"/>
          <p:cNvSpPr txBox="1"/>
          <p:nvPr>
            <p:ph idx="10" type="dt"/>
          </p:nvPr>
        </p:nvSpPr>
        <p:spPr>
          <a:xfrm>
            <a:off x="457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1" type="ftr"/>
          </p:nvPr>
        </p:nvSpPr>
        <p:spPr>
          <a:xfrm>
            <a:off x="3124199" y="4767263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6553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 type="objOnly">
  <p:cSld name="OBJECT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ctrTitle"/>
          </p:nvPr>
        </p:nvSpPr>
        <p:spPr>
          <a:xfrm>
            <a:off x="0" y="1597819"/>
            <a:ext cx="91440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1" sz="33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>
            <a:off x="457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>
            <a:off x="3124199" y="4767263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6553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 type="clipArtAndTx">
  <p:cSld name="CLIPART_AND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457199" y="205978"/>
            <a:ext cx="82295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2143108" y="1660922"/>
            <a:ext cx="4857766" cy="24110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457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3124199" y="4767263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6553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본문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 rot="5400000">
            <a:off x="5463777" y="1371601"/>
            <a:ext cx="4388644" cy="2057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 rot="5400000">
            <a:off x="1272777" y="-609599"/>
            <a:ext cx="4388644" cy="60197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0" type="dt"/>
          </p:nvPr>
        </p:nvSpPr>
        <p:spPr>
          <a:xfrm>
            <a:off x="457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1" type="ftr"/>
          </p:nvPr>
        </p:nvSpPr>
        <p:spPr>
          <a:xfrm>
            <a:off x="3124199" y="4767263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6553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199" y="205978"/>
            <a:ext cx="8229599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199" y="1200150"/>
            <a:ext cx="8229599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199" y="4767263"/>
            <a:ext cx="2895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199" y="4767263"/>
            <a:ext cx="213359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presentation/d/e/2PACX-1vSqj7ePaEtihTBUsl9Ayv-p-JQas8AV9MLNRlEO0CQ-OL9cp8e6d7nYdWdlicNTMgOeAKzbUcBivgEE/pub?start=false&amp;loop=false&amp;delayms=60000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4457700" y="245745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4572000" y="257175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/>
          <p:nvPr/>
        </p:nvSpPr>
        <p:spPr>
          <a:xfrm flipH="1" rot="10800000">
            <a:off x="186146" y="5024711"/>
            <a:ext cx="8771708" cy="34289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5306518" y="3020599"/>
            <a:ext cx="3651336" cy="11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대한상공회의소 서울기술교육센터</a:t>
            </a:r>
            <a:br>
              <a:rPr b="1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ko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시스템 반도체 설계 (2기)</a:t>
            </a:r>
            <a:endParaRPr sz="11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2E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6조 오정일, 김민규, 임승빈, 조성현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/>
          <p:nvPr/>
        </p:nvSpPr>
        <p:spPr>
          <a:xfrm flipH="1" rot="10800000">
            <a:off x="186146" y="78853"/>
            <a:ext cx="8771708" cy="34289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4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type="ctrTitle"/>
          </p:nvPr>
        </p:nvSpPr>
        <p:spPr>
          <a:xfrm>
            <a:off x="315958" y="1508866"/>
            <a:ext cx="8512084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4500"/>
              <a:buFont typeface="Calibri"/>
              <a:buNone/>
            </a:pPr>
            <a:r>
              <a:rPr b="1" lang="ko" sz="4500">
                <a:solidFill>
                  <a:srgbClr val="002E81"/>
                </a:solidFill>
              </a:rPr>
              <a:t>Pipeline </a:t>
            </a:r>
            <a:r>
              <a:rPr b="1" lang="ko" sz="4500">
                <a:solidFill>
                  <a:srgbClr val="002E81"/>
                </a:solidFill>
              </a:rPr>
              <a:t>FFT processor</a:t>
            </a:r>
            <a:endParaRPr b="1" sz="4500">
              <a:solidFill>
                <a:srgbClr val="002E81"/>
              </a:solidFill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186150" y="4624500"/>
            <a:ext cx="73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renew</a:t>
            </a:r>
            <a:endParaRPr/>
          </a:p>
        </p:txBody>
      </p:sp>
      <p:sp>
        <p:nvSpPr>
          <p:cNvPr id="141" name="Google Shape;141;p26"/>
          <p:cNvSpPr txBox="1"/>
          <p:nvPr/>
        </p:nvSpPr>
        <p:spPr>
          <a:xfrm>
            <a:off x="754350" y="621825"/>
            <a:ext cx="7767900" cy="6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u="sng">
                <a:solidFill>
                  <a:srgbClr val="0000FF"/>
                </a:solidFill>
              </a:rPr>
              <a:t>https://docs.google.com/presentation/d/e/2PACX-1vSqj7ePaEtihTBUsl9Ayv-p-JQas8AV9MLNRlEO0CQ-OL9cp8e6d7nYdWdlicNTMgOeAKzbUcBivgEE/pub?start=false&amp;loop=false&amp;delayms=60000</a:t>
            </a:r>
            <a:endParaRPr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Fixed-pointing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239" name="Google Shape;239;p35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/>
        </p:nvSpPr>
        <p:spPr>
          <a:xfrm>
            <a:off x="4701340" y="1339773"/>
            <a:ext cx="4256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189337" y="754998"/>
            <a:ext cx="108000" cy="1080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654" y="863000"/>
            <a:ext cx="8846674" cy="254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Fixed-pointing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250" name="Google Shape;250;p36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/>
        </p:nvSpPr>
        <p:spPr>
          <a:xfrm>
            <a:off x="4701340" y="1339773"/>
            <a:ext cx="4256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189337" y="754998"/>
            <a:ext cx="108000" cy="1080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Fixed-pointing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260" name="Google Shape;260;p37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4701340" y="1339773"/>
            <a:ext cx="4256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37"/>
          <p:cNvSpPr/>
          <p:nvPr/>
        </p:nvSpPr>
        <p:spPr>
          <a:xfrm>
            <a:off x="189337" y="754998"/>
            <a:ext cx="108000" cy="1080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Test_bench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270" name="Google Shape;270;p38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8"/>
          <p:cNvSpPr txBox="1"/>
          <p:nvPr/>
        </p:nvSpPr>
        <p:spPr>
          <a:xfrm>
            <a:off x="4701340" y="1339773"/>
            <a:ext cx="4256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189337" y="754998"/>
            <a:ext cx="108000" cy="1080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88" y="679638"/>
            <a:ext cx="77438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Test_bench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281" name="Google Shape;281;p39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 txBox="1"/>
          <p:nvPr/>
        </p:nvSpPr>
        <p:spPr>
          <a:xfrm>
            <a:off x="4701340" y="1339773"/>
            <a:ext cx="4256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9"/>
          <p:cNvSpPr/>
          <p:nvPr/>
        </p:nvSpPr>
        <p:spPr>
          <a:xfrm>
            <a:off x="189337" y="754998"/>
            <a:ext cx="108000" cy="1080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709576"/>
            <a:ext cx="7427897" cy="35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Test_bench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292" name="Google Shape;292;p40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/>
        </p:nvSpPr>
        <p:spPr>
          <a:xfrm>
            <a:off x="4701340" y="1339773"/>
            <a:ext cx="4256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0"/>
          <p:cNvSpPr/>
          <p:nvPr/>
        </p:nvSpPr>
        <p:spPr>
          <a:xfrm>
            <a:off x="189337" y="754998"/>
            <a:ext cx="108000" cy="1080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385825" y="618500"/>
            <a:ext cx="1898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result_random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625" y="618500"/>
            <a:ext cx="4759475" cy="447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Test_bench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304" name="Google Shape;304;p41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5" name="Google Shape;30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1"/>
          <p:cNvSpPr/>
          <p:nvPr/>
        </p:nvSpPr>
        <p:spPr>
          <a:xfrm>
            <a:off x="189337" y="754998"/>
            <a:ext cx="108000" cy="1080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409475" y="618500"/>
            <a:ext cx="18984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result_cosine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0963" y="618500"/>
            <a:ext cx="4555987" cy="45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Test_bench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315" name="Google Shape;315;p42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6" name="Google Shape;3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2"/>
          <p:cNvSpPr/>
          <p:nvPr/>
        </p:nvSpPr>
        <p:spPr>
          <a:xfrm>
            <a:off x="189337" y="754998"/>
            <a:ext cx="108000" cy="1080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250" y="1008375"/>
            <a:ext cx="8503823" cy="3319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457199" y="93407"/>
            <a:ext cx="8229599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Formula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148" name="Google Shape;148;p27"/>
          <p:cNvSpPr/>
          <p:nvPr/>
        </p:nvSpPr>
        <p:spPr>
          <a:xfrm flipH="1" rot="10800000">
            <a:off x="189323" y="553118"/>
            <a:ext cx="8771708" cy="34289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4701340" y="1339773"/>
            <a:ext cx="4256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61" y="1172675"/>
            <a:ext cx="2822107" cy="784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665" y="2690268"/>
            <a:ext cx="1992606" cy="35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 txBox="1"/>
          <p:nvPr/>
        </p:nvSpPr>
        <p:spPr>
          <a:xfrm>
            <a:off x="668261" y="2253237"/>
            <a:ext cx="1082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550" lIns="86550" spcFirstLastPara="1" rIns="86550" wrap="square" tIns="865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3">
                <a:solidFill>
                  <a:schemeClr val="dk2"/>
                </a:solidFill>
              </a:rPr>
              <a:t>indexing</a:t>
            </a:r>
            <a:endParaRPr sz="1703">
              <a:solidFill>
                <a:schemeClr val="dk2"/>
              </a:solidFill>
            </a:endParaRPr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273" y="3918156"/>
            <a:ext cx="1145072" cy="577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3350" y="4026351"/>
            <a:ext cx="2993417" cy="36065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668273" y="3416082"/>
            <a:ext cx="10272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86550" lIns="86550" spcFirstLastPara="1" rIns="86550" wrap="square" tIns="865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3">
                <a:solidFill>
                  <a:schemeClr val="dk2"/>
                </a:solidFill>
              </a:rPr>
              <a:t>butterfly</a:t>
            </a:r>
            <a:endParaRPr sz="1703">
              <a:solidFill>
                <a:schemeClr val="dk2"/>
              </a:solidFill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8226" y="1384570"/>
            <a:ext cx="2240413" cy="360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62440" y="3918156"/>
            <a:ext cx="3619642" cy="577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DIF FFT Process (8-point)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165" name="Google Shape;165;p28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/>
        </p:nvSpPr>
        <p:spPr>
          <a:xfrm>
            <a:off x="4701340" y="1339773"/>
            <a:ext cx="4256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8" title="floating.drawio_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55" y="1433966"/>
            <a:ext cx="3924082" cy="279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713" y="1149700"/>
            <a:ext cx="3024200" cy="3368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Block diagram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176" name="Google Shape;176;p29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/>
          <p:nvPr/>
        </p:nvSpPr>
        <p:spPr>
          <a:xfrm>
            <a:off x="4701340" y="1339773"/>
            <a:ext cx="4256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600" y="811825"/>
            <a:ext cx="6641148" cy="36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Block diagram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186" name="Google Shape;186;p30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4701340" y="1339773"/>
            <a:ext cx="4256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328" y="1378275"/>
            <a:ext cx="7193343" cy="29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Block diagram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196" name="Google Shape;196;p31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4701340" y="1339773"/>
            <a:ext cx="4256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325" y="1710075"/>
            <a:ext cx="8251350" cy="22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Float FFT result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206" name="Google Shape;206;p32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2"/>
          <p:cNvSpPr txBox="1"/>
          <p:nvPr/>
        </p:nvSpPr>
        <p:spPr>
          <a:xfrm>
            <a:off x="4701340" y="1339773"/>
            <a:ext cx="4256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32" title="cos_in_gen_pea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118" y="979875"/>
            <a:ext cx="5704517" cy="370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331" y="4079384"/>
            <a:ext cx="2500901" cy="40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Fixed-pointing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217" name="Google Shape;217;p33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/>
        </p:nvSpPr>
        <p:spPr>
          <a:xfrm>
            <a:off x="4701340" y="1339773"/>
            <a:ext cx="42564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397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3"/>
          <p:cNvSpPr/>
          <p:nvPr/>
        </p:nvSpPr>
        <p:spPr>
          <a:xfrm>
            <a:off x="189337" y="754998"/>
            <a:ext cx="108000" cy="1080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297325" y="675550"/>
            <a:ext cx="1898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4">
            <a:alphaModFix/>
          </a:blip>
          <a:srcRect b="0" l="-920" r="919" t="0"/>
          <a:stretch/>
        </p:blipFill>
        <p:spPr>
          <a:xfrm>
            <a:off x="698375" y="1063712"/>
            <a:ext cx="7869692" cy="338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457199" y="93407"/>
            <a:ext cx="8229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E81"/>
              </a:buClr>
              <a:buSzPts val="2900"/>
              <a:buFont typeface="Calibri"/>
              <a:buNone/>
            </a:pPr>
            <a:r>
              <a:rPr b="1" lang="ko" sz="2900">
                <a:solidFill>
                  <a:srgbClr val="002E81"/>
                </a:solidFill>
              </a:rPr>
              <a:t>Fixed-pointing</a:t>
            </a:r>
            <a:endParaRPr b="1" sz="2900">
              <a:solidFill>
                <a:srgbClr val="002E81"/>
              </a:solidFill>
            </a:endParaRPr>
          </a:p>
        </p:txBody>
      </p:sp>
      <p:sp>
        <p:nvSpPr>
          <p:cNvPr id="229" name="Google Shape;229;p34"/>
          <p:cNvSpPr/>
          <p:nvPr/>
        </p:nvSpPr>
        <p:spPr>
          <a:xfrm flipH="1" rot="10800000">
            <a:off x="189323" y="553208"/>
            <a:ext cx="8771700" cy="342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7852" y="4565061"/>
            <a:ext cx="1620000" cy="43107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/>
          <p:nvPr/>
        </p:nvSpPr>
        <p:spPr>
          <a:xfrm>
            <a:off x="189337" y="754998"/>
            <a:ext cx="108000" cy="108000"/>
          </a:xfrm>
          <a:prstGeom prst="rect">
            <a:avLst/>
          </a:prstGeom>
          <a:solidFill>
            <a:srgbClr val="002E81"/>
          </a:solidFill>
          <a:ln cap="flat" cmpd="sng" w="19050">
            <a:solidFill>
              <a:srgbClr val="002E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50" y="618500"/>
            <a:ext cx="6045050" cy="45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