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19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27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5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1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94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258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51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7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76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0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76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DE9CF-094A-41BF-83F9-65E3B2052E9C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F177D-2C1B-44FA-ABD5-02887D5657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594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819844" y="7937"/>
            <a:ext cx="5372156" cy="685006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37"/>
            <a:ext cx="6819844" cy="681984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893064" y="1602297"/>
            <a:ext cx="7225717" cy="1337214"/>
          </a:xfrm>
        </p:spPr>
        <p:txBody>
          <a:bodyPr/>
          <a:lstStyle/>
          <a:p>
            <a:r>
              <a:rPr lang="en-US" altLang="ko-KR" dirty="0" smtClean="0"/>
              <a:t>Ai Skin Doctor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04027" y="4227302"/>
            <a:ext cx="3848156" cy="963386"/>
          </a:xfrm>
        </p:spPr>
        <p:txBody>
          <a:bodyPr>
            <a:normAutofit/>
          </a:bodyPr>
          <a:lstStyle/>
          <a:p>
            <a:pPr algn="r"/>
            <a:r>
              <a:rPr lang="en-US" altLang="ko-KR" sz="2000" dirty="0" smtClean="0"/>
              <a:t>Ai </a:t>
            </a:r>
            <a:r>
              <a:rPr lang="ko-KR" altLang="en-US" sz="2000" dirty="0" smtClean="0"/>
              <a:t>시스템 반도체 설계 </a:t>
            </a:r>
            <a:r>
              <a:rPr lang="en-US" altLang="ko-KR" sz="2000" dirty="0" smtClean="0"/>
              <a:t>(2</a:t>
            </a:r>
            <a:r>
              <a:rPr lang="ko-KR" altLang="en-US" sz="2000" dirty="0" smtClean="0"/>
              <a:t>기</a:t>
            </a:r>
            <a:r>
              <a:rPr lang="en-US" altLang="ko-KR" sz="2000" dirty="0" smtClean="0"/>
              <a:t>)</a:t>
            </a:r>
          </a:p>
          <a:p>
            <a:pPr algn="r"/>
            <a:r>
              <a:rPr lang="ko-KR" altLang="en-US" sz="2000" dirty="0" smtClean="0"/>
              <a:t>김민규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임재홍</a:t>
            </a:r>
            <a:r>
              <a:rPr lang="en-US" altLang="ko-KR" sz="2000" dirty="0" smtClean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엄찬하</a:t>
            </a:r>
            <a:r>
              <a:rPr lang="en-US" altLang="ko-KR" sz="2000" dirty="0" smtClean="0"/>
              <a:t>, </a:t>
            </a:r>
            <a:r>
              <a:rPr lang="ko-KR" altLang="en-US" sz="2000" dirty="0" err="1" smtClean="0"/>
              <a:t>신상학</a:t>
            </a:r>
            <a:endParaRPr lang="ko-KR" altLang="en-US" sz="2000" dirty="0"/>
          </a:p>
        </p:txBody>
      </p:sp>
      <p:sp>
        <p:nvSpPr>
          <p:cNvPr id="4" name="AutoShape 2" descr="The AI Doctor Will See You Now | Formaspa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5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260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개요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</a:rPr>
              <a:t>2. Dataset </a:t>
            </a:r>
            <a:r>
              <a:rPr lang="en-US" altLang="ko-KR" dirty="0">
                <a:latin typeface="맑은 고딕" panose="020B0503020000020004" pitchFamily="50" charset="-127"/>
              </a:rPr>
              <a:t>Overview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맑은 고딕" panose="020B0503020000020004" pitchFamily="50" charset="-127"/>
              </a:rPr>
              <a:t>3. Training </a:t>
            </a:r>
            <a:r>
              <a:rPr lang="en-US" altLang="ko-KR" dirty="0">
                <a:latin typeface="맑은 고딕" panose="020B0503020000020004" pitchFamily="50" charset="-127"/>
              </a:rPr>
              <a:t>Performance</a:t>
            </a:r>
            <a:endParaRPr lang="ko-KR" altLang="en-US" dirty="0">
              <a:latin typeface="맑은 고딕" panose="020B0503020000020004" pitchFamily="50" charset="-127"/>
            </a:endParaRPr>
          </a:p>
          <a:p>
            <a:endParaRPr lang="ko-KR" altLang="en-US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985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AI </a:t>
            </a:r>
            <a:r>
              <a:rPr lang="ko-KR" altLang="en-US" b="1" dirty="0"/>
              <a:t>기반 피부 질환 진단 시스템</a:t>
            </a:r>
          </a:p>
          <a:p>
            <a:r>
              <a:rPr lang="ko-KR" altLang="en-US" b="1" dirty="0"/>
              <a:t>목표</a:t>
            </a:r>
            <a:r>
              <a:rPr lang="en-US" altLang="ko-KR" dirty="0"/>
              <a:t>: </a:t>
            </a:r>
            <a:r>
              <a:rPr lang="ko-KR" altLang="en-US" dirty="0"/>
              <a:t>실시간 카메라 영상으로 피부 상태를 인식하고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r>
              <a:rPr lang="en-US" altLang="ko-KR" dirty="0"/>
              <a:t>(MobileNetV2) </a:t>
            </a:r>
            <a:r>
              <a:rPr lang="ko-KR" altLang="en-US" dirty="0"/>
              <a:t>기반으로 피부 질환을 자동 진단</a:t>
            </a:r>
          </a:p>
          <a:p>
            <a:r>
              <a:rPr lang="ko-KR" altLang="en-US" b="1" dirty="0"/>
              <a:t>특징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 질환 </a:t>
            </a:r>
            <a:r>
              <a:rPr lang="en-US" altLang="ko-KR" dirty="0"/>
              <a:t>class</a:t>
            </a:r>
            <a:r>
              <a:rPr lang="ko-KR" altLang="en-US" dirty="0"/>
              <a:t>가 일정 시간 유지될 때만 진단 확정</a:t>
            </a:r>
          </a:p>
          <a:p>
            <a:pPr lvl="1"/>
            <a:r>
              <a:rPr lang="en-US" altLang="ko-KR" dirty="0"/>
              <a:t>LLM(Gemma 3:1b) </a:t>
            </a:r>
            <a:r>
              <a:rPr lang="ko-KR" altLang="en-US" dirty="0"/>
              <a:t>기반으로 관리 및 치료법 제공</a:t>
            </a:r>
          </a:p>
          <a:p>
            <a:r>
              <a:rPr lang="ko-KR" altLang="en-US" b="1" dirty="0"/>
              <a:t>의의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개인 맞춤형 피부 건강 관리 솔루션 제공</a:t>
            </a:r>
          </a:p>
          <a:p>
            <a:pPr lvl="1"/>
            <a:r>
              <a:rPr lang="ko-KR" altLang="en-US" dirty="0"/>
              <a:t>병원</a:t>
            </a:r>
            <a:r>
              <a:rPr lang="en-US" altLang="ko-KR" dirty="0"/>
              <a:t>·</a:t>
            </a:r>
            <a:r>
              <a:rPr lang="ko-KR" altLang="en-US" dirty="0"/>
              <a:t>약국</a:t>
            </a:r>
            <a:r>
              <a:rPr lang="en-US" altLang="ko-KR" dirty="0"/>
              <a:t>·</a:t>
            </a:r>
            <a:r>
              <a:rPr lang="ko-KR" altLang="en-US" dirty="0"/>
              <a:t>피부과</a:t>
            </a:r>
            <a:r>
              <a:rPr lang="en-US" altLang="ko-KR" dirty="0"/>
              <a:t>·</a:t>
            </a:r>
            <a:r>
              <a:rPr lang="ko-KR" altLang="en-US" dirty="0" err="1"/>
              <a:t>홈케어</a:t>
            </a:r>
            <a:r>
              <a:rPr lang="ko-KR" altLang="en-US" dirty="0"/>
              <a:t> 등 다양한 환경으로 확장 가능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1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b="1" dirty="0"/>
          </a:p>
          <a:p>
            <a:pPr fontAlgn="base"/>
            <a:r>
              <a:rPr lang="ko-KR" altLang="en-US" dirty="0"/>
              <a:t>실시간 카메라를 통해 사용자의 피부 상태를 분석하고</a:t>
            </a:r>
            <a:r>
              <a:rPr lang="en-US" altLang="ko-KR" dirty="0"/>
              <a:t>, </a:t>
            </a:r>
            <a:r>
              <a:rPr lang="ko-KR" altLang="en-US" dirty="0"/>
              <a:t>피부병 종류를 분류하는 </a:t>
            </a:r>
            <a:r>
              <a:rPr lang="en-US" altLang="ko-KR" dirty="0"/>
              <a:t>AI </a:t>
            </a:r>
            <a:r>
              <a:rPr lang="ko-KR" altLang="en-US" dirty="0"/>
              <a:t>기반 진단 시스템 구축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fontAlgn="base"/>
            <a:r>
              <a:rPr lang="ko-KR" altLang="en-US" dirty="0"/>
              <a:t>일정 시간</a:t>
            </a:r>
            <a:r>
              <a:rPr lang="en-US" altLang="ko-KR" dirty="0"/>
              <a:t>(class </a:t>
            </a:r>
            <a:r>
              <a:rPr lang="ko-KR" altLang="en-US" dirty="0"/>
              <a:t>유지</a:t>
            </a:r>
            <a:r>
              <a:rPr lang="en-US" altLang="ko-KR" dirty="0"/>
              <a:t>) </a:t>
            </a:r>
            <a:r>
              <a:rPr lang="ko-KR" altLang="en-US" dirty="0"/>
              <a:t>기반으로 진단 신뢰성 향상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fontAlgn="base"/>
            <a:r>
              <a:rPr lang="ko-KR" altLang="en-US" dirty="0"/>
              <a:t>진단 결과에 따른 피부 관리 및 치료법 안내 시스템 포함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59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기대 효과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피부 질환의 조기 발견을 통해 심각한 피부 문제로의 악화를 방지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fontAlgn="base"/>
            <a:r>
              <a:rPr lang="ko-KR" altLang="en-US" dirty="0"/>
              <a:t>병원 방문 전 자가 진단 및 관리 가능</a:t>
            </a:r>
            <a:br>
              <a:rPr lang="ko-KR" altLang="en-US" dirty="0"/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pPr fontAlgn="base"/>
            <a:r>
              <a:rPr lang="ko-KR" altLang="en-US" dirty="0"/>
              <a:t>정확한 피부 질환 분류에 기반하여 불필요한 제품 소비를 줄이고</a:t>
            </a:r>
            <a:r>
              <a:rPr lang="en-US" altLang="ko-KR" dirty="0"/>
              <a:t>, </a:t>
            </a:r>
            <a:r>
              <a:rPr lang="ko-KR" altLang="en-US" dirty="0"/>
              <a:t>효율적인 피부 건강 유지 가능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73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Dataset </a:t>
            </a:r>
            <a:r>
              <a:rPr lang="en-US" altLang="ko-KR" dirty="0" smtClean="0">
                <a:latin typeface="맑은 고딕" panose="020B0503020000020004" pitchFamily="50" charset="-127"/>
              </a:rPr>
              <a:t>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3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</a:rPr>
              <a:t>Training Performance</a:t>
            </a:r>
            <a:r>
              <a:rPr lang="ko-KR" altLang="en-US" dirty="0">
                <a:latin typeface="맑은 고딕" panose="020B0503020000020004" pitchFamily="50" charset="-127"/>
              </a:rPr>
              <a:t/>
            </a:r>
            <a:br>
              <a:rPr lang="ko-KR" altLang="en-US" dirty="0">
                <a:latin typeface="맑은 고딕" panose="020B0503020000020004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핵심 기술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민규형</a:t>
            </a:r>
            <a:r>
              <a:rPr lang="ko-KR" altLang="en-US" dirty="0" smtClean="0"/>
              <a:t> 주관으로 좀 작성 되면 좋을 것 같음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나머지는 잘 모름 </a:t>
            </a:r>
            <a:r>
              <a:rPr lang="ko-KR" altLang="en-US" dirty="0" err="1" smtClean="0"/>
              <a:t>ㅋㅋ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Code </a:t>
            </a:r>
            <a:r>
              <a:rPr lang="ko-KR" altLang="en-US" dirty="0"/>
              <a:t>양자화 과정 및 최적화 과정</a:t>
            </a:r>
          </a:p>
        </p:txBody>
      </p:sp>
    </p:spTree>
    <p:extLst>
      <p:ext uri="{BB962C8B-B14F-4D97-AF65-F5344CB8AC3E}">
        <p14:creationId xmlns:p14="http://schemas.microsoft.com/office/powerpoint/2010/main" val="10201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트러블슈팅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686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154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Ai Skin Doctor</vt:lpstr>
      <vt:lpstr>Overview</vt:lpstr>
      <vt:lpstr>개요</vt:lpstr>
      <vt:lpstr>목표</vt:lpstr>
      <vt:lpstr>기대 효과</vt:lpstr>
      <vt:lpstr>Dataset Overview</vt:lpstr>
      <vt:lpstr>Training Performance </vt:lpstr>
      <vt:lpstr>핵심 기술 -&gt; 민규형 주관으로 좀 작성 되면 좋을 것 같음 (나머지는 잘 모름 ㅋㅋ)</vt:lpstr>
      <vt:lpstr>트러블슈팅</vt:lpstr>
      <vt:lpstr>시연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Skin Doctor</dc:title>
  <dc:creator>kccistc</dc:creator>
  <cp:lastModifiedBy>kccistc</cp:lastModifiedBy>
  <cp:revision>3</cp:revision>
  <dcterms:created xsi:type="dcterms:W3CDTF">2025-07-08T04:59:33Z</dcterms:created>
  <dcterms:modified xsi:type="dcterms:W3CDTF">2025-07-08T05:47:32Z</dcterms:modified>
</cp:coreProperties>
</file>