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CA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CD0F9-0A43-4BAB-BA53-1A17B73E4E83}" v="24" dt="2022-02-25T20:18:21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Soares" userId="8723dc973c70e2d7" providerId="LiveId" clId="{282CD0F9-0A43-4BAB-BA53-1A17B73E4E83}"/>
    <pc:docChg chg="undo redo custSel addSld modSld">
      <pc:chgData name="Anderson Soares" userId="8723dc973c70e2d7" providerId="LiveId" clId="{282CD0F9-0A43-4BAB-BA53-1A17B73E4E83}" dt="2022-02-25T20:18:27.446" v="382" actId="20577"/>
      <pc:docMkLst>
        <pc:docMk/>
      </pc:docMkLst>
      <pc:sldChg chg="addSp delSp modSp add mod">
        <pc:chgData name="Anderson Soares" userId="8723dc973c70e2d7" providerId="LiveId" clId="{282CD0F9-0A43-4BAB-BA53-1A17B73E4E83}" dt="2022-01-13T20:47:48.912" v="123" actId="164"/>
        <pc:sldMkLst>
          <pc:docMk/>
          <pc:sldMk cId="1475460459" sldId="258"/>
        </pc:sldMkLst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2" creationId="{74207D75-7789-41D5-AD32-28709C6610CB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4" creationId="{D5D7F6A2-7A30-4059-92A8-128BEF0C32B4}"/>
          </ac:spMkLst>
        </pc:spChg>
        <pc:spChg chg="mod">
          <ac:chgData name="Anderson Soares" userId="8723dc973c70e2d7" providerId="LiveId" clId="{282CD0F9-0A43-4BAB-BA53-1A17B73E4E83}" dt="2022-01-13T20:39:09.248" v="6" actId="207"/>
          <ac:spMkLst>
            <pc:docMk/>
            <pc:sldMk cId="1475460459" sldId="258"/>
            <ac:spMk id="9" creationId="{77C7861A-30D2-4727-92C4-41158B723B4E}"/>
          </ac:spMkLst>
        </pc:spChg>
        <pc:spChg chg="mod">
          <ac:chgData name="Anderson Soares" userId="8723dc973c70e2d7" providerId="LiveId" clId="{282CD0F9-0A43-4BAB-BA53-1A17B73E4E83}" dt="2022-01-13T20:39:38.629" v="11" actId="207"/>
          <ac:spMkLst>
            <pc:docMk/>
            <pc:sldMk cId="1475460459" sldId="258"/>
            <ac:spMk id="10" creationId="{1FD66309-4AB2-48F2-9C90-1E300747586D}"/>
          </ac:spMkLst>
        </pc:spChg>
        <pc:spChg chg="mod">
          <ac:chgData name="Anderson Soares" userId="8723dc973c70e2d7" providerId="LiveId" clId="{282CD0F9-0A43-4BAB-BA53-1A17B73E4E83}" dt="2022-01-13T20:40:13.183" v="16" actId="207"/>
          <ac:spMkLst>
            <pc:docMk/>
            <pc:sldMk cId="1475460459" sldId="258"/>
            <ac:spMk id="11" creationId="{5947875F-259D-471A-B2FF-CA8C7DF5BF75}"/>
          </ac:spMkLst>
        </pc:spChg>
        <pc:spChg chg="mod">
          <ac:chgData name="Anderson Soares" userId="8723dc973c70e2d7" providerId="LiveId" clId="{282CD0F9-0A43-4BAB-BA53-1A17B73E4E83}" dt="2022-01-13T20:40:59.191" v="22" actId="207"/>
          <ac:spMkLst>
            <pc:docMk/>
            <pc:sldMk cId="1475460459" sldId="258"/>
            <ac:spMk id="12" creationId="{940A4ABB-7633-4DDB-B106-B0D1B29B5197}"/>
          </ac:spMkLst>
        </pc:spChg>
        <pc:spChg chg="mod">
          <ac:chgData name="Anderson Soares" userId="8723dc973c70e2d7" providerId="LiveId" clId="{282CD0F9-0A43-4BAB-BA53-1A17B73E4E83}" dt="2022-01-13T20:41:37.461" v="28" actId="207"/>
          <ac:spMkLst>
            <pc:docMk/>
            <pc:sldMk cId="1475460459" sldId="258"/>
            <ac:spMk id="13" creationId="{F5FE581E-9E73-4891-AD9A-B68653A2F51F}"/>
          </ac:spMkLst>
        </pc:spChg>
        <pc:spChg chg="mod">
          <ac:chgData name="Anderson Soares" userId="8723dc973c70e2d7" providerId="LiveId" clId="{282CD0F9-0A43-4BAB-BA53-1A17B73E4E83}" dt="2022-01-13T20:38:31.606" v="2" actId="207"/>
          <ac:spMkLst>
            <pc:docMk/>
            <pc:sldMk cId="1475460459" sldId="258"/>
            <ac:spMk id="23" creationId="{03987225-1405-4C9D-B78A-10DCA6FDEFE8}"/>
          </ac:spMkLst>
        </pc:spChg>
        <pc:spChg chg="mod">
          <ac:chgData name="Anderson Soares" userId="8723dc973c70e2d7" providerId="LiveId" clId="{282CD0F9-0A43-4BAB-BA53-1A17B73E4E83}" dt="2022-01-13T20:39:42.313" v="12" actId="207"/>
          <ac:spMkLst>
            <pc:docMk/>
            <pc:sldMk cId="1475460459" sldId="258"/>
            <ac:spMk id="25" creationId="{303525E8-DD05-4024-9135-8BFB064DAFC5}"/>
          </ac:spMkLst>
        </pc:spChg>
        <pc:spChg chg="mod">
          <ac:chgData name="Anderson Soares" userId="8723dc973c70e2d7" providerId="LiveId" clId="{282CD0F9-0A43-4BAB-BA53-1A17B73E4E83}" dt="2022-01-13T20:40:16.798" v="17" actId="207"/>
          <ac:spMkLst>
            <pc:docMk/>
            <pc:sldMk cId="1475460459" sldId="258"/>
            <ac:spMk id="26" creationId="{7CAC9EB4-02FF-49F2-A552-B95F3D89FE39}"/>
          </ac:spMkLst>
        </pc:spChg>
        <pc:spChg chg="mod">
          <ac:chgData name="Anderson Soares" userId="8723dc973c70e2d7" providerId="LiveId" clId="{282CD0F9-0A43-4BAB-BA53-1A17B73E4E83}" dt="2022-01-13T20:41:09.713" v="23" actId="207"/>
          <ac:spMkLst>
            <pc:docMk/>
            <pc:sldMk cId="1475460459" sldId="258"/>
            <ac:spMk id="27" creationId="{16FC7542-7FEC-4349-8CCE-779603ABE4C7}"/>
          </ac:spMkLst>
        </pc:spChg>
        <pc:spChg chg="mod">
          <ac:chgData name="Anderson Soares" userId="8723dc973c70e2d7" providerId="LiveId" clId="{282CD0F9-0A43-4BAB-BA53-1A17B73E4E83}" dt="2022-01-13T20:41:41.408" v="29" actId="207"/>
          <ac:spMkLst>
            <pc:docMk/>
            <pc:sldMk cId="1475460459" sldId="258"/>
            <ac:spMk id="28" creationId="{1C2106CF-1A8A-4AF1-AE98-323F367CAC9A}"/>
          </ac:spMkLst>
        </pc:spChg>
        <pc:spChg chg="mod">
          <ac:chgData name="Anderson Soares" userId="8723dc973c70e2d7" providerId="LiveId" clId="{282CD0F9-0A43-4BAB-BA53-1A17B73E4E83}" dt="2022-01-13T20:38:43.949" v="4" actId="207"/>
          <ac:spMkLst>
            <pc:docMk/>
            <pc:sldMk cId="1475460459" sldId="258"/>
            <ac:spMk id="34" creationId="{4FC81D89-550C-4F61-B911-BE4330692204}"/>
          </ac:spMkLst>
        </pc:spChg>
        <pc:spChg chg="mod">
          <ac:chgData name="Anderson Soares" userId="8723dc973c70e2d7" providerId="LiveId" clId="{282CD0F9-0A43-4BAB-BA53-1A17B73E4E83}" dt="2022-01-13T20:39:20.412" v="9" actId="207"/>
          <ac:spMkLst>
            <pc:docMk/>
            <pc:sldMk cId="1475460459" sldId="258"/>
            <ac:spMk id="35" creationId="{D9D02E9F-8318-41C9-84AB-076444F55C75}"/>
          </ac:spMkLst>
        </pc:spChg>
        <pc:spChg chg="mod">
          <ac:chgData name="Anderson Soares" userId="8723dc973c70e2d7" providerId="LiveId" clId="{282CD0F9-0A43-4BAB-BA53-1A17B73E4E83}" dt="2022-01-13T20:40:21.144" v="18" actId="207"/>
          <ac:spMkLst>
            <pc:docMk/>
            <pc:sldMk cId="1475460459" sldId="258"/>
            <ac:spMk id="37" creationId="{E33A7CA6-AC6A-4815-B564-3F51269FDD4F}"/>
          </ac:spMkLst>
        </pc:spChg>
        <pc:spChg chg="mod">
          <ac:chgData name="Anderson Soares" userId="8723dc973c70e2d7" providerId="LiveId" clId="{282CD0F9-0A43-4BAB-BA53-1A17B73E4E83}" dt="2022-01-13T20:41:13.403" v="24" actId="207"/>
          <ac:spMkLst>
            <pc:docMk/>
            <pc:sldMk cId="1475460459" sldId="258"/>
            <ac:spMk id="38" creationId="{8A5453DE-1DCE-44C6-A2C2-6671D13A5FF8}"/>
          </ac:spMkLst>
        </pc:spChg>
        <pc:spChg chg="mod">
          <ac:chgData name="Anderson Soares" userId="8723dc973c70e2d7" providerId="LiveId" clId="{282CD0F9-0A43-4BAB-BA53-1A17B73E4E83}" dt="2022-01-13T20:41:44.233" v="30" actId="207"/>
          <ac:spMkLst>
            <pc:docMk/>
            <pc:sldMk cId="1475460459" sldId="258"/>
            <ac:spMk id="39" creationId="{D3EA4C27-CB0C-4FE6-AD2B-119E3B6CE508}"/>
          </ac:spMkLst>
        </pc:spChg>
        <pc:spChg chg="mod">
          <ac:chgData name="Anderson Soares" userId="8723dc973c70e2d7" providerId="LiveId" clId="{282CD0F9-0A43-4BAB-BA53-1A17B73E4E83}" dt="2022-01-13T20:38:25.059" v="1" actId="207"/>
          <ac:spMkLst>
            <pc:docMk/>
            <pc:sldMk cId="1475460459" sldId="258"/>
            <ac:spMk id="45" creationId="{2EBD7BBB-07DF-4365-A3CE-467AE18B09B8}"/>
          </ac:spMkLst>
        </pc:spChg>
        <pc:spChg chg="mod">
          <ac:chgData name="Anderson Soares" userId="8723dc973c70e2d7" providerId="LiveId" clId="{282CD0F9-0A43-4BAB-BA53-1A17B73E4E83}" dt="2022-01-13T20:39:14.200" v="7" actId="207"/>
          <ac:spMkLst>
            <pc:docMk/>
            <pc:sldMk cId="1475460459" sldId="258"/>
            <ac:spMk id="46" creationId="{307C416C-4D40-4D8B-AF6A-1CB622F35436}"/>
          </ac:spMkLst>
        </pc:spChg>
        <pc:spChg chg="mod">
          <ac:chgData name="Anderson Soares" userId="8723dc973c70e2d7" providerId="LiveId" clId="{282CD0F9-0A43-4BAB-BA53-1A17B73E4E83}" dt="2022-01-13T20:39:46.179" v="13" actId="207"/>
          <ac:spMkLst>
            <pc:docMk/>
            <pc:sldMk cId="1475460459" sldId="258"/>
            <ac:spMk id="47" creationId="{40EEB2D1-75FE-4A25-B432-C1B4DE849B59}"/>
          </ac:spMkLst>
        </pc:spChg>
        <pc:spChg chg="mod">
          <ac:chgData name="Anderson Soares" userId="8723dc973c70e2d7" providerId="LiveId" clId="{282CD0F9-0A43-4BAB-BA53-1A17B73E4E83}" dt="2022-01-13T20:41:16.426" v="25" actId="207"/>
          <ac:spMkLst>
            <pc:docMk/>
            <pc:sldMk cId="1475460459" sldId="258"/>
            <ac:spMk id="49" creationId="{BADC6CBE-DA50-4085-BCE7-8FBEC8686076}"/>
          </ac:spMkLst>
        </pc:spChg>
        <pc:spChg chg="mod">
          <ac:chgData name="Anderson Soares" userId="8723dc973c70e2d7" providerId="LiveId" clId="{282CD0F9-0A43-4BAB-BA53-1A17B73E4E83}" dt="2022-01-13T20:41:47.408" v="31" actId="207"/>
          <ac:spMkLst>
            <pc:docMk/>
            <pc:sldMk cId="1475460459" sldId="258"/>
            <ac:spMk id="50" creationId="{F6CBC37F-82FB-4583-82A5-A181603603DF}"/>
          </ac:spMkLst>
        </pc:spChg>
        <pc:spChg chg="mod">
          <ac:chgData name="Anderson Soares" userId="8723dc973c70e2d7" providerId="LiveId" clId="{282CD0F9-0A43-4BAB-BA53-1A17B73E4E83}" dt="2022-01-13T20:38:36.365" v="3" actId="207"/>
          <ac:spMkLst>
            <pc:docMk/>
            <pc:sldMk cId="1475460459" sldId="258"/>
            <ac:spMk id="56" creationId="{22C7D7CC-5D74-419A-9380-6C72425C5BB5}"/>
          </ac:spMkLst>
        </pc:spChg>
        <pc:spChg chg="mod">
          <ac:chgData name="Anderson Soares" userId="8723dc973c70e2d7" providerId="LiveId" clId="{282CD0F9-0A43-4BAB-BA53-1A17B73E4E83}" dt="2022-01-13T20:39:17.203" v="8" actId="207"/>
          <ac:spMkLst>
            <pc:docMk/>
            <pc:sldMk cId="1475460459" sldId="258"/>
            <ac:spMk id="57" creationId="{F844140D-7E9C-4DE5-8959-65C0033CF64C}"/>
          </ac:spMkLst>
        </pc:spChg>
        <pc:spChg chg="mod">
          <ac:chgData name="Anderson Soares" userId="8723dc973c70e2d7" providerId="LiveId" clId="{282CD0F9-0A43-4BAB-BA53-1A17B73E4E83}" dt="2022-01-13T20:39:48.867" v="14" actId="207"/>
          <ac:spMkLst>
            <pc:docMk/>
            <pc:sldMk cId="1475460459" sldId="258"/>
            <ac:spMk id="58" creationId="{6D2C9605-CB89-4269-8AA4-54088E2CC85C}"/>
          </ac:spMkLst>
        </pc:spChg>
        <pc:spChg chg="mod">
          <ac:chgData name="Anderson Soares" userId="8723dc973c70e2d7" providerId="LiveId" clId="{282CD0F9-0A43-4BAB-BA53-1A17B73E4E83}" dt="2022-01-13T20:40:33.354" v="20" actId="207"/>
          <ac:spMkLst>
            <pc:docMk/>
            <pc:sldMk cId="1475460459" sldId="258"/>
            <ac:spMk id="59" creationId="{98071FD9-C02B-4E37-9478-362F609846DC}"/>
          </ac:spMkLst>
        </pc:spChg>
        <pc:spChg chg="mod">
          <ac:chgData name="Anderson Soares" userId="8723dc973c70e2d7" providerId="LiveId" clId="{282CD0F9-0A43-4BAB-BA53-1A17B73E4E83}" dt="2022-01-13T20:41:52.182" v="32" actId="207"/>
          <ac:spMkLst>
            <pc:docMk/>
            <pc:sldMk cId="1475460459" sldId="258"/>
            <ac:spMk id="61" creationId="{E43C048C-741D-478E-B481-1984B903F0FC}"/>
          </ac:spMkLst>
        </pc:spChg>
        <pc:spChg chg="mod">
          <ac:chgData name="Anderson Soares" userId="8723dc973c70e2d7" providerId="LiveId" clId="{282CD0F9-0A43-4BAB-BA53-1A17B73E4E83}" dt="2022-01-13T20:38:47.545" v="5" actId="207"/>
          <ac:spMkLst>
            <pc:docMk/>
            <pc:sldMk cId="1475460459" sldId="258"/>
            <ac:spMk id="67" creationId="{DC300BAC-C9CD-478D-B54C-3AE92E26443C}"/>
          </ac:spMkLst>
        </pc:spChg>
        <pc:spChg chg="mod">
          <ac:chgData name="Anderson Soares" userId="8723dc973c70e2d7" providerId="LiveId" clId="{282CD0F9-0A43-4BAB-BA53-1A17B73E4E83}" dt="2022-01-13T20:39:24.112" v="10" actId="207"/>
          <ac:spMkLst>
            <pc:docMk/>
            <pc:sldMk cId="1475460459" sldId="258"/>
            <ac:spMk id="68" creationId="{0AE7A92F-5AC5-4724-B954-795190D8BD6D}"/>
          </ac:spMkLst>
        </pc:spChg>
        <pc:spChg chg="mod">
          <ac:chgData name="Anderson Soares" userId="8723dc973c70e2d7" providerId="LiveId" clId="{282CD0F9-0A43-4BAB-BA53-1A17B73E4E83}" dt="2022-01-13T20:39:52.299" v="15" actId="207"/>
          <ac:spMkLst>
            <pc:docMk/>
            <pc:sldMk cId="1475460459" sldId="258"/>
            <ac:spMk id="69" creationId="{4BBE5F16-561B-4B7F-A7F7-4D470FD288EA}"/>
          </ac:spMkLst>
        </pc:spChg>
        <pc:spChg chg="mod">
          <ac:chgData name="Anderson Soares" userId="8723dc973c70e2d7" providerId="LiveId" clId="{282CD0F9-0A43-4BAB-BA53-1A17B73E4E83}" dt="2022-01-13T20:40:36.653" v="21" actId="207"/>
          <ac:spMkLst>
            <pc:docMk/>
            <pc:sldMk cId="1475460459" sldId="258"/>
            <ac:spMk id="70" creationId="{9E534FE9-288B-4E15-A867-8F4A533CE4B1}"/>
          </ac:spMkLst>
        </pc:spChg>
        <pc:spChg chg="mod">
          <ac:chgData name="Anderson Soares" userId="8723dc973c70e2d7" providerId="LiveId" clId="{282CD0F9-0A43-4BAB-BA53-1A17B73E4E83}" dt="2022-01-13T20:41:23.096" v="26" actId="207"/>
          <ac:spMkLst>
            <pc:docMk/>
            <pc:sldMk cId="1475460459" sldId="258"/>
            <ac:spMk id="71" creationId="{96269050-2EBE-49E0-9B83-CB65255B500E}"/>
          </ac:spMkLst>
        </pc:spChg>
        <pc:spChg chg="del mod">
          <ac:chgData name="Anderson Soares" userId="8723dc973c70e2d7" providerId="LiveId" clId="{282CD0F9-0A43-4BAB-BA53-1A17B73E4E83}" dt="2022-01-13T20:46:13.187" v="101" actId="478"/>
          <ac:spMkLst>
            <pc:docMk/>
            <pc:sldMk cId="1475460459" sldId="258"/>
            <ac:spMk id="75" creationId="{A7D02719-51A5-4B2D-84C9-D5DD9C9DA95C}"/>
          </ac:spMkLst>
        </pc:spChg>
        <pc:spChg chg="mod">
          <ac:chgData name="Anderson Soares" userId="8723dc973c70e2d7" providerId="LiveId" clId="{282CD0F9-0A43-4BAB-BA53-1A17B73E4E83}" dt="2022-01-13T20:46:48.268" v="112" actId="1076"/>
          <ac:spMkLst>
            <pc:docMk/>
            <pc:sldMk cId="1475460459" sldId="258"/>
            <ac:spMk id="80" creationId="{F55AE2ED-E0C7-402C-9920-90CA091AC018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81" creationId="{8F8A1496-A2AC-4163-81CF-B1A7B338C999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90" creationId="{B99DA7EE-5665-45E9-AA31-22BD5850407C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91" creationId="{42C20C84-A183-47CA-80F6-7FB04E53675F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92" creationId="{A5BCA242-4579-4BCD-A936-7D6F9635673B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93" creationId="{1FAFA0E2-0A46-4BB8-8589-CB0FB4609A5F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94" creationId="{29DDCD43-523E-4F50-B692-708383380B0D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95" creationId="{129C458C-4E6C-47BE-9B39-DEA792C11936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96" creationId="{CFA83247-6A4F-4212-9B84-B190654C827A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97" creationId="{F8A1F37F-B836-4632-90C1-95FFB22565E9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98" creationId="{2B9AA21D-4D19-4B28-88DC-5982773DEDE0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00" creationId="{044D9CA7-A784-49F1-A6D7-D6F0F7EFF4D0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101" creationId="{6FD5F192-208B-48D4-B140-E7994799587D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102" creationId="{85294A10-1222-47F9-8308-255307D7C411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03" creationId="{ECCB29A9-759E-4540-A2BB-58408CF29D7E}"/>
          </ac:spMkLst>
        </pc:spChg>
        <pc:spChg chg="mod">
          <ac:chgData name="Anderson Soares" userId="8723dc973c70e2d7" providerId="LiveId" clId="{282CD0F9-0A43-4BAB-BA53-1A17B73E4E83}" dt="2022-01-13T20:42:23.465" v="37" actId="164"/>
          <ac:spMkLst>
            <pc:docMk/>
            <pc:sldMk cId="1475460459" sldId="258"/>
            <ac:spMk id="104" creationId="{6147E1E1-A84E-47FB-AE47-6BDC5F831739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105" creationId="{B0BAF1A1-6896-4A5E-8D33-BEA5AD1D2D0D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07" creationId="{DDE4E97C-1ACD-481D-A653-C5641B5C16DE}"/>
          </ac:spMkLst>
        </pc:spChg>
        <pc:spChg chg="mod">
          <ac:chgData name="Anderson Soares" userId="8723dc973c70e2d7" providerId="LiveId" clId="{282CD0F9-0A43-4BAB-BA53-1A17B73E4E83}" dt="2022-01-13T20:46:04.144" v="99" actId="14100"/>
          <ac:spMkLst>
            <pc:docMk/>
            <pc:sldMk cId="1475460459" sldId="258"/>
            <ac:spMk id="115" creationId="{8DE3D9CF-7307-489C-BF6F-2B2FB4037F5C}"/>
          </ac:spMkLst>
        </pc:spChg>
        <pc:spChg chg="mod">
          <ac:chgData name="Anderson Soares" userId="8723dc973c70e2d7" providerId="LiveId" clId="{282CD0F9-0A43-4BAB-BA53-1A17B73E4E83}" dt="2022-01-13T20:45:50.741" v="98" actId="14100"/>
          <ac:spMkLst>
            <pc:docMk/>
            <pc:sldMk cId="1475460459" sldId="258"/>
            <ac:spMk id="116" creationId="{424FDACD-481E-4FB3-921B-A63DE5FC8462}"/>
          </ac:spMkLst>
        </pc:spChg>
        <pc:spChg chg="add mod or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18" creationId="{D7135A5E-CAE3-4299-9E85-BFD52DCA16DE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19" creationId="{46C859B4-3BA6-46FB-AB00-94A158F1241C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20" creationId="{6CCD4D99-BDEB-4A46-A7C1-A80954EB615A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21" creationId="{60D3BB73-7D55-4B2D-BE57-04257267A5A9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22" creationId="{CE7BDFC1-27B1-42CE-8F57-311C54D39B6B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23" creationId="{6E05E6C0-5B05-4B61-811F-5BEA71FE9327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24" creationId="{481CE43E-7BA6-4A71-9B63-54A456C01840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25" creationId="{BC9BA9C5-3679-49C7-A5B7-533CC5DC59CB}"/>
          </ac:spMkLst>
        </pc:spChg>
        <pc:grpChg chg="add mod">
          <ac:chgData name="Anderson Soares" userId="8723dc973c70e2d7" providerId="LiveId" clId="{282CD0F9-0A43-4BAB-BA53-1A17B73E4E83}" dt="2022-01-13T20:42:45.571" v="40" actId="1076"/>
          <ac:grpSpMkLst>
            <pc:docMk/>
            <pc:sldMk cId="1475460459" sldId="258"/>
            <ac:grpSpMk id="3" creationId="{FB601A49-F13A-4CAC-85E2-EFB2990DDCB5}"/>
          </ac:grpSpMkLst>
        </pc:grpChg>
        <pc:grpChg chg="add mod">
          <ac:chgData name="Anderson Soares" userId="8723dc973c70e2d7" providerId="LiveId" clId="{282CD0F9-0A43-4BAB-BA53-1A17B73E4E83}" dt="2022-01-13T20:47:48.912" v="123" actId="164"/>
          <ac:grpSpMkLst>
            <pc:docMk/>
            <pc:sldMk cId="1475460459" sldId="258"/>
            <ac:grpSpMk id="6" creationId="{B05E549D-E4E8-4C0F-8671-DC8F1334E75C}"/>
          </ac:grpSpMkLst>
        </pc:grpChg>
        <pc:grpChg chg="mod">
          <ac:chgData name="Anderson Soares" userId="8723dc973c70e2d7" providerId="LiveId" clId="{282CD0F9-0A43-4BAB-BA53-1A17B73E4E83}" dt="2022-01-13T20:42:23.465" v="37" actId="164"/>
          <ac:grpSpMkLst>
            <pc:docMk/>
            <pc:sldMk cId="1475460459" sldId="258"/>
            <ac:grpSpMk id="79" creationId="{78C3636D-3FB8-4FC2-9248-F56BA71BB9E7}"/>
          </ac:grpSpMkLst>
        </pc:grpChg>
        <pc:grpChg chg="mod">
          <ac:chgData name="Anderson Soares" userId="8723dc973c70e2d7" providerId="LiveId" clId="{282CD0F9-0A43-4BAB-BA53-1A17B73E4E83}" dt="2022-01-13T20:42:23.465" v="37" actId="164"/>
          <ac:grpSpMkLst>
            <pc:docMk/>
            <pc:sldMk cId="1475460459" sldId="258"/>
            <ac:grpSpMk id="110" creationId="{D3BDD5F5-1804-43A3-AE97-271AB8FEF95B}"/>
          </ac:grpSpMkLst>
        </pc:grpChg>
      </pc:sldChg>
      <pc:sldChg chg="addSp delSp modSp new mod">
        <pc:chgData name="Anderson Soares" userId="8723dc973c70e2d7" providerId="LiveId" clId="{282CD0F9-0A43-4BAB-BA53-1A17B73E4E83}" dt="2022-02-25T20:15:13.497" v="328" actId="11529"/>
        <pc:sldMkLst>
          <pc:docMk/>
          <pc:sldMk cId="1044161482" sldId="259"/>
        </pc:sldMkLst>
        <pc:spChg chg="add mod">
          <ac:chgData name="Anderson Soares" userId="8723dc973c70e2d7" providerId="LiveId" clId="{282CD0F9-0A43-4BAB-BA53-1A17B73E4E83}" dt="2022-02-25T20:13:07.849" v="286" actId="1582"/>
          <ac:spMkLst>
            <pc:docMk/>
            <pc:sldMk cId="1044161482" sldId="259"/>
            <ac:spMk id="9" creationId="{3970280B-D399-404C-B09B-C74EFD690467}"/>
          </ac:spMkLst>
        </pc:spChg>
        <pc:spChg chg="add mod">
          <ac:chgData name="Anderson Soares" userId="8723dc973c70e2d7" providerId="LiveId" clId="{282CD0F9-0A43-4BAB-BA53-1A17B73E4E83}" dt="2022-02-25T20:13:07.849" v="286" actId="1582"/>
          <ac:spMkLst>
            <pc:docMk/>
            <pc:sldMk cId="1044161482" sldId="259"/>
            <ac:spMk id="10" creationId="{0E7867F3-2F86-4AF1-A96E-D3E47CA4C305}"/>
          </ac:spMkLst>
        </pc:spChg>
        <pc:spChg chg="add mod">
          <ac:chgData name="Anderson Soares" userId="8723dc973c70e2d7" providerId="LiveId" clId="{282CD0F9-0A43-4BAB-BA53-1A17B73E4E83}" dt="2022-02-25T20:13:24.833" v="296" actId="20577"/>
          <ac:spMkLst>
            <pc:docMk/>
            <pc:sldMk cId="1044161482" sldId="259"/>
            <ac:spMk id="11" creationId="{083D3D82-B8CA-48F9-8688-6F2BC7D8E2F8}"/>
          </ac:spMkLst>
        </pc:spChg>
        <pc:spChg chg="add mod">
          <ac:chgData name="Anderson Soares" userId="8723dc973c70e2d7" providerId="LiveId" clId="{282CD0F9-0A43-4BAB-BA53-1A17B73E4E83}" dt="2022-02-25T20:13:31.764" v="303" actId="20577"/>
          <ac:spMkLst>
            <pc:docMk/>
            <pc:sldMk cId="1044161482" sldId="259"/>
            <ac:spMk id="12" creationId="{17F3EA92-D3F2-4C45-B9EA-1AE5F37980B0}"/>
          </ac:spMkLst>
        </pc:spChg>
        <pc:spChg chg="add mod">
          <ac:chgData name="Anderson Soares" userId="8723dc973c70e2d7" providerId="LiveId" clId="{282CD0F9-0A43-4BAB-BA53-1A17B73E4E83}" dt="2022-02-25T20:13:39.389" v="310" actId="20577"/>
          <ac:spMkLst>
            <pc:docMk/>
            <pc:sldMk cId="1044161482" sldId="259"/>
            <ac:spMk id="13" creationId="{D4C8A8EA-9730-4182-9805-A2A91F488692}"/>
          </ac:spMkLst>
        </pc:spChg>
        <pc:spChg chg="add mod">
          <ac:chgData name="Anderson Soares" userId="8723dc973c70e2d7" providerId="LiveId" clId="{282CD0F9-0A43-4BAB-BA53-1A17B73E4E83}" dt="2022-02-25T20:13:52.510" v="326" actId="20577"/>
          <ac:spMkLst>
            <pc:docMk/>
            <pc:sldMk cId="1044161482" sldId="259"/>
            <ac:spMk id="14" creationId="{7B535EA9-1FAF-4922-88AB-E780D4E7B3E8}"/>
          </ac:spMkLst>
        </pc:spChg>
        <pc:spChg chg="add del">
          <ac:chgData name="Anderson Soares" userId="8723dc973c70e2d7" providerId="LiveId" clId="{282CD0F9-0A43-4BAB-BA53-1A17B73E4E83}" dt="2022-02-25T20:15:13.497" v="328" actId="11529"/>
          <ac:spMkLst>
            <pc:docMk/>
            <pc:sldMk cId="1044161482" sldId="259"/>
            <ac:spMk id="15" creationId="{B48D87AD-564D-400B-B705-A79C2BF50263}"/>
          </ac:spMkLst>
        </pc:spChg>
        <pc:picChg chg="add mod modCrop">
          <ac:chgData name="Anderson Soares" userId="8723dc973c70e2d7" providerId="LiveId" clId="{282CD0F9-0A43-4BAB-BA53-1A17B73E4E83}" dt="2022-02-25T20:02:24.293" v="172" actId="1076"/>
          <ac:picMkLst>
            <pc:docMk/>
            <pc:sldMk cId="1044161482" sldId="259"/>
            <ac:picMk id="3" creationId="{1725559D-F474-4E97-BF50-6A165357FB0A}"/>
          </ac:picMkLst>
        </pc:picChg>
        <pc:picChg chg="add mod modCrop">
          <ac:chgData name="Anderson Soares" userId="8723dc973c70e2d7" providerId="LiveId" clId="{282CD0F9-0A43-4BAB-BA53-1A17B73E4E83}" dt="2022-02-25T20:13:13.221" v="287" actId="14100"/>
          <ac:picMkLst>
            <pc:docMk/>
            <pc:sldMk cId="1044161482" sldId="259"/>
            <ac:picMk id="5" creationId="{0B45A4CC-BD1A-4C33-BEA1-9C4CFAA94E44}"/>
          </ac:picMkLst>
        </pc:picChg>
        <pc:picChg chg="add mod modCrop">
          <ac:chgData name="Anderson Soares" userId="8723dc973c70e2d7" providerId="LiveId" clId="{282CD0F9-0A43-4BAB-BA53-1A17B73E4E83}" dt="2022-02-25T20:06:30.670" v="174" actId="1076"/>
          <ac:picMkLst>
            <pc:docMk/>
            <pc:sldMk cId="1044161482" sldId="259"/>
            <ac:picMk id="7" creationId="{9A4200D0-2352-49E9-8259-7303B386F8E0}"/>
          </ac:picMkLst>
        </pc:picChg>
        <pc:picChg chg="add mod modCrop">
          <ac:chgData name="Anderson Soares" userId="8723dc973c70e2d7" providerId="LiveId" clId="{282CD0F9-0A43-4BAB-BA53-1A17B73E4E83}" dt="2022-02-25T20:02:22.598" v="171" actId="14100"/>
          <ac:picMkLst>
            <pc:docMk/>
            <pc:sldMk cId="1044161482" sldId="259"/>
            <ac:picMk id="8" creationId="{BAAFA846-D1EB-4B0A-9CA6-55AE15E57F64}"/>
          </ac:picMkLst>
        </pc:picChg>
      </pc:sldChg>
      <pc:sldChg chg="addSp modSp add mod">
        <pc:chgData name="Anderson Soares" userId="8723dc973c70e2d7" providerId="LiveId" clId="{282CD0F9-0A43-4BAB-BA53-1A17B73E4E83}" dt="2022-02-25T20:18:27.446" v="382" actId="20577"/>
        <pc:sldMkLst>
          <pc:docMk/>
          <pc:sldMk cId="613540748" sldId="260"/>
        </pc:sldMkLst>
        <pc:spChg chg="add mod">
          <ac:chgData name="Anderson Soares" userId="8723dc973c70e2d7" providerId="LiveId" clId="{282CD0F9-0A43-4BAB-BA53-1A17B73E4E83}" dt="2022-02-25T20:15:30.793" v="333" actId="1582"/>
          <ac:spMkLst>
            <pc:docMk/>
            <pc:sldMk cId="613540748" sldId="260"/>
            <ac:spMk id="2" creationId="{FDBB1A55-1A5F-44FE-AD97-9BE6020BB91A}"/>
          </ac:spMkLst>
        </pc:spChg>
        <pc:spChg chg="add mod">
          <ac:chgData name="Anderson Soares" userId="8723dc973c70e2d7" providerId="LiveId" clId="{282CD0F9-0A43-4BAB-BA53-1A17B73E4E83}" dt="2022-02-25T20:16:45.021" v="351" actId="1076"/>
          <ac:spMkLst>
            <pc:docMk/>
            <pc:sldMk cId="613540748" sldId="260"/>
            <ac:spMk id="4" creationId="{CC7F1295-272E-4D61-A385-234045571B16}"/>
          </ac:spMkLst>
        </pc:spChg>
        <pc:spChg chg="add mod">
          <ac:chgData name="Anderson Soares" userId="8723dc973c70e2d7" providerId="LiveId" clId="{282CD0F9-0A43-4BAB-BA53-1A17B73E4E83}" dt="2022-02-25T20:17:16.134" v="361" actId="14100"/>
          <ac:spMkLst>
            <pc:docMk/>
            <pc:sldMk cId="613540748" sldId="260"/>
            <ac:spMk id="15" creationId="{32B80F45-0DCF-4462-B100-4F0686129983}"/>
          </ac:spMkLst>
        </pc:spChg>
        <pc:spChg chg="add mod">
          <ac:chgData name="Anderson Soares" userId="8723dc973c70e2d7" providerId="LiveId" clId="{282CD0F9-0A43-4BAB-BA53-1A17B73E4E83}" dt="2022-02-25T20:17:12.102" v="360" actId="1035"/>
          <ac:spMkLst>
            <pc:docMk/>
            <pc:sldMk cId="613540748" sldId="260"/>
            <ac:spMk id="16" creationId="{195086B3-18E7-4A59-8AC8-A850BAB1E563}"/>
          </ac:spMkLst>
        </pc:spChg>
        <pc:spChg chg="add mod">
          <ac:chgData name="Anderson Soares" userId="8723dc973c70e2d7" providerId="LiveId" clId="{282CD0F9-0A43-4BAB-BA53-1A17B73E4E83}" dt="2022-02-25T20:17:22.086" v="362" actId="1076"/>
          <ac:spMkLst>
            <pc:docMk/>
            <pc:sldMk cId="613540748" sldId="260"/>
            <ac:spMk id="17" creationId="{2FBE8FC2-45FE-43DC-8928-2F1F02AFCEC0}"/>
          </ac:spMkLst>
        </pc:spChg>
        <pc:spChg chg="add mod">
          <ac:chgData name="Anderson Soares" userId="8723dc973c70e2d7" providerId="LiveId" clId="{282CD0F9-0A43-4BAB-BA53-1A17B73E4E83}" dt="2022-02-25T20:17:29.754" v="365" actId="20577"/>
          <ac:spMkLst>
            <pc:docMk/>
            <pc:sldMk cId="613540748" sldId="260"/>
            <ac:spMk id="18" creationId="{284F5303-3911-42E1-A82A-9DAE7882B8F8}"/>
          </ac:spMkLst>
        </pc:spChg>
        <pc:spChg chg="add mod">
          <ac:chgData name="Anderson Soares" userId="8723dc973c70e2d7" providerId="LiveId" clId="{282CD0F9-0A43-4BAB-BA53-1A17B73E4E83}" dt="2022-02-25T20:17:48.150" v="371" actId="14100"/>
          <ac:spMkLst>
            <pc:docMk/>
            <pc:sldMk cId="613540748" sldId="260"/>
            <ac:spMk id="19" creationId="{A7C1BCDA-A9E0-46B8-9702-00A7EE558840}"/>
          </ac:spMkLst>
        </pc:spChg>
        <pc:spChg chg="add mod">
          <ac:chgData name="Anderson Soares" userId="8723dc973c70e2d7" providerId="LiveId" clId="{282CD0F9-0A43-4BAB-BA53-1A17B73E4E83}" dt="2022-02-25T20:18:06.470" v="376" actId="14100"/>
          <ac:spMkLst>
            <pc:docMk/>
            <pc:sldMk cId="613540748" sldId="260"/>
            <ac:spMk id="20" creationId="{AF33410F-837E-475D-8F63-679B94C1E85C}"/>
          </ac:spMkLst>
        </pc:spChg>
        <pc:spChg chg="add mod">
          <ac:chgData name="Anderson Soares" userId="8723dc973c70e2d7" providerId="LiveId" clId="{282CD0F9-0A43-4BAB-BA53-1A17B73E4E83}" dt="2022-02-25T20:18:13.374" v="379" actId="20577"/>
          <ac:spMkLst>
            <pc:docMk/>
            <pc:sldMk cId="613540748" sldId="260"/>
            <ac:spMk id="21" creationId="{A299CC9E-5F2C-4349-BADC-12F9D328AE34}"/>
          </ac:spMkLst>
        </pc:spChg>
        <pc:spChg chg="add mod">
          <ac:chgData name="Anderson Soares" userId="8723dc973c70e2d7" providerId="LiveId" clId="{282CD0F9-0A43-4BAB-BA53-1A17B73E4E83}" dt="2022-02-25T20:18:27.446" v="382" actId="20577"/>
          <ac:spMkLst>
            <pc:docMk/>
            <pc:sldMk cId="613540748" sldId="260"/>
            <ac:spMk id="22" creationId="{BB87B1E2-D77B-4FC2-A6E4-AA2214A6DA88}"/>
          </ac:spMkLst>
        </pc:spChg>
        <pc:picChg chg="mod">
          <ac:chgData name="Anderson Soares" userId="8723dc973c70e2d7" providerId="LiveId" clId="{282CD0F9-0A43-4BAB-BA53-1A17B73E4E83}" dt="2022-02-25T20:17:36.234" v="368" actId="1076"/>
          <ac:picMkLst>
            <pc:docMk/>
            <pc:sldMk cId="613540748" sldId="260"/>
            <ac:picMk id="5" creationId="{0B45A4CC-BD1A-4C33-BEA1-9C4CFAA94E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5BA3A-93EB-473D-A388-DB321CAD1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FE77BB-7F88-4C07-84D4-04831F0A5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3D0659-319E-462F-B9B5-14C8D2DD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5F16D7-486E-4700-9E21-6E2789D2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15677A-C546-406F-98B0-7FB2DAB2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48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D658E-95C7-4141-A6F3-D2F94DF8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6AC8FF-CB61-4B6F-857E-F2D6C04E1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31D44-79A1-44B4-AC03-5B9E7533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097D4A-6B44-474F-82A1-0B0F5427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C9D4BE-2913-49FE-85B3-C8FE1BB0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75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3E84A0-9E80-45D2-84E8-7B53C7DD7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7C2D73-F5D7-47C6-922D-31DAD1AD9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777AD3-2A1B-4D7A-B241-856E7CC7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8AEB36-2264-4947-BE03-42EDC2B3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7DA2A2-D87E-4EEE-8F41-67FAFAA8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4217D-4C68-4FD1-A81C-141F746D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85E49F-9360-4AB5-97E2-5588B16F1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720608-02B4-4883-8766-16E5A4FA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A34A4D-0276-4853-B2C5-19C4D30B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F1D54E-6EA5-45F1-8F6A-8F203805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11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54E51-AD11-45BF-A745-00922217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8F5A5B-F853-4E81-9BA1-7360D277E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DD5608-76D6-41E1-AB21-97760308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32CD29-8364-40E5-BC4A-BF7C200D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0057DF-4D6A-4D30-95AB-FD2D4116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93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F4F0F-1BBC-4ABB-A9DB-AD4DC691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41C025-185D-4611-8C24-7B9383F71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9D7130-3171-45FA-928A-3CBDB01C3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A9CC38-761A-40F1-9C06-2630482F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7C9C0D-7F2F-4E1E-AD6F-E9868D18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1CE515-6A4E-4AFF-8F65-E0E1711C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44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54787-EE12-4B6E-BCE6-1709195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C53CDF-698B-4883-8087-D7E472060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67DFDF-E111-4DD4-8DDD-1C4A9813E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1111B9-95B1-48FE-81F5-3E61C18FC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E0DC0-DA71-44F5-9861-FF34608DF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9C0149-26BB-4C9B-8E9D-1D48C01F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621CD0-785F-45A4-A6AD-83DCF2D6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A04BFF-C353-4C55-8EFC-89CCBCAB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45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764AB-A8FA-47AD-A8DF-8AA07856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F4BFFA-491D-473E-9066-6EADC112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D1CE44-7497-4459-B04D-311AD308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18AF70-1E39-42B8-AE98-89CD58A8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55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12418F-23E4-4E8B-99F4-CC61DC4D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B200B1-CE5E-4300-B327-E2149546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E12570-85BC-4EC1-896D-62131168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71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F73ED-FB57-4160-8E83-0D280316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148821-E7CC-4828-88AE-8C876F171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03B471-E0E6-444C-967E-9311D30D3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EBF61F-9CEB-4CFB-9A3E-3219A4E0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4D47D3-D752-40EF-9146-4A8A15EF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CDBB41-CF83-4AF7-9B03-1F6A8C89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88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F254D-3699-4685-AD76-0040BECC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AB9122-4547-4B50-8EEC-B78D82FD8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7A0FF9-CDDF-406C-8B0E-7BFE517A1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912F3F-1EF4-4F85-B82D-03C4C2B2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5D2F9A-67F0-49EB-9AA0-40855CD3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AE7497-EB0D-4D47-BA3C-EE2FE5DF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13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93100D-ABDB-4E7B-A831-DAC20063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0C613D-BA6C-46AC-9711-74371586F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1BC271-800E-46E4-9438-5F73FD237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36F32-6FF3-48D3-844D-5FFA5D5B6E5D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0FD26D-FEAD-4AB1-BC35-E817394D8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EFEB6A-363A-4D72-812A-DAECC1AD6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11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BEE3FC-EF48-4A51-B829-C30FAEC1FAA9}"/>
              </a:ext>
            </a:extLst>
          </p:cNvPr>
          <p:cNvSpPr txBox="1"/>
          <p:nvPr/>
        </p:nvSpPr>
        <p:spPr>
          <a:xfrm>
            <a:off x="1472605" y="1944254"/>
            <a:ext cx="98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DEP_AOL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314B4DE-E8CF-41B7-9589-CBA7943D2885}"/>
              </a:ext>
            </a:extLst>
          </p:cNvPr>
          <p:cNvGrpSpPr/>
          <p:nvPr/>
        </p:nvGrpSpPr>
        <p:grpSpPr>
          <a:xfrm>
            <a:off x="858982" y="563418"/>
            <a:ext cx="1958109" cy="1634837"/>
            <a:chOff x="858982" y="563418"/>
            <a:chExt cx="1958109" cy="1634837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A6BFE7B-9A04-4683-9155-400751E48431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7070633C-73C5-40F9-B598-C797E417F7A3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426B8F1-B480-4771-B64B-668B99392EA5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7C7861A-30D2-4727-92C4-41158B723B4E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FD66309-4AB2-48F2-9C90-1E300747586D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947875F-259D-471A-B2FF-CA8C7DF5BF75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940A4ABB-7633-4DDB-B106-B0D1B29B5197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5FE581E-9E73-4891-AD9A-B68653A2F51F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8967A2D-14B9-4860-936B-620EA665F2FF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2E8269C9-76CB-43E1-B21A-BF8B79D698A9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4C6EE42-3661-4D45-A4A0-C21C2BA3BEA0}"/>
              </a:ext>
            </a:extLst>
          </p:cNvPr>
          <p:cNvGrpSpPr/>
          <p:nvPr/>
        </p:nvGrpSpPr>
        <p:grpSpPr>
          <a:xfrm>
            <a:off x="2817091" y="563418"/>
            <a:ext cx="1958109" cy="1634837"/>
            <a:chOff x="858982" y="563418"/>
            <a:chExt cx="1958109" cy="1634837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EFE25F84-F1BA-42CE-A97C-0F8212342B57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B86119AD-9AFE-43B3-8DAD-C1D591F63E0C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03987225-1405-4C9D-B78A-10DCA6FDEFE8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EEF8AD94-76BB-485D-BF82-690FA7FAA070}"/>
                </a:ext>
              </a:extLst>
            </p:cNvPr>
            <p:cNvSpPr/>
            <p:nvPr/>
          </p:nvSpPr>
          <p:spPr>
            <a:xfrm>
              <a:off x="1496292" y="1436260"/>
              <a:ext cx="170872" cy="24937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303525E8-DD05-4024-9135-8BFB064DAFC5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7CAC9EB4-02FF-49F2-A552-B95F3D89FE39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16FC7542-7FEC-4349-8CCE-779603ABE4C7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1C2106CF-1A8A-4AF1-AE98-323F367CAC9A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A51B8DCA-9113-4C44-B647-FF7253F05160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E32059C-E2DC-467E-8D68-A4AE038991D5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D873B01-CD57-4C18-B7D2-66854C19AF9A}"/>
              </a:ext>
            </a:extLst>
          </p:cNvPr>
          <p:cNvGrpSpPr/>
          <p:nvPr/>
        </p:nvGrpSpPr>
        <p:grpSpPr>
          <a:xfrm>
            <a:off x="4775200" y="563418"/>
            <a:ext cx="1958109" cy="1634837"/>
            <a:chOff x="858982" y="563418"/>
            <a:chExt cx="1958109" cy="1634837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64E15C5-4E0B-4BD9-8093-823479BE6F13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7739AED3-BE0C-4A2A-8458-4FF988C1C252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FC81D89-550C-4F61-B911-BE4330692204}"/>
                </a:ext>
              </a:extLst>
            </p:cNvPr>
            <p:cNvSpPr/>
            <p:nvPr/>
          </p:nvSpPr>
          <p:spPr>
            <a:xfrm>
              <a:off x="1302329" y="1450114"/>
              <a:ext cx="170873" cy="2493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D9D02E9F-8318-41C9-84AB-076444F55C75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FCE0643F-77CB-45C4-A26C-C57FE4F85F30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33A7CA6-AC6A-4815-B564-3F51269FDD4F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8A5453DE-1DCE-44C6-A2C2-6671D13A5FF8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3EA4C27-CB0C-4FE6-AD2B-119E3B6CE508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8CC66FC6-9A51-4230-9135-954AD3069DE2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F07425C5-AE2E-475B-AAB8-D9BBF528ADDF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0FCADB62-F539-4D44-ADC9-085E8E2D59E6}"/>
              </a:ext>
            </a:extLst>
          </p:cNvPr>
          <p:cNvGrpSpPr/>
          <p:nvPr/>
        </p:nvGrpSpPr>
        <p:grpSpPr>
          <a:xfrm>
            <a:off x="858981" y="2678545"/>
            <a:ext cx="1958109" cy="1634837"/>
            <a:chOff x="858982" y="563418"/>
            <a:chExt cx="1958109" cy="1634837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A75FAF35-7463-42CE-8E96-5826B5A25D73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99B5C30E-9A18-40CA-BCEE-E7AE27FE2C33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2EBD7BBB-07DF-4365-A3CE-467AE18B09B8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307C416C-4D40-4D8B-AF6A-1CB622F35436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40EEB2D1-75FE-4A25-B432-C1B4DE849B59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13BC62D5-0700-4DF3-B8F2-5F4834D5D566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BADC6CBE-DA50-4085-BCE7-8FBEC8686076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F6CBC37F-82FB-4583-82A5-A181603603DF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71EBB926-5B16-420C-A24A-C8C1A436CEF0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060EAFE0-C167-40DA-9164-DB0E32C48BCE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CC1FE573-6527-44E3-AC4A-0BE9ACFADFEC}"/>
              </a:ext>
            </a:extLst>
          </p:cNvPr>
          <p:cNvGrpSpPr/>
          <p:nvPr/>
        </p:nvGrpSpPr>
        <p:grpSpPr>
          <a:xfrm>
            <a:off x="2830945" y="2678544"/>
            <a:ext cx="1958109" cy="1634837"/>
            <a:chOff x="858982" y="563418"/>
            <a:chExt cx="1958109" cy="1634837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1A16AFE2-715D-475F-BA5C-852BB84D7476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000443B2-954E-4946-B541-17B5B6DA41A0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22C7D7CC-5D74-419A-9380-6C72425C5BB5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F844140D-7E9C-4DE5-8959-65C0033CF64C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6D2C9605-CB89-4269-8AA4-54088E2CC85C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98071FD9-C02B-4E37-9478-362F609846DC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CE5DB14A-D3CA-40A0-931B-BC7FDD8145CF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E43C048C-741D-478E-B481-1984B903F0FC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4E2688CE-38E5-47A6-A4C5-B1C35218313B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2CA31296-E2F8-4A2F-9CDE-FB1B578F9F78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35ED4BFD-B714-4AA5-B95F-04433F2EE480}"/>
              </a:ext>
            </a:extLst>
          </p:cNvPr>
          <p:cNvGrpSpPr/>
          <p:nvPr/>
        </p:nvGrpSpPr>
        <p:grpSpPr>
          <a:xfrm>
            <a:off x="4805911" y="2682703"/>
            <a:ext cx="1958109" cy="1634837"/>
            <a:chOff x="858982" y="563418"/>
            <a:chExt cx="1958109" cy="1634837"/>
          </a:xfrm>
        </p:grpSpPr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79DE492F-3A50-4927-8BBD-9B8755821F1E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3584D3A9-5770-45D4-9B3B-77DA3A2F4CD4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DC300BAC-C9CD-478D-B54C-3AE92E26443C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0AE7A92F-5AC5-4724-B954-795190D8BD6D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4BBE5F16-561B-4B7F-A7F7-4D470FD288EA}"/>
                </a:ext>
              </a:extLst>
            </p:cNvPr>
            <p:cNvSpPr/>
            <p:nvPr/>
          </p:nvSpPr>
          <p:spPr>
            <a:xfrm>
              <a:off x="1697183" y="1448828"/>
              <a:ext cx="160943" cy="2137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9E534FE9-288B-4E15-A867-8F4A533CE4B1}"/>
                </a:ext>
              </a:extLst>
            </p:cNvPr>
            <p:cNvSpPr/>
            <p:nvPr/>
          </p:nvSpPr>
          <p:spPr>
            <a:xfrm>
              <a:off x="1879601" y="1454723"/>
              <a:ext cx="170872" cy="3556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96269050-2EBE-49E0-9B83-CB65255B500E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B9C3CC8C-3613-46B4-A08D-5DC2AC82D257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0FA2E9C1-7251-4D40-A017-4FE2719B62D7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6DA1B530-A398-4CCA-B152-4592E405FE57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7D02719-51A5-4B2D-84C9-D5DD9C9DA95C}"/>
              </a:ext>
            </a:extLst>
          </p:cNvPr>
          <p:cNvSpPr txBox="1"/>
          <p:nvPr/>
        </p:nvSpPr>
        <p:spPr>
          <a:xfrm>
            <a:off x="8534389" y="610295"/>
            <a:ext cx="290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 características: os quadrados</a:t>
            </a:r>
          </a:p>
        </p:txBody>
      </p: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7507B2EA-9937-4462-BC76-9A5F0D012F5A}"/>
              </a:ext>
            </a:extLst>
          </p:cNvPr>
          <p:cNvCxnSpPr>
            <a:cxnSpLocks/>
            <a:stCxn id="75" idx="1"/>
            <a:endCxn id="32" idx="3"/>
          </p:cNvCxnSpPr>
          <p:nvPr/>
        </p:nvCxnSpPr>
        <p:spPr>
          <a:xfrm flipH="1">
            <a:off x="6733309" y="933461"/>
            <a:ext cx="1801080" cy="44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45F86220-F0E0-40EB-B3F3-FA3DB9DDB18C}"/>
              </a:ext>
            </a:extLst>
          </p:cNvPr>
          <p:cNvCxnSpPr>
            <a:cxnSpLocks/>
            <a:stCxn id="75" idx="2"/>
            <a:endCxn id="65" idx="3"/>
          </p:cNvCxnSpPr>
          <p:nvPr/>
        </p:nvCxnSpPr>
        <p:spPr>
          <a:xfrm flipH="1">
            <a:off x="6764020" y="1256626"/>
            <a:ext cx="3225102" cy="224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: Angulado 88">
            <a:extLst>
              <a:ext uri="{FF2B5EF4-FFF2-40B4-BE49-F238E27FC236}">
                <a16:creationId xmlns:a16="http://schemas.microsoft.com/office/drawing/2014/main" id="{0EF1544D-8A06-470E-ACF7-C6D9F8CCFF8D}"/>
              </a:ext>
            </a:extLst>
          </p:cNvPr>
          <p:cNvCxnSpPr>
            <a:cxnSpLocks/>
            <a:stCxn id="75" idx="0"/>
            <a:endCxn id="21" idx="0"/>
          </p:cNvCxnSpPr>
          <p:nvPr/>
        </p:nvCxnSpPr>
        <p:spPr>
          <a:xfrm rot="16200000" flipV="1">
            <a:off x="6869196" y="-2509631"/>
            <a:ext cx="46877" cy="6192976"/>
          </a:xfrm>
          <a:prstGeom prst="bentConnector3">
            <a:avLst>
              <a:gd name="adj1" fmla="val 5876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F459E75F-AC51-43EB-B564-1EC5D86EA881}"/>
              </a:ext>
            </a:extLst>
          </p:cNvPr>
          <p:cNvSpPr txBox="1"/>
          <p:nvPr/>
        </p:nvSpPr>
        <p:spPr>
          <a:xfrm>
            <a:off x="7893144" y="4968616"/>
            <a:ext cx="290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 animais: as barras</a:t>
            </a:r>
          </a:p>
        </p:txBody>
      </p: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563E7850-E138-4E8D-BECF-A36ABE4A23C8}"/>
              </a:ext>
            </a:extLst>
          </p:cNvPr>
          <p:cNvCxnSpPr>
            <a:cxnSpLocks/>
            <a:stCxn id="99" idx="1"/>
            <a:endCxn id="70" idx="3"/>
          </p:cNvCxnSpPr>
          <p:nvPr/>
        </p:nvCxnSpPr>
        <p:spPr>
          <a:xfrm flipH="1" flipV="1">
            <a:off x="5997402" y="3751810"/>
            <a:ext cx="1895742" cy="140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CC913689-3E2F-4D4F-9056-D20D11E89E62}"/>
              </a:ext>
            </a:extLst>
          </p:cNvPr>
          <p:cNvCxnSpPr>
            <a:cxnSpLocks/>
            <a:stCxn id="99" idx="0"/>
          </p:cNvCxnSpPr>
          <p:nvPr/>
        </p:nvCxnSpPr>
        <p:spPr>
          <a:xfrm flipH="1" flipV="1">
            <a:off x="6394566" y="3458557"/>
            <a:ext cx="2953311" cy="151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2B4D9886-0DCB-4113-AC28-1BF33BC87EA0}"/>
              </a:ext>
            </a:extLst>
          </p:cNvPr>
          <p:cNvSpPr txBox="1"/>
          <p:nvPr/>
        </p:nvSpPr>
        <p:spPr>
          <a:xfrm>
            <a:off x="3270340" y="1936660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DEP_PM_EM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3E56198-AACA-49A7-9904-BC52778EB9E8}"/>
              </a:ext>
            </a:extLst>
          </p:cNvPr>
          <p:cNvSpPr txBox="1"/>
          <p:nvPr/>
        </p:nvSpPr>
        <p:spPr>
          <a:xfrm>
            <a:off x="5204105" y="1954314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DEP_PN_ED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C5F26E0-9F8E-4FED-B1D5-40D596B2F5C7}"/>
              </a:ext>
            </a:extLst>
          </p:cNvPr>
          <p:cNvSpPr txBox="1"/>
          <p:nvPr/>
        </p:nvSpPr>
        <p:spPr>
          <a:xfrm>
            <a:off x="1473198" y="4059381"/>
            <a:ext cx="92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DEP_IPP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42A19A82-41CF-4B13-B507-1254EE6DEA04}"/>
              </a:ext>
            </a:extLst>
          </p:cNvPr>
          <p:cNvSpPr txBox="1"/>
          <p:nvPr/>
        </p:nvSpPr>
        <p:spPr>
          <a:xfrm>
            <a:off x="3380507" y="4064961"/>
            <a:ext cx="932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DEP_MAR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2F1BB962-4474-4E91-8948-225186EFB2D1}"/>
              </a:ext>
            </a:extLst>
          </p:cNvPr>
          <p:cNvSpPr txBox="1"/>
          <p:nvPr/>
        </p:nvSpPr>
        <p:spPr>
          <a:xfrm>
            <a:off x="5230785" y="4040540"/>
            <a:ext cx="134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DECA_PE_365</a:t>
            </a:r>
          </a:p>
        </p:txBody>
      </p:sp>
    </p:spTree>
    <p:extLst>
      <p:ext uri="{BB962C8B-B14F-4D97-AF65-F5344CB8AC3E}">
        <p14:creationId xmlns:p14="http://schemas.microsoft.com/office/powerpoint/2010/main" val="236087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tângulo 114">
            <a:extLst>
              <a:ext uri="{FF2B5EF4-FFF2-40B4-BE49-F238E27FC236}">
                <a16:creationId xmlns:a16="http://schemas.microsoft.com/office/drawing/2014/main" id="{8DE3D9CF-7307-489C-BF6F-2B2FB4037F5C}"/>
              </a:ext>
            </a:extLst>
          </p:cNvPr>
          <p:cNvSpPr/>
          <p:nvPr/>
        </p:nvSpPr>
        <p:spPr>
          <a:xfrm>
            <a:off x="1293090" y="683593"/>
            <a:ext cx="6336025" cy="4414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F55AE2ED-E0C7-402C-9920-90CA091AC018}"/>
              </a:ext>
            </a:extLst>
          </p:cNvPr>
          <p:cNvSpPr/>
          <p:nvPr/>
        </p:nvSpPr>
        <p:spPr>
          <a:xfrm>
            <a:off x="7647710" y="678975"/>
            <a:ext cx="3274290" cy="4414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BEE3FC-EF48-4A51-B829-C30FAEC1FAA9}"/>
              </a:ext>
            </a:extLst>
          </p:cNvPr>
          <p:cNvSpPr txBox="1"/>
          <p:nvPr/>
        </p:nvSpPr>
        <p:spPr>
          <a:xfrm>
            <a:off x="2109914" y="2244538"/>
            <a:ext cx="98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DEP_AOL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314B4DE-E8CF-41B7-9589-CBA7943D2885}"/>
              </a:ext>
            </a:extLst>
          </p:cNvPr>
          <p:cNvGrpSpPr/>
          <p:nvPr/>
        </p:nvGrpSpPr>
        <p:grpSpPr>
          <a:xfrm>
            <a:off x="1496291" y="863702"/>
            <a:ext cx="1958109" cy="1634837"/>
            <a:chOff x="858982" y="563418"/>
            <a:chExt cx="1958109" cy="1634837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A6BFE7B-9A04-4683-9155-400751E48431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7070633C-73C5-40F9-B598-C797E417F7A3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426B8F1-B480-4771-B64B-668B99392EA5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7C7861A-30D2-4727-92C4-41158B723B4E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FD66309-4AB2-48F2-9C90-1E300747586D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947875F-259D-471A-B2FF-CA8C7DF5BF75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940A4ABB-7633-4DDB-B106-B0D1B29B5197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5FE581E-9E73-4891-AD9A-B68653A2F51F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8967A2D-14B9-4860-936B-620EA665F2FF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2E8269C9-76CB-43E1-B21A-BF8B79D698A9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4C6EE42-3661-4D45-A4A0-C21C2BA3BEA0}"/>
              </a:ext>
            </a:extLst>
          </p:cNvPr>
          <p:cNvGrpSpPr/>
          <p:nvPr/>
        </p:nvGrpSpPr>
        <p:grpSpPr>
          <a:xfrm>
            <a:off x="3454400" y="863702"/>
            <a:ext cx="1958109" cy="1634837"/>
            <a:chOff x="858982" y="563418"/>
            <a:chExt cx="1958109" cy="1634837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EFE25F84-F1BA-42CE-A97C-0F8212342B57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B86119AD-9AFE-43B3-8DAD-C1D591F63E0C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03987225-1405-4C9D-B78A-10DCA6FDEFE8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EEF8AD94-76BB-485D-BF82-690FA7FAA070}"/>
                </a:ext>
              </a:extLst>
            </p:cNvPr>
            <p:cNvSpPr/>
            <p:nvPr/>
          </p:nvSpPr>
          <p:spPr>
            <a:xfrm>
              <a:off x="1496292" y="1436260"/>
              <a:ext cx="170872" cy="24937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303525E8-DD05-4024-9135-8BFB064DAFC5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7CAC9EB4-02FF-49F2-A552-B95F3D89FE39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16FC7542-7FEC-4349-8CCE-779603ABE4C7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1C2106CF-1A8A-4AF1-AE98-323F367CAC9A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A51B8DCA-9113-4C44-B647-FF7253F05160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E32059C-E2DC-467E-8D68-A4AE038991D5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D873B01-CD57-4C18-B7D2-66854C19AF9A}"/>
              </a:ext>
            </a:extLst>
          </p:cNvPr>
          <p:cNvGrpSpPr/>
          <p:nvPr/>
        </p:nvGrpSpPr>
        <p:grpSpPr>
          <a:xfrm>
            <a:off x="5412509" y="863702"/>
            <a:ext cx="1958109" cy="1634837"/>
            <a:chOff x="858982" y="563418"/>
            <a:chExt cx="1958109" cy="1634837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64E15C5-4E0B-4BD9-8093-823479BE6F13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7739AED3-BE0C-4A2A-8458-4FF988C1C252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FC81D89-550C-4F61-B911-BE4330692204}"/>
                </a:ext>
              </a:extLst>
            </p:cNvPr>
            <p:cNvSpPr/>
            <p:nvPr/>
          </p:nvSpPr>
          <p:spPr>
            <a:xfrm>
              <a:off x="1302329" y="1450114"/>
              <a:ext cx="170873" cy="2493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D9D02E9F-8318-41C9-84AB-076444F55C75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FCE0643F-77CB-45C4-A26C-C57FE4F85F30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33A7CA6-AC6A-4815-B564-3F51269FDD4F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8A5453DE-1DCE-44C6-A2C2-6671D13A5FF8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3EA4C27-CB0C-4FE6-AD2B-119E3B6CE508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8CC66FC6-9A51-4230-9135-954AD3069DE2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F07425C5-AE2E-475B-AAB8-D9BBF528ADDF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0FCADB62-F539-4D44-ADC9-085E8E2D59E6}"/>
              </a:ext>
            </a:extLst>
          </p:cNvPr>
          <p:cNvGrpSpPr/>
          <p:nvPr/>
        </p:nvGrpSpPr>
        <p:grpSpPr>
          <a:xfrm>
            <a:off x="1496290" y="2978829"/>
            <a:ext cx="1958109" cy="1634837"/>
            <a:chOff x="858982" y="563418"/>
            <a:chExt cx="1958109" cy="1634837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A75FAF35-7463-42CE-8E96-5826B5A25D73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99B5C30E-9A18-40CA-BCEE-E7AE27FE2C33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2EBD7BBB-07DF-4365-A3CE-467AE18B09B8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307C416C-4D40-4D8B-AF6A-1CB622F35436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40EEB2D1-75FE-4A25-B432-C1B4DE849B59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13BC62D5-0700-4DF3-B8F2-5F4834D5D566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BADC6CBE-DA50-4085-BCE7-8FBEC8686076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F6CBC37F-82FB-4583-82A5-A181603603DF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71EBB926-5B16-420C-A24A-C8C1A436CEF0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060EAFE0-C167-40DA-9164-DB0E32C48BCE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CC1FE573-6527-44E3-AC4A-0BE9ACFADFEC}"/>
              </a:ext>
            </a:extLst>
          </p:cNvPr>
          <p:cNvGrpSpPr/>
          <p:nvPr/>
        </p:nvGrpSpPr>
        <p:grpSpPr>
          <a:xfrm>
            <a:off x="3468254" y="2978828"/>
            <a:ext cx="1958109" cy="1634837"/>
            <a:chOff x="858982" y="563418"/>
            <a:chExt cx="1958109" cy="1634837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1A16AFE2-715D-475F-BA5C-852BB84D7476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000443B2-954E-4946-B541-17B5B6DA41A0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22C7D7CC-5D74-419A-9380-6C72425C5BB5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F844140D-7E9C-4DE5-8959-65C0033CF64C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6D2C9605-CB89-4269-8AA4-54088E2CC85C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98071FD9-C02B-4E37-9478-362F609846DC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CE5DB14A-D3CA-40A0-931B-BC7FDD8145CF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E43C048C-741D-478E-B481-1984B903F0FC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4E2688CE-38E5-47A6-A4C5-B1C35218313B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2CA31296-E2F8-4A2F-9CDE-FB1B578F9F78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35ED4BFD-B714-4AA5-B95F-04433F2EE480}"/>
              </a:ext>
            </a:extLst>
          </p:cNvPr>
          <p:cNvGrpSpPr/>
          <p:nvPr/>
        </p:nvGrpSpPr>
        <p:grpSpPr>
          <a:xfrm>
            <a:off x="5443220" y="2982987"/>
            <a:ext cx="1958109" cy="1634837"/>
            <a:chOff x="858982" y="563418"/>
            <a:chExt cx="1958109" cy="1634837"/>
          </a:xfrm>
        </p:grpSpPr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79DE492F-3A50-4927-8BBD-9B8755821F1E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3584D3A9-5770-45D4-9B3B-77DA3A2F4CD4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DC300BAC-C9CD-478D-B54C-3AE92E26443C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0AE7A92F-5AC5-4724-B954-795190D8BD6D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4BBE5F16-561B-4B7F-A7F7-4D470FD288EA}"/>
                </a:ext>
              </a:extLst>
            </p:cNvPr>
            <p:cNvSpPr/>
            <p:nvPr/>
          </p:nvSpPr>
          <p:spPr>
            <a:xfrm>
              <a:off x="1697183" y="1448828"/>
              <a:ext cx="160943" cy="2137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9E534FE9-288B-4E15-A867-8F4A533CE4B1}"/>
                </a:ext>
              </a:extLst>
            </p:cNvPr>
            <p:cNvSpPr/>
            <p:nvPr/>
          </p:nvSpPr>
          <p:spPr>
            <a:xfrm>
              <a:off x="1879601" y="1454723"/>
              <a:ext cx="170872" cy="3556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96269050-2EBE-49E0-9B83-CB65255B500E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B9C3CC8C-3613-46B4-A08D-5DC2AC82D257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0FA2E9C1-7251-4D40-A017-4FE2719B62D7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6DA1B530-A398-4CCA-B152-4592E405FE57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7D02719-51A5-4B2D-84C9-D5DD9C9DA95C}"/>
              </a:ext>
            </a:extLst>
          </p:cNvPr>
          <p:cNvSpPr txBox="1"/>
          <p:nvPr/>
        </p:nvSpPr>
        <p:spPr>
          <a:xfrm>
            <a:off x="5399347" y="5744579"/>
            <a:ext cx="281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quadrados: atributos </a:t>
            </a:r>
          </a:p>
          <a:p>
            <a:r>
              <a:rPr lang="pt-BR" dirty="0"/>
              <a:t>As barras: animais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2B4D9886-0DCB-4113-AC28-1BF33BC87EA0}"/>
              </a:ext>
            </a:extLst>
          </p:cNvPr>
          <p:cNvSpPr txBox="1"/>
          <p:nvPr/>
        </p:nvSpPr>
        <p:spPr>
          <a:xfrm>
            <a:off x="3907649" y="2236944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DEP_PM_EM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3E56198-AACA-49A7-9904-BC52778EB9E8}"/>
              </a:ext>
            </a:extLst>
          </p:cNvPr>
          <p:cNvSpPr txBox="1"/>
          <p:nvPr/>
        </p:nvSpPr>
        <p:spPr>
          <a:xfrm>
            <a:off x="5841414" y="2254598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DEP_PN_ED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C5F26E0-9F8E-4FED-B1D5-40D596B2F5C7}"/>
              </a:ext>
            </a:extLst>
          </p:cNvPr>
          <p:cNvSpPr txBox="1"/>
          <p:nvPr/>
        </p:nvSpPr>
        <p:spPr>
          <a:xfrm>
            <a:off x="2110507" y="4359665"/>
            <a:ext cx="92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DEP_IPP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42A19A82-41CF-4B13-B507-1254EE6DEA04}"/>
              </a:ext>
            </a:extLst>
          </p:cNvPr>
          <p:cNvSpPr txBox="1"/>
          <p:nvPr/>
        </p:nvSpPr>
        <p:spPr>
          <a:xfrm>
            <a:off x="4017816" y="4365245"/>
            <a:ext cx="932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DEP_MAR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2F1BB962-4474-4E91-8948-225186EFB2D1}"/>
              </a:ext>
            </a:extLst>
          </p:cNvPr>
          <p:cNvSpPr txBox="1"/>
          <p:nvPr/>
        </p:nvSpPr>
        <p:spPr>
          <a:xfrm>
            <a:off x="5868094" y="4340824"/>
            <a:ext cx="134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DECA_PE_365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4207D75-7789-41D5-AD32-28709C6610CB}"/>
              </a:ext>
            </a:extLst>
          </p:cNvPr>
          <p:cNvSpPr/>
          <p:nvPr/>
        </p:nvSpPr>
        <p:spPr>
          <a:xfrm>
            <a:off x="7867179" y="1398235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B99DA7EE-5665-45E9-AA31-22BD5850407C}"/>
              </a:ext>
            </a:extLst>
          </p:cNvPr>
          <p:cNvSpPr/>
          <p:nvPr/>
        </p:nvSpPr>
        <p:spPr>
          <a:xfrm>
            <a:off x="7876391" y="1988810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42C20C84-A183-47CA-80F6-7FB04E53675F}"/>
              </a:ext>
            </a:extLst>
          </p:cNvPr>
          <p:cNvSpPr/>
          <p:nvPr/>
        </p:nvSpPr>
        <p:spPr>
          <a:xfrm>
            <a:off x="7876391" y="2589725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A5BCA242-4579-4BCD-A936-7D6F9635673B}"/>
              </a:ext>
            </a:extLst>
          </p:cNvPr>
          <p:cNvSpPr/>
          <p:nvPr/>
        </p:nvSpPr>
        <p:spPr>
          <a:xfrm>
            <a:off x="9466224" y="2589725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1FAFA0E2-0A46-4BB8-8589-CB0FB4609A5F}"/>
              </a:ext>
            </a:extLst>
          </p:cNvPr>
          <p:cNvSpPr/>
          <p:nvPr/>
        </p:nvSpPr>
        <p:spPr>
          <a:xfrm>
            <a:off x="9466224" y="1970890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29DDCD43-523E-4F50-B692-708383380B0D}"/>
              </a:ext>
            </a:extLst>
          </p:cNvPr>
          <p:cNvSpPr/>
          <p:nvPr/>
        </p:nvSpPr>
        <p:spPr>
          <a:xfrm>
            <a:off x="9466224" y="1398234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29C458C-4E6C-47BE-9B39-DEA792C11936}"/>
              </a:ext>
            </a:extLst>
          </p:cNvPr>
          <p:cNvSpPr txBox="1"/>
          <p:nvPr/>
        </p:nvSpPr>
        <p:spPr>
          <a:xfrm>
            <a:off x="7952021" y="1481361"/>
            <a:ext cx="984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DEP_AOL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CFA83247-6A4F-4212-9B84-B190654C827A}"/>
              </a:ext>
            </a:extLst>
          </p:cNvPr>
          <p:cNvSpPr txBox="1"/>
          <p:nvPr/>
        </p:nvSpPr>
        <p:spPr>
          <a:xfrm>
            <a:off x="7875260" y="2076736"/>
            <a:ext cx="1144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1200" dirty="0"/>
              <a:t>DEP_PM_EM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8A1F37F-B836-4632-90C1-95FFB22565E9}"/>
              </a:ext>
            </a:extLst>
          </p:cNvPr>
          <p:cNvSpPr txBox="1"/>
          <p:nvPr/>
        </p:nvSpPr>
        <p:spPr>
          <a:xfrm>
            <a:off x="7867179" y="2678101"/>
            <a:ext cx="1144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1200" dirty="0"/>
              <a:t>DEP_PN_ED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2B9AA21D-4D19-4B28-88DC-5982773DEDE0}"/>
              </a:ext>
            </a:extLst>
          </p:cNvPr>
          <p:cNvSpPr txBox="1"/>
          <p:nvPr/>
        </p:nvSpPr>
        <p:spPr>
          <a:xfrm>
            <a:off x="9466224" y="1481360"/>
            <a:ext cx="923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1200" dirty="0"/>
              <a:t>DEP_IPP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6FD5F192-208B-48D4-B140-E7994799587D}"/>
              </a:ext>
            </a:extLst>
          </p:cNvPr>
          <p:cNvSpPr txBox="1"/>
          <p:nvPr/>
        </p:nvSpPr>
        <p:spPr>
          <a:xfrm>
            <a:off x="9457693" y="2040315"/>
            <a:ext cx="93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1200" dirty="0"/>
              <a:t>DEP_MAR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85294A10-1222-47F9-8308-255307D7C411}"/>
              </a:ext>
            </a:extLst>
          </p:cNvPr>
          <p:cNvSpPr txBox="1"/>
          <p:nvPr/>
        </p:nvSpPr>
        <p:spPr>
          <a:xfrm>
            <a:off x="9404573" y="2665735"/>
            <a:ext cx="131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1200" dirty="0"/>
              <a:t>DECA_PE_365</a:t>
            </a:r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6147E1E1-A84E-47FB-AE47-6BDC5F831739}"/>
              </a:ext>
            </a:extLst>
          </p:cNvPr>
          <p:cNvSpPr/>
          <p:nvPr/>
        </p:nvSpPr>
        <p:spPr>
          <a:xfrm>
            <a:off x="9457693" y="3735033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B0BAF1A1-6896-4A5E-8D33-BEA5AD1D2D0D}"/>
              </a:ext>
            </a:extLst>
          </p:cNvPr>
          <p:cNvSpPr txBox="1"/>
          <p:nvPr/>
        </p:nvSpPr>
        <p:spPr>
          <a:xfrm>
            <a:off x="7875260" y="3791620"/>
            <a:ext cx="134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Quant animais:</a:t>
            </a:r>
          </a:p>
        </p:txBody>
      </p: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78C3636D-3FB8-4FC2-9248-F56BA71BB9E7}"/>
              </a:ext>
            </a:extLst>
          </p:cNvPr>
          <p:cNvGrpSpPr/>
          <p:nvPr/>
        </p:nvGrpSpPr>
        <p:grpSpPr>
          <a:xfrm>
            <a:off x="10535801" y="3791620"/>
            <a:ext cx="157613" cy="147781"/>
            <a:chOff x="8136641" y="4572000"/>
            <a:chExt cx="1155141" cy="1044080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1613265-02AB-4644-ABEF-EE200D43ABE7}"/>
                </a:ext>
              </a:extLst>
            </p:cNvPr>
            <p:cNvCxnSpPr>
              <a:cxnSpLocks/>
            </p:cNvCxnSpPr>
            <p:nvPr/>
          </p:nvCxnSpPr>
          <p:spPr>
            <a:xfrm>
              <a:off x="8731824" y="4572000"/>
              <a:ext cx="559958" cy="1044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DD111CB5-29F4-46CC-8A0F-6180657EA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6641" y="4584366"/>
              <a:ext cx="595183" cy="10317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D3BDD5F5-1804-43A3-AE97-271AB8FEF95B}"/>
              </a:ext>
            </a:extLst>
          </p:cNvPr>
          <p:cNvGrpSpPr/>
          <p:nvPr/>
        </p:nvGrpSpPr>
        <p:grpSpPr>
          <a:xfrm rot="10800000">
            <a:off x="10538204" y="3994818"/>
            <a:ext cx="157613" cy="147781"/>
            <a:chOff x="8136641" y="4572000"/>
            <a:chExt cx="1155141" cy="1044080"/>
          </a:xfrm>
        </p:grpSpPr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2CC89EDE-2676-4C73-9318-04000BF71A25}"/>
                </a:ext>
              </a:extLst>
            </p:cNvPr>
            <p:cNvCxnSpPr>
              <a:cxnSpLocks/>
            </p:cNvCxnSpPr>
            <p:nvPr/>
          </p:nvCxnSpPr>
          <p:spPr>
            <a:xfrm>
              <a:off x="8731824" y="4572000"/>
              <a:ext cx="559958" cy="1044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76F930FB-9D5F-4033-A6A8-5D79F105BC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6641" y="4584366"/>
              <a:ext cx="595183" cy="10317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424FDACD-481E-4FB3-921B-A63DE5FC8462}"/>
              </a:ext>
            </a:extLst>
          </p:cNvPr>
          <p:cNvSpPr/>
          <p:nvPr/>
        </p:nvSpPr>
        <p:spPr>
          <a:xfrm>
            <a:off x="9466224" y="4477398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Aplicar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8F8A1496-A2AC-4163-81CF-B1A7B338C999}"/>
              </a:ext>
            </a:extLst>
          </p:cNvPr>
          <p:cNvSpPr txBox="1"/>
          <p:nvPr/>
        </p:nvSpPr>
        <p:spPr>
          <a:xfrm>
            <a:off x="7841550" y="905931"/>
            <a:ext cx="111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Atributos:</a:t>
            </a:r>
          </a:p>
        </p:txBody>
      </p:sp>
    </p:spTree>
    <p:extLst>
      <p:ext uri="{BB962C8B-B14F-4D97-AF65-F5344CB8AC3E}">
        <p14:creationId xmlns:p14="http://schemas.microsoft.com/office/powerpoint/2010/main" val="384568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tângulo 114">
            <a:extLst>
              <a:ext uri="{FF2B5EF4-FFF2-40B4-BE49-F238E27FC236}">
                <a16:creationId xmlns:a16="http://schemas.microsoft.com/office/drawing/2014/main" id="{8DE3D9CF-7307-489C-BF6F-2B2FB4037F5C}"/>
              </a:ext>
            </a:extLst>
          </p:cNvPr>
          <p:cNvSpPr/>
          <p:nvPr/>
        </p:nvSpPr>
        <p:spPr>
          <a:xfrm>
            <a:off x="1293090" y="683593"/>
            <a:ext cx="6336025" cy="4779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F55AE2ED-E0C7-402C-9920-90CA091AC018}"/>
              </a:ext>
            </a:extLst>
          </p:cNvPr>
          <p:cNvSpPr/>
          <p:nvPr/>
        </p:nvSpPr>
        <p:spPr>
          <a:xfrm>
            <a:off x="7647710" y="678975"/>
            <a:ext cx="3274290" cy="4779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BEE3FC-EF48-4A51-B829-C30FAEC1FAA9}"/>
              </a:ext>
            </a:extLst>
          </p:cNvPr>
          <p:cNvSpPr txBox="1"/>
          <p:nvPr/>
        </p:nvSpPr>
        <p:spPr>
          <a:xfrm>
            <a:off x="2109914" y="2244538"/>
            <a:ext cx="98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DEP_AOL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314B4DE-E8CF-41B7-9589-CBA7943D2885}"/>
              </a:ext>
            </a:extLst>
          </p:cNvPr>
          <p:cNvGrpSpPr/>
          <p:nvPr/>
        </p:nvGrpSpPr>
        <p:grpSpPr>
          <a:xfrm>
            <a:off x="1496291" y="863702"/>
            <a:ext cx="1958109" cy="1634837"/>
            <a:chOff x="858982" y="563418"/>
            <a:chExt cx="1958109" cy="1634837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A6BFE7B-9A04-4683-9155-400751E48431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7070633C-73C5-40F9-B598-C797E417F7A3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426B8F1-B480-4771-B64B-668B99392EA5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7C7861A-30D2-4727-92C4-41158B723B4E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FD66309-4AB2-48F2-9C90-1E300747586D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947875F-259D-471A-B2FF-CA8C7DF5BF75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940A4ABB-7633-4DDB-B106-B0D1B29B5197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5FE581E-9E73-4891-AD9A-B68653A2F51F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8967A2D-14B9-4860-936B-620EA665F2FF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2E8269C9-76CB-43E1-B21A-BF8B79D698A9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4C6EE42-3661-4D45-A4A0-C21C2BA3BEA0}"/>
              </a:ext>
            </a:extLst>
          </p:cNvPr>
          <p:cNvGrpSpPr/>
          <p:nvPr/>
        </p:nvGrpSpPr>
        <p:grpSpPr>
          <a:xfrm>
            <a:off x="3454400" y="863702"/>
            <a:ext cx="1958109" cy="1634837"/>
            <a:chOff x="858982" y="563418"/>
            <a:chExt cx="1958109" cy="1634837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EFE25F84-F1BA-42CE-A97C-0F8212342B57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B86119AD-9AFE-43B3-8DAD-C1D591F63E0C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03987225-1405-4C9D-B78A-10DCA6FDEFE8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EEF8AD94-76BB-485D-BF82-690FA7FAA070}"/>
                </a:ext>
              </a:extLst>
            </p:cNvPr>
            <p:cNvSpPr/>
            <p:nvPr/>
          </p:nvSpPr>
          <p:spPr>
            <a:xfrm>
              <a:off x="1496292" y="1436260"/>
              <a:ext cx="170872" cy="24937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303525E8-DD05-4024-9135-8BFB064DAFC5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7CAC9EB4-02FF-49F2-A552-B95F3D89FE39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16FC7542-7FEC-4349-8CCE-779603ABE4C7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1C2106CF-1A8A-4AF1-AE98-323F367CAC9A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A51B8DCA-9113-4C44-B647-FF7253F05160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E32059C-E2DC-467E-8D68-A4AE038991D5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D873B01-CD57-4C18-B7D2-66854C19AF9A}"/>
              </a:ext>
            </a:extLst>
          </p:cNvPr>
          <p:cNvGrpSpPr/>
          <p:nvPr/>
        </p:nvGrpSpPr>
        <p:grpSpPr>
          <a:xfrm>
            <a:off x="5412509" y="863702"/>
            <a:ext cx="1958109" cy="1634837"/>
            <a:chOff x="858982" y="563418"/>
            <a:chExt cx="1958109" cy="1634837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64E15C5-4E0B-4BD9-8093-823479BE6F13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7739AED3-BE0C-4A2A-8458-4FF988C1C252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FC81D89-550C-4F61-B911-BE4330692204}"/>
                </a:ext>
              </a:extLst>
            </p:cNvPr>
            <p:cNvSpPr/>
            <p:nvPr/>
          </p:nvSpPr>
          <p:spPr>
            <a:xfrm>
              <a:off x="1302329" y="1450114"/>
              <a:ext cx="170873" cy="2493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D9D02E9F-8318-41C9-84AB-076444F55C75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FCE0643F-77CB-45C4-A26C-C57FE4F85F30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33A7CA6-AC6A-4815-B564-3F51269FDD4F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8A5453DE-1DCE-44C6-A2C2-6671D13A5FF8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3EA4C27-CB0C-4FE6-AD2B-119E3B6CE508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8CC66FC6-9A51-4230-9135-954AD3069DE2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F07425C5-AE2E-475B-AAB8-D9BBF528ADDF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0FCADB62-F539-4D44-ADC9-085E8E2D59E6}"/>
              </a:ext>
            </a:extLst>
          </p:cNvPr>
          <p:cNvGrpSpPr/>
          <p:nvPr/>
        </p:nvGrpSpPr>
        <p:grpSpPr>
          <a:xfrm>
            <a:off x="1496290" y="2978829"/>
            <a:ext cx="1958109" cy="1634837"/>
            <a:chOff x="858982" y="563418"/>
            <a:chExt cx="1958109" cy="1634837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A75FAF35-7463-42CE-8E96-5826B5A25D73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99B5C30E-9A18-40CA-BCEE-E7AE27FE2C33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2EBD7BBB-07DF-4365-A3CE-467AE18B09B8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307C416C-4D40-4D8B-AF6A-1CB622F35436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40EEB2D1-75FE-4A25-B432-C1B4DE849B59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13BC62D5-0700-4DF3-B8F2-5F4834D5D566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BADC6CBE-DA50-4085-BCE7-8FBEC8686076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F6CBC37F-82FB-4583-82A5-A181603603DF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71EBB926-5B16-420C-A24A-C8C1A436CEF0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060EAFE0-C167-40DA-9164-DB0E32C48BCE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CC1FE573-6527-44E3-AC4A-0BE9ACFADFEC}"/>
              </a:ext>
            </a:extLst>
          </p:cNvPr>
          <p:cNvGrpSpPr/>
          <p:nvPr/>
        </p:nvGrpSpPr>
        <p:grpSpPr>
          <a:xfrm>
            <a:off x="3468254" y="2978828"/>
            <a:ext cx="1958109" cy="1634837"/>
            <a:chOff x="858982" y="563418"/>
            <a:chExt cx="1958109" cy="1634837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1A16AFE2-715D-475F-BA5C-852BB84D7476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000443B2-954E-4946-B541-17B5B6DA41A0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22C7D7CC-5D74-419A-9380-6C72425C5BB5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F844140D-7E9C-4DE5-8959-65C0033CF64C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6D2C9605-CB89-4269-8AA4-54088E2CC85C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98071FD9-C02B-4E37-9478-362F609846DC}"/>
                </a:ext>
              </a:extLst>
            </p:cNvPr>
            <p:cNvSpPr/>
            <p:nvPr/>
          </p:nvSpPr>
          <p:spPr>
            <a:xfrm>
              <a:off x="1879600" y="1463959"/>
              <a:ext cx="187729" cy="29901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CE5DB14A-D3CA-40A0-931B-BC7FDD8145CF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E43C048C-741D-478E-B481-1984B903F0FC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4E2688CE-38E5-47A6-A4C5-B1C35218313B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2CA31296-E2F8-4A2F-9CDE-FB1B578F9F78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35ED4BFD-B714-4AA5-B95F-04433F2EE480}"/>
              </a:ext>
            </a:extLst>
          </p:cNvPr>
          <p:cNvGrpSpPr/>
          <p:nvPr/>
        </p:nvGrpSpPr>
        <p:grpSpPr>
          <a:xfrm>
            <a:off x="5443220" y="2982987"/>
            <a:ext cx="1958109" cy="1634837"/>
            <a:chOff x="858982" y="563418"/>
            <a:chExt cx="1958109" cy="1634837"/>
          </a:xfrm>
        </p:grpSpPr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79DE492F-3A50-4927-8BBD-9B8755821F1E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3584D3A9-5770-45D4-9B3B-77DA3A2F4CD4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DC300BAC-C9CD-478D-B54C-3AE92E26443C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0AE7A92F-5AC5-4724-B954-795190D8BD6D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4BBE5F16-561B-4B7F-A7F7-4D470FD288EA}"/>
                </a:ext>
              </a:extLst>
            </p:cNvPr>
            <p:cNvSpPr/>
            <p:nvPr/>
          </p:nvSpPr>
          <p:spPr>
            <a:xfrm>
              <a:off x="1697183" y="1448828"/>
              <a:ext cx="160943" cy="21371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9E534FE9-288B-4E15-A867-8F4A533CE4B1}"/>
                </a:ext>
              </a:extLst>
            </p:cNvPr>
            <p:cNvSpPr/>
            <p:nvPr/>
          </p:nvSpPr>
          <p:spPr>
            <a:xfrm>
              <a:off x="1879601" y="1454723"/>
              <a:ext cx="170872" cy="35560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96269050-2EBE-49E0-9B83-CB65255B500E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B9C3CC8C-3613-46B4-A08D-5DC2AC82D257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0FA2E9C1-7251-4D40-A017-4FE2719B62D7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6DA1B530-A398-4CCA-B152-4592E405FE57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2B4D9886-0DCB-4113-AC28-1BF33BC87EA0}"/>
              </a:ext>
            </a:extLst>
          </p:cNvPr>
          <p:cNvSpPr txBox="1"/>
          <p:nvPr/>
        </p:nvSpPr>
        <p:spPr>
          <a:xfrm>
            <a:off x="3907649" y="2236944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DEP_PM_EM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3E56198-AACA-49A7-9904-BC52778EB9E8}"/>
              </a:ext>
            </a:extLst>
          </p:cNvPr>
          <p:cNvSpPr txBox="1"/>
          <p:nvPr/>
        </p:nvSpPr>
        <p:spPr>
          <a:xfrm>
            <a:off x="5841414" y="2254598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DEP_PN_ED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C5F26E0-9F8E-4FED-B1D5-40D596B2F5C7}"/>
              </a:ext>
            </a:extLst>
          </p:cNvPr>
          <p:cNvSpPr txBox="1"/>
          <p:nvPr/>
        </p:nvSpPr>
        <p:spPr>
          <a:xfrm>
            <a:off x="2110507" y="4359665"/>
            <a:ext cx="92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DEP_IPP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42A19A82-41CF-4B13-B507-1254EE6DEA04}"/>
              </a:ext>
            </a:extLst>
          </p:cNvPr>
          <p:cNvSpPr txBox="1"/>
          <p:nvPr/>
        </p:nvSpPr>
        <p:spPr>
          <a:xfrm>
            <a:off x="4017816" y="4365245"/>
            <a:ext cx="932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DEP_MAR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2F1BB962-4474-4E91-8948-225186EFB2D1}"/>
              </a:ext>
            </a:extLst>
          </p:cNvPr>
          <p:cNvSpPr txBox="1"/>
          <p:nvPr/>
        </p:nvSpPr>
        <p:spPr>
          <a:xfrm>
            <a:off x="5868094" y="4340824"/>
            <a:ext cx="134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DECA_PE_365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4207D75-7789-41D5-AD32-28709C6610CB}"/>
              </a:ext>
            </a:extLst>
          </p:cNvPr>
          <p:cNvSpPr/>
          <p:nvPr/>
        </p:nvSpPr>
        <p:spPr>
          <a:xfrm>
            <a:off x="7809574" y="1184702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B99DA7EE-5665-45E9-AA31-22BD5850407C}"/>
              </a:ext>
            </a:extLst>
          </p:cNvPr>
          <p:cNvSpPr/>
          <p:nvPr/>
        </p:nvSpPr>
        <p:spPr>
          <a:xfrm>
            <a:off x="7818786" y="1775277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42C20C84-A183-47CA-80F6-7FB04E53675F}"/>
              </a:ext>
            </a:extLst>
          </p:cNvPr>
          <p:cNvSpPr/>
          <p:nvPr/>
        </p:nvSpPr>
        <p:spPr>
          <a:xfrm>
            <a:off x="7818786" y="2376192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A5BCA242-4579-4BCD-A936-7D6F9635673B}"/>
              </a:ext>
            </a:extLst>
          </p:cNvPr>
          <p:cNvSpPr/>
          <p:nvPr/>
        </p:nvSpPr>
        <p:spPr>
          <a:xfrm>
            <a:off x="9408619" y="2376192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1FAFA0E2-0A46-4BB8-8589-CB0FB4609A5F}"/>
              </a:ext>
            </a:extLst>
          </p:cNvPr>
          <p:cNvSpPr/>
          <p:nvPr/>
        </p:nvSpPr>
        <p:spPr>
          <a:xfrm>
            <a:off x="9408619" y="1757357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29DDCD43-523E-4F50-B692-708383380B0D}"/>
              </a:ext>
            </a:extLst>
          </p:cNvPr>
          <p:cNvSpPr/>
          <p:nvPr/>
        </p:nvSpPr>
        <p:spPr>
          <a:xfrm>
            <a:off x="9408619" y="1184701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29C458C-4E6C-47BE-9B39-DEA792C11936}"/>
              </a:ext>
            </a:extLst>
          </p:cNvPr>
          <p:cNvSpPr txBox="1"/>
          <p:nvPr/>
        </p:nvSpPr>
        <p:spPr>
          <a:xfrm>
            <a:off x="7894416" y="1267828"/>
            <a:ext cx="984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DEP_AOL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CFA83247-6A4F-4212-9B84-B190654C827A}"/>
              </a:ext>
            </a:extLst>
          </p:cNvPr>
          <p:cNvSpPr txBox="1"/>
          <p:nvPr/>
        </p:nvSpPr>
        <p:spPr>
          <a:xfrm>
            <a:off x="7817655" y="1863203"/>
            <a:ext cx="1144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1200" dirty="0"/>
              <a:t>DEP_PM_EM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8A1F37F-B836-4632-90C1-95FFB22565E9}"/>
              </a:ext>
            </a:extLst>
          </p:cNvPr>
          <p:cNvSpPr txBox="1"/>
          <p:nvPr/>
        </p:nvSpPr>
        <p:spPr>
          <a:xfrm>
            <a:off x="7809574" y="2464568"/>
            <a:ext cx="1144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1200" dirty="0"/>
              <a:t>DEP_PN_ED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2B9AA21D-4D19-4B28-88DC-5982773DEDE0}"/>
              </a:ext>
            </a:extLst>
          </p:cNvPr>
          <p:cNvSpPr txBox="1"/>
          <p:nvPr/>
        </p:nvSpPr>
        <p:spPr>
          <a:xfrm>
            <a:off x="9408619" y="1267827"/>
            <a:ext cx="923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1200" dirty="0"/>
              <a:t>DEP_IPP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6FD5F192-208B-48D4-B140-E7994799587D}"/>
              </a:ext>
            </a:extLst>
          </p:cNvPr>
          <p:cNvSpPr txBox="1"/>
          <p:nvPr/>
        </p:nvSpPr>
        <p:spPr>
          <a:xfrm>
            <a:off x="9400088" y="1826782"/>
            <a:ext cx="93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1200" dirty="0"/>
              <a:t>DEP_MAR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85294A10-1222-47F9-8308-255307D7C411}"/>
              </a:ext>
            </a:extLst>
          </p:cNvPr>
          <p:cNvSpPr txBox="1"/>
          <p:nvPr/>
        </p:nvSpPr>
        <p:spPr>
          <a:xfrm>
            <a:off x="9346968" y="2452202"/>
            <a:ext cx="131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1200" dirty="0"/>
              <a:t>DECA_PE_365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B0BAF1A1-6896-4A5E-8D33-BEA5AD1D2D0D}"/>
              </a:ext>
            </a:extLst>
          </p:cNvPr>
          <p:cNvSpPr txBox="1"/>
          <p:nvPr/>
        </p:nvSpPr>
        <p:spPr>
          <a:xfrm>
            <a:off x="7817655" y="3043555"/>
            <a:ext cx="134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Quant animais: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B601A49-F13A-4CAC-85E2-EFB2990DDCB5}"/>
              </a:ext>
            </a:extLst>
          </p:cNvPr>
          <p:cNvGrpSpPr/>
          <p:nvPr/>
        </p:nvGrpSpPr>
        <p:grpSpPr>
          <a:xfrm>
            <a:off x="9400088" y="2986968"/>
            <a:ext cx="1323110" cy="443346"/>
            <a:chOff x="9457693" y="3735033"/>
            <a:chExt cx="1323110" cy="443346"/>
          </a:xfrm>
        </p:grpSpPr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6147E1E1-A84E-47FB-AE47-6BDC5F831739}"/>
                </a:ext>
              </a:extLst>
            </p:cNvPr>
            <p:cNvSpPr/>
            <p:nvPr/>
          </p:nvSpPr>
          <p:spPr>
            <a:xfrm>
              <a:off x="9457693" y="3735033"/>
              <a:ext cx="1323110" cy="443346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CACACA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78C3636D-3FB8-4FC2-9248-F56BA71BB9E7}"/>
                </a:ext>
              </a:extLst>
            </p:cNvPr>
            <p:cNvGrpSpPr/>
            <p:nvPr/>
          </p:nvGrpSpPr>
          <p:grpSpPr>
            <a:xfrm>
              <a:off x="10535801" y="3791620"/>
              <a:ext cx="157613" cy="147781"/>
              <a:chOff x="8136641" y="4572000"/>
              <a:chExt cx="1155141" cy="1044080"/>
            </a:xfrm>
          </p:grpSpPr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41613265-02AB-4644-ABEF-EE200D43A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1824" y="4572000"/>
                <a:ext cx="559958" cy="1044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>
                <a:extLst>
                  <a:ext uri="{FF2B5EF4-FFF2-40B4-BE49-F238E27FC236}">
                    <a16:creationId xmlns:a16="http://schemas.microsoft.com/office/drawing/2014/main" id="{DD111CB5-29F4-46CC-8A0F-6180657EAD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36641" y="4584366"/>
                <a:ext cx="595183" cy="10317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Agrupar 109">
              <a:extLst>
                <a:ext uri="{FF2B5EF4-FFF2-40B4-BE49-F238E27FC236}">
                  <a16:creationId xmlns:a16="http://schemas.microsoft.com/office/drawing/2014/main" id="{D3BDD5F5-1804-43A3-AE97-271AB8FEF95B}"/>
                </a:ext>
              </a:extLst>
            </p:cNvPr>
            <p:cNvGrpSpPr/>
            <p:nvPr/>
          </p:nvGrpSpPr>
          <p:grpSpPr>
            <a:xfrm rot="10800000">
              <a:off x="10538204" y="3994818"/>
              <a:ext cx="157613" cy="147781"/>
              <a:chOff x="8136641" y="4572000"/>
              <a:chExt cx="1155141" cy="1044080"/>
            </a:xfrm>
          </p:grpSpPr>
          <p:cxnSp>
            <p:nvCxnSpPr>
              <p:cNvPr id="112" name="Conector reto 111">
                <a:extLst>
                  <a:ext uri="{FF2B5EF4-FFF2-40B4-BE49-F238E27FC236}">
                    <a16:creationId xmlns:a16="http://schemas.microsoft.com/office/drawing/2014/main" id="{2CC89EDE-2676-4C73-9318-04000BF71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1824" y="4572000"/>
                <a:ext cx="559958" cy="1044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>
                <a:extLst>
                  <a:ext uri="{FF2B5EF4-FFF2-40B4-BE49-F238E27FC236}">
                    <a16:creationId xmlns:a16="http://schemas.microsoft.com/office/drawing/2014/main" id="{76F930FB-9D5F-4033-A6A8-5D79F105BC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36641" y="4584366"/>
                <a:ext cx="595183" cy="10317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424FDACD-481E-4FB3-921B-A63DE5FC8462}"/>
              </a:ext>
            </a:extLst>
          </p:cNvPr>
          <p:cNvSpPr/>
          <p:nvPr/>
        </p:nvSpPr>
        <p:spPr>
          <a:xfrm>
            <a:off x="9431726" y="3652619"/>
            <a:ext cx="1323110" cy="385844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Aplicar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8F8A1496-A2AC-4163-81CF-B1A7B338C999}"/>
              </a:ext>
            </a:extLst>
          </p:cNvPr>
          <p:cNvSpPr txBox="1"/>
          <p:nvPr/>
        </p:nvSpPr>
        <p:spPr>
          <a:xfrm>
            <a:off x="7783945" y="692398"/>
            <a:ext cx="111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Atributos: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05E549D-E4E8-4C0F-8671-DC8F1334E75C}"/>
              </a:ext>
            </a:extLst>
          </p:cNvPr>
          <p:cNvGrpSpPr/>
          <p:nvPr/>
        </p:nvGrpSpPr>
        <p:grpSpPr>
          <a:xfrm>
            <a:off x="7821463" y="4267330"/>
            <a:ext cx="889227" cy="1077176"/>
            <a:chOff x="7821463" y="4267330"/>
            <a:chExt cx="889227" cy="1077176"/>
          </a:xfrm>
        </p:grpSpPr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044D9CA7-A784-49F1-A6D7-D6F0F7EFF4D0}"/>
                </a:ext>
              </a:extLst>
            </p:cNvPr>
            <p:cNvSpPr/>
            <p:nvPr/>
          </p:nvSpPr>
          <p:spPr>
            <a:xfrm rot="5400000">
              <a:off x="7853786" y="4293516"/>
              <a:ext cx="184727" cy="249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ECCB29A9-759E-4540-A2BB-58408CF29D7E}"/>
                </a:ext>
              </a:extLst>
            </p:cNvPr>
            <p:cNvSpPr/>
            <p:nvPr/>
          </p:nvSpPr>
          <p:spPr>
            <a:xfrm rot="5400000">
              <a:off x="7853787" y="4461157"/>
              <a:ext cx="184727" cy="24937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DDE4E97C-1ACD-481D-A653-C5641B5C16DE}"/>
                </a:ext>
              </a:extLst>
            </p:cNvPr>
            <p:cNvSpPr/>
            <p:nvPr/>
          </p:nvSpPr>
          <p:spPr>
            <a:xfrm rot="5400000">
              <a:off x="7853787" y="4628797"/>
              <a:ext cx="184727" cy="2493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46C859B4-3BA6-46FB-AB00-94A158F1241C}"/>
                </a:ext>
              </a:extLst>
            </p:cNvPr>
            <p:cNvSpPr/>
            <p:nvPr/>
          </p:nvSpPr>
          <p:spPr>
            <a:xfrm rot="5400000">
              <a:off x="7860716" y="4789510"/>
              <a:ext cx="170872" cy="249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6CCD4D99-BDEB-4A46-A7C1-A80954EB615A}"/>
                </a:ext>
              </a:extLst>
            </p:cNvPr>
            <p:cNvSpPr/>
            <p:nvPr/>
          </p:nvSpPr>
          <p:spPr>
            <a:xfrm rot="5400000">
              <a:off x="7860716" y="4943297"/>
              <a:ext cx="170872" cy="2493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id="{D7135A5E-CAE3-4299-9E85-BFD52DCA16DE}"/>
                </a:ext>
              </a:extLst>
            </p:cNvPr>
            <p:cNvSpPr/>
            <p:nvPr/>
          </p:nvSpPr>
          <p:spPr>
            <a:xfrm rot="5400000">
              <a:off x="7860716" y="5097083"/>
              <a:ext cx="170872" cy="24937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5D7F6A2-7A30-4059-92A8-128BEF0C32B4}"/>
                </a:ext>
              </a:extLst>
            </p:cNvPr>
            <p:cNvSpPr txBox="1"/>
            <p:nvPr/>
          </p:nvSpPr>
          <p:spPr>
            <a:xfrm>
              <a:off x="8022681" y="4267330"/>
              <a:ext cx="6880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Animal 1</a:t>
              </a:r>
            </a:p>
          </p:txBody>
        </p:sp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60D3BB73-7D55-4B2D-BE57-04257267A5A9}"/>
                </a:ext>
              </a:extLst>
            </p:cNvPr>
            <p:cNvSpPr txBox="1"/>
            <p:nvPr/>
          </p:nvSpPr>
          <p:spPr>
            <a:xfrm>
              <a:off x="8022681" y="4430443"/>
              <a:ext cx="6880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Animal 2</a:t>
              </a:r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CE7BDFC1-27B1-42CE-8F57-311C54D39B6B}"/>
                </a:ext>
              </a:extLst>
            </p:cNvPr>
            <p:cNvSpPr txBox="1"/>
            <p:nvPr/>
          </p:nvSpPr>
          <p:spPr>
            <a:xfrm>
              <a:off x="8022681" y="4593556"/>
              <a:ext cx="6880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Animal 3</a:t>
              </a:r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6E05E6C0-5B05-4B61-811F-5BEA71FE9327}"/>
                </a:ext>
              </a:extLst>
            </p:cNvPr>
            <p:cNvSpPr txBox="1"/>
            <p:nvPr/>
          </p:nvSpPr>
          <p:spPr>
            <a:xfrm>
              <a:off x="8022681" y="4756669"/>
              <a:ext cx="6880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Animal 4</a:t>
              </a:r>
            </a:p>
          </p:txBody>
        </p: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481CE43E-7BA6-4A71-9B63-54A456C01840}"/>
                </a:ext>
              </a:extLst>
            </p:cNvPr>
            <p:cNvSpPr txBox="1"/>
            <p:nvPr/>
          </p:nvSpPr>
          <p:spPr>
            <a:xfrm>
              <a:off x="8022681" y="4919782"/>
              <a:ext cx="6880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Animal 5</a:t>
              </a:r>
            </a:p>
          </p:txBody>
        </p:sp>
        <p:sp>
          <p:nvSpPr>
            <p:cNvPr id="125" name="CaixaDeTexto 124">
              <a:extLst>
                <a:ext uri="{FF2B5EF4-FFF2-40B4-BE49-F238E27FC236}">
                  <a16:creationId xmlns:a16="http://schemas.microsoft.com/office/drawing/2014/main" id="{BC9BA9C5-3679-49C7-A5B7-533CC5DC59CB}"/>
                </a:ext>
              </a:extLst>
            </p:cNvPr>
            <p:cNvSpPr txBox="1"/>
            <p:nvPr/>
          </p:nvSpPr>
          <p:spPr>
            <a:xfrm>
              <a:off x="8022681" y="5082896"/>
              <a:ext cx="6880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Animal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546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725559D-F474-4E97-BF50-6A165357F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40" r="34239" b="15761"/>
          <a:stretch/>
        </p:blipFill>
        <p:spPr>
          <a:xfrm>
            <a:off x="4484520" y="3921550"/>
            <a:ext cx="4389085" cy="136961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B45A4CC-BD1A-4C33-BEA1-9C4CFAA94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38"/>
          <a:stretch/>
        </p:blipFill>
        <p:spPr>
          <a:xfrm>
            <a:off x="8964068" y="598442"/>
            <a:ext cx="3227931" cy="469271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A4200D0-2352-49E9-8259-7303B386F8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26"/>
          <a:stretch/>
        </p:blipFill>
        <p:spPr>
          <a:xfrm>
            <a:off x="164062" y="605926"/>
            <a:ext cx="6598762" cy="31270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AAFA846-D1EB-4B0A-9CA6-55AE15E57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39" b="56959"/>
          <a:stretch/>
        </p:blipFill>
        <p:spPr>
          <a:xfrm>
            <a:off x="95435" y="3921550"/>
            <a:ext cx="4389085" cy="143083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970280B-D399-404C-B09B-C74EFD690467}"/>
              </a:ext>
            </a:extLst>
          </p:cNvPr>
          <p:cNvSpPr/>
          <p:nvPr/>
        </p:nvSpPr>
        <p:spPr>
          <a:xfrm>
            <a:off x="6853287" y="620725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DEP_AOL: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E7867F3-2F86-4AF1-A96E-D3E47CA4C305}"/>
              </a:ext>
            </a:extLst>
          </p:cNvPr>
          <p:cNvSpPr/>
          <p:nvPr/>
        </p:nvSpPr>
        <p:spPr>
          <a:xfrm>
            <a:off x="6853287" y="1149478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DEP_PM_EM: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83D3D82-B8CA-48F9-8688-6F2BC7D8E2F8}"/>
              </a:ext>
            </a:extLst>
          </p:cNvPr>
          <p:cNvSpPr/>
          <p:nvPr/>
        </p:nvSpPr>
        <p:spPr>
          <a:xfrm>
            <a:off x="6853287" y="1678231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DEP_PN_ED: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7F3EA92-D3F2-4C45-B9EA-1AE5F37980B0}"/>
              </a:ext>
            </a:extLst>
          </p:cNvPr>
          <p:cNvSpPr/>
          <p:nvPr/>
        </p:nvSpPr>
        <p:spPr>
          <a:xfrm>
            <a:off x="6853287" y="2206984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DEP_IPP: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4C8A8EA-9730-4182-9805-A2A91F488692}"/>
              </a:ext>
            </a:extLst>
          </p:cNvPr>
          <p:cNvSpPr/>
          <p:nvPr/>
        </p:nvSpPr>
        <p:spPr>
          <a:xfrm>
            <a:off x="6853287" y="2735737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DEP_MAP: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535EA9-1FAF-4922-88AB-E780D4E7B3E8}"/>
              </a:ext>
            </a:extLst>
          </p:cNvPr>
          <p:cNvSpPr/>
          <p:nvPr/>
        </p:nvSpPr>
        <p:spPr>
          <a:xfrm>
            <a:off x="6853287" y="3264490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DECA_PE¨_365: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</p:spTree>
    <p:extLst>
      <p:ext uri="{BB962C8B-B14F-4D97-AF65-F5344CB8AC3E}">
        <p14:creationId xmlns:p14="http://schemas.microsoft.com/office/powerpoint/2010/main" val="104416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725559D-F474-4E97-BF50-6A165357F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40" r="34239" b="15761"/>
          <a:stretch/>
        </p:blipFill>
        <p:spPr>
          <a:xfrm>
            <a:off x="4484520" y="3921550"/>
            <a:ext cx="4389085" cy="136961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B45A4CC-BD1A-4C33-BEA1-9C4CFAA94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38"/>
          <a:stretch/>
        </p:blipFill>
        <p:spPr>
          <a:xfrm>
            <a:off x="8964068" y="598442"/>
            <a:ext cx="3227931" cy="469271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A4200D0-2352-49E9-8259-7303B386F8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26"/>
          <a:stretch/>
        </p:blipFill>
        <p:spPr>
          <a:xfrm>
            <a:off x="164062" y="605926"/>
            <a:ext cx="6598762" cy="31270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AAFA846-D1EB-4B0A-9CA6-55AE15E57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39" b="56959"/>
          <a:stretch/>
        </p:blipFill>
        <p:spPr>
          <a:xfrm>
            <a:off x="95435" y="3921550"/>
            <a:ext cx="4389085" cy="143083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970280B-D399-404C-B09B-C74EFD690467}"/>
              </a:ext>
            </a:extLst>
          </p:cNvPr>
          <p:cNvSpPr/>
          <p:nvPr/>
        </p:nvSpPr>
        <p:spPr>
          <a:xfrm>
            <a:off x="6853287" y="620725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DEP_AOL: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E7867F3-2F86-4AF1-A96E-D3E47CA4C305}"/>
              </a:ext>
            </a:extLst>
          </p:cNvPr>
          <p:cNvSpPr/>
          <p:nvPr/>
        </p:nvSpPr>
        <p:spPr>
          <a:xfrm>
            <a:off x="6853287" y="1149478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DEP_PM_EM: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83D3D82-B8CA-48F9-8688-6F2BC7D8E2F8}"/>
              </a:ext>
            </a:extLst>
          </p:cNvPr>
          <p:cNvSpPr/>
          <p:nvPr/>
        </p:nvSpPr>
        <p:spPr>
          <a:xfrm>
            <a:off x="6853287" y="1678231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DEP_PN_ED: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7F3EA92-D3F2-4C45-B9EA-1AE5F37980B0}"/>
              </a:ext>
            </a:extLst>
          </p:cNvPr>
          <p:cNvSpPr/>
          <p:nvPr/>
        </p:nvSpPr>
        <p:spPr>
          <a:xfrm>
            <a:off x="6853287" y="2206984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DEP_IPP: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4C8A8EA-9730-4182-9805-A2A91F488692}"/>
              </a:ext>
            </a:extLst>
          </p:cNvPr>
          <p:cNvSpPr/>
          <p:nvPr/>
        </p:nvSpPr>
        <p:spPr>
          <a:xfrm>
            <a:off x="6853287" y="2735737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DEP_MAP: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535EA9-1FAF-4922-88AB-E780D4E7B3E8}"/>
              </a:ext>
            </a:extLst>
          </p:cNvPr>
          <p:cNvSpPr/>
          <p:nvPr/>
        </p:nvSpPr>
        <p:spPr>
          <a:xfrm>
            <a:off x="6853287" y="3264490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DECA_PE¨_365: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DBB1A55-1A5F-44FE-AD97-9BE6020BB91A}"/>
              </a:ext>
            </a:extLst>
          </p:cNvPr>
          <p:cNvSpPr/>
          <p:nvPr/>
        </p:nvSpPr>
        <p:spPr>
          <a:xfrm>
            <a:off x="95435" y="598442"/>
            <a:ext cx="6667389" cy="33231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7F1295-272E-4D61-A385-234045571B16}"/>
              </a:ext>
            </a:extLst>
          </p:cNvPr>
          <p:cNvSpPr txBox="1"/>
          <p:nvPr/>
        </p:nvSpPr>
        <p:spPr>
          <a:xfrm>
            <a:off x="6762824" y="247392"/>
            <a:ext cx="31771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B80F45-0DCF-4462-B100-4F0686129983}"/>
              </a:ext>
            </a:extLst>
          </p:cNvPr>
          <p:cNvSpPr/>
          <p:nvPr/>
        </p:nvSpPr>
        <p:spPr>
          <a:xfrm>
            <a:off x="6762824" y="598442"/>
            <a:ext cx="2150267" cy="3318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95086B3-18E7-4A59-8AC8-A850BAB1E563}"/>
              </a:ext>
            </a:extLst>
          </p:cNvPr>
          <p:cNvSpPr/>
          <p:nvPr/>
        </p:nvSpPr>
        <p:spPr>
          <a:xfrm>
            <a:off x="8937988" y="593824"/>
            <a:ext cx="3227931" cy="33231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FBE8FC2-45FE-43DC-8928-2F1F02AFCEC0}"/>
              </a:ext>
            </a:extLst>
          </p:cNvPr>
          <p:cNvSpPr txBox="1"/>
          <p:nvPr/>
        </p:nvSpPr>
        <p:spPr>
          <a:xfrm>
            <a:off x="8937988" y="224492"/>
            <a:ext cx="31771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84F5303-3911-42E1-A82A-9DAE7882B8F8}"/>
              </a:ext>
            </a:extLst>
          </p:cNvPr>
          <p:cNvSpPr txBox="1"/>
          <p:nvPr/>
        </p:nvSpPr>
        <p:spPr>
          <a:xfrm>
            <a:off x="8964068" y="5291160"/>
            <a:ext cx="32733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D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7C1BCDA-A9E0-46B8-9702-00A7EE558840}"/>
              </a:ext>
            </a:extLst>
          </p:cNvPr>
          <p:cNvSpPr/>
          <p:nvPr/>
        </p:nvSpPr>
        <p:spPr>
          <a:xfrm>
            <a:off x="8964068" y="3997425"/>
            <a:ext cx="1232877" cy="12937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F33410F-837E-475D-8F63-679B94C1E85C}"/>
              </a:ext>
            </a:extLst>
          </p:cNvPr>
          <p:cNvSpPr/>
          <p:nvPr/>
        </p:nvSpPr>
        <p:spPr>
          <a:xfrm>
            <a:off x="95436" y="3997425"/>
            <a:ext cx="8817656" cy="12937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99CC9E-5F2C-4349-BADC-12F9D328AE34}"/>
              </a:ext>
            </a:extLst>
          </p:cNvPr>
          <p:cNvSpPr txBox="1"/>
          <p:nvPr/>
        </p:nvSpPr>
        <p:spPr>
          <a:xfrm>
            <a:off x="96302" y="5306936"/>
            <a:ext cx="29687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B87B1E2-D77B-4FC2-A6E4-AA2214A6DA88}"/>
              </a:ext>
            </a:extLst>
          </p:cNvPr>
          <p:cNvSpPr txBox="1"/>
          <p:nvPr/>
        </p:nvSpPr>
        <p:spPr>
          <a:xfrm>
            <a:off x="95435" y="247392"/>
            <a:ext cx="31771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13540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6220</TotalTime>
  <Words>289</Words>
  <Application>Microsoft Office PowerPoint</Application>
  <PresentationFormat>Widescreen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Soares</dc:creator>
  <cp:lastModifiedBy>Anderson Soares</cp:lastModifiedBy>
  <cp:revision>1</cp:revision>
  <dcterms:created xsi:type="dcterms:W3CDTF">2022-01-06T20:19:29Z</dcterms:created>
  <dcterms:modified xsi:type="dcterms:W3CDTF">2022-02-25T20:29:27Z</dcterms:modified>
</cp:coreProperties>
</file>