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ACCOUNTING </a:t>
            </a:r>
            <a:r>
              <a:rPr dirty="0" sz="2400" lang="en-US"/>
              <a:t>AND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 </a:t>
            </a:r>
            <a:r>
              <a:rPr altLang="en-US" dirty="0" sz="2400" lang="en-US"/>
              <a:t>M</a:t>
            </a:r>
            <a:r>
              <a:rPr altLang="en-US" dirty="0" sz="2400" lang="en-US"/>
              <a:t>U</a:t>
            </a:r>
            <a:r>
              <a:rPr altLang="en-US" dirty="0" sz="2400" lang="en-US"/>
              <a:t>D</a:t>
            </a:r>
            <a:r>
              <a:rPr altLang="en-US" dirty="0" sz="2400" lang="en-US"/>
              <a:t>H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V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 </a:t>
            </a:r>
            <a:r>
              <a:rPr altLang="en-US" dirty="0" sz="2400" lang="en-US"/>
              <a:t>I</a:t>
            </a:r>
            <a:r>
              <a:rPr altLang="en-US" dirty="0" sz="2400" lang="en-US"/>
              <a:t>D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D386F7D254AEE879CC0481F9A95959E0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2024-08-31T07:29:03Z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99031ca6a0274ed18681b34539a5d873</vt:lpwstr>
  </property>
</Properties>
</file>