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a:t>. </a:t>
            </a:r>
            <a:r>
              <a:rPr dirty="0" sz="2400" lang="en-US"/>
              <a:t>:</a:t>
            </a:r>
            <a:r>
              <a:rPr dirty="0" sz="2400" lang="en-US"/>
              <a:t>R</a:t>
            </a:r>
            <a:r>
              <a:rPr dirty="0" sz="2400" lang="en-US"/>
              <a:t>.</a:t>
            </a:r>
            <a:r>
              <a:rPr dirty="0" sz="2400" lang="en-US"/>
              <a:t>M</a:t>
            </a:r>
            <a:r>
              <a:rPr dirty="0" sz="2400" lang="en-US"/>
              <a:t>E</a:t>
            </a:r>
            <a:r>
              <a:rPr dirty="0" sz="2400" lang="en-US"/>
              <a:t>G</a:t>
            </a:r>
            <a:r>
              <a:rPr dirty="0" sz="2400" lang="en-US"/>
              <a:t>A</a:t>
            </a:r>
            <a:r>
              <a:rPr dirty="0" sz="2400" lang="en-US"/>
              <a:t>P</a:t>
            </a:r>
            <a:r>
              <a:rPr dirty="0" sz="2400" lang="en-US"/>
              <a:t>R</a:t>
            </a:r>
            <a:r>
              <a:rPr dirty="0" sz="2400" lang="en-US"/>
              <a:t>I</a:t>
            </a:r>
            <a:r>
              <a:rPr dirty="0" sz="2400" lang="en-US"/>
              <a:t>Y</a:t>
            </a:r>
            <a:r>
              <a:rPr dirty="0" sz="2400" lang="en-US"/>
              <a:t>A</a:t>
            </a:r>
            <a:endParaRPr altLang="en-US" lang="zh-CN"/>
          </a:p>
          <a:p>
            <a:r>
              <a:rPr dirty="0" sz="2400" lang="en-US"/>
              <a:t>REGISTER NO      :</a:t>
            </a:r>
            <a:r>
              <a:rPr dirty="0" sz="2400" lang="en-US"/>
              <a:t>1</a:t>
            </a:r>
            <a:r>
              <a:rPr dirty="0" sz="2400" lang="en-US"/>
              <a:t>6</a:t>
            </a:r>
            <a:r>
              <a:rPr dirty="0" sz="2400" lang="en-US"/>
              <a:t>8</a:t>
            </a:r>
            <a:r>
              <a:rPr dirty="0" sz="2400" lang="en-US"/>
              <a:t>3</a:t>
            </a:r>
            <a:r>
              <a:rPr dirty="0" sz="2400" lang="en-US"/>
              <a:t>1</a:t>
            </a:r>
            <a:r>
              <a:rPr dirty="0" sz="2400" lang="en-US"/>
              <a:t>2</a:t>
            </a:r>
            <a:r>
              <a:rPr dirty="0" sz="2400" lang="en-US"/>
              <a:t>2204</a:t>
            </a:r>
            <a:r>
              <a:rPr dirty="0" sz="2400" lang="en-US"/>
              <a:t>2</a:t>
            </a:r>
            <a:r>
              <a:rPr dirty="0" sz="2400" lang="en-US"/>
              <a:t>6</a:t>
            </a:r>
            <a:r>
              <a:rPr dirty="0" sz="2400" lang="en-US"/>
              <a:t>4</a:t>
            </a:r>
            <a:endParaRPr altLang="en-US" lang="zh-CN"/>
          </a:p>
          <a:p>
            <a:r>
              <a:rPr dirty="0" sz="2400" lang="en-US"/>
              <a:t>DEPARTMENT     :  BCOM ( CORPORATE  SECRETARYSHIP)</a:t>
            </a:r>
          </a:p>
          <a:p>
            <a:r>
              <a:rPr dirty="0" sz="2400" lang="en-US"/>
              <a:t>COLLEGE              : GOVT ARTS AND SCIENCE COLLEGE RK NAGAR </a:t>
            </a:r>
          </a:p>
          <a:p>
            <a:r>
              <a:rPr dirty="0" sz="2400" lang="en-US"/>
              <a:t>                                CHENNAI - 81</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9169818"/>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91888"/>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355312"/>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1864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2024-03-27T19:07:22Z</dcterms:created>
  <dcterms:modified xsi:type="dcterms:W3CDTF">2024-09-01T08:04:45Z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7dc755c8eacf4f77a544dd95d03fae3f</vt:lpwstr>
  </property>
</Properties>
</file>