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806" autoAdjust="0"/>
  </p:normalViewPr>
  <p:slideViewPr>
    <p:cSldViewPr snapToGrid="0">
      <p:cViewPr>
        <p:scale>
          <a:sx n="50" d="100"/>
          <a:sy n="50" d="100"/>
        </p:scale>
        <p:origin x="2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Objectifs</a:t>
            </a:r>
            <a:r>
              <a:rPr lang="en-US" baseline="0"/>
              <a:t> Atteint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Primary and foreign Keys identification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1-4DA4-8135-373C676F0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Types identification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1-4DA4-8135-373C676F0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Connections Accuracy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1-4DA4-8135-373C676F06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8559496"/>
        <c:axId val="558564416"/>
      </c:barChart>
      <c:catAx>
        <c:axId val="55855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564416"/>
        <c:crosses val="autoZero"/>
        <c:auto val="1"/>
        <c:lblAlgn val="ctr"/>
        <c:lblOffset val="100"/>
        <c:noMultiLvlLbl val="0"/>
      </c:catAx>
      <c:valAx>
        <c:axId val="55856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55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953AD-8645-4F63-A5FA-7C5D7AE2E3C4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864A5B1-7B99-4687-B863-D92BBF32ACB1}">
      <dgm:prSet phldrT="[Texte]"/>
      <dgm:spPr/>
      <dgm:t>
        <a:bodyPr/>
        <a:lstStyle/>
        <a:p>
          <a:r>
            <a:rPr lang="fr-FR" dirty="0"/>
            <a:t>MEGBLETO Carnel</a:t>
          </a:r>
        </a:p>
      </dgm:t>
    </dgm:pt>
    <dgm:pt modelId="{05F5DE6E-C32C-40B5-938C-AB54716F2399}" type="parTrans" cxnId="{AEF5ED38-33C7-42E6-8021-6FFE949E5C93}">
      <dgm:prSet/>
      <dgm:spPr/>
      <dgm:t>
        <a:bodyPr/>
        <a:lstStyle/>
        <a:p>
          <a:endParaRPr lang="fr-FR"/>
        </a:p>
      </dgm:t>
    </dgm:pt>
    <dgm:pt modelId="{6A0B0356-0332-44AB-8A01-CDE5DC05D98D}" type="sibTrans" cxnId="{AEF5ED38-33C7-42E6-8021-6FFE949E5C93}">
      <dgm:prSet/>
      <dgm:spPr/>
      <dgm:t>
        <a:bodyPr/>
        <a:lstStyle/>
        <a:p>
          <a:endParaRPr lang="fr-FR"/>
        </a:p>
      </dgm:t>
    </dgm:pt>
    <dgm:pt modelId="{60BF52F7-3D6A-4730-B6A8-8B1AFA451A04}">
      <dgm:prSet phldrT="[Texte]"/>
      <dgm:spPr/>
      <dgm:t>
        <a:bodyPr/>
        <a:lstStyle/>
        <a:p>
          <a:r>
            <a:rPr lang="fr-FR" dirty="0"/>
            <a:t>MAKITA Andreich Vertus</a:t>
          </a:r>
        </a:p>
      </dgm:t>
    </dgm:pt>
    <dgm:pt modelId="{AF222995-EF3E-4DD1-89B5-A24C9D7A48CC}" type="parTrans" cxnId="{0622B89C-7F76-479E-8867-2D84797E354F}">
      <dgm:prSet/>
      <dgm:spPr/>
      <dgm:t>
        <a:bodyPr/>
        <a:lstStyle/>
        <a:p>
          <a:endParaRPr lang="fr-FR"/>
        </a:p>
      </dgm:t>
    </dgm:pt>
    <dgm:pt modelId="{FDBA8F53-C556-4EFB-A280-93F1BB7313EF}" type="sibTrans" cxnId="{0622B89C-7F76-479E-8867-2D84797E354F}">
      <dgm:prSet/>
      <dgm:spPr/>
      <dgm:t>
        <a:bodyPr/>
        <a:lstStyle/>
        <a:p>
          <a:endParaRPr lang="fr-FR"/>
        </a:p>
      </dgm:t>
    </dgm:pt>
    <dgm:pt modelId="{B48828F5-EF27-485A-86D2-B3BD5FB1427E}" type="pres">
      <dgm:prSet presAssocID="{635953AD-8645-4F63-A5FA-7C5D7AE2E3C4}" presName="Name0" presStyleCnt="0">
        <dgm:presLayoutVars>
          <dgm:chMax val="7"/>
          <dgm:chPref val="7"/>
          <dgm:dir/>
        </dgm:presLayoutVars>
      </dgm:prSet>
      <dgm:spPr/>
    </dgm:pt>
    <dgm:pt modelId="{10EEA04E-E882-40F0-BBB5-7431EB246766}" type="pres">
      <dgm:prSet presAssocID="{635953AD-8645-4F63-A5FA-7C5D7AE2E3C4}" presName="Name1" presStyleCnt="0"/>
      <dgm:spPr/>
    </dgm:pt>
    <dgm:pt modelId="{39BC5F5A-6488-4AC8-A990-55087D2EA364}" type="pres">
      <dgm:prSet presAssocID="{635953AD-8645-4F63-A5FA-7C5D7AE2E3C4}" presName="cycle" presStyleCnt="0"/>
      <dgm:spPr/>
    </dgm:pt>
    <dgm:pt modelId="{F1EAD9F5-87F1-493A-AEE5-B799CDA27CB0}" type="pres">
      <dgm:prSet presAssocID="{635953AD-8645-4F63-A5FA-7C5D7AE2E3C4}" presName="srcNode" presStyleLbl="node1" presStyleIdx="0" presStyleCnt="2"/>
      <dgm:spPr/>
    </dgm:pt>
    <dgm:pt modelId="{C03ACF8C-0A2A-4186-92EE-7296CF6E85CA}" type="pres">
      <dgm:prSet presAssocID="{635953AD-8645-4F63-A5FA-7C5D7AE2E3C4}" presName="conn" presStyleLbl="parChTrans1D2" presStyleIdx="0" presStyleCnt="1"/>
      <dgm:spPr/>
    </dgm:pt>
    <dgm:pt modelId="{FB7384CE-834C-41AD-A803-378ACC8D0B31}" type="pres">
      <dgm:prSet presAssocID="{635953AD-8645-4F63-A5FA-7C5D7AE2E3C4}" presName="extraNode" presStyleLbl="node1" presStyleIdx="0" presStyleCnt="2"/>
      <dgm:spPr/>
    </dgm:pt>
    <dgm:pt modelId="{0CBBEBB6-AEC0-4DD6-AB35-511F4F823E4C}" type="pres">
      <dgm:prSet presAssocID="{635953AD-8645-4F63-A5FA-7C5D7AE2E3C4}" presName="dstNode" presStyleLbl="node1" presStyleIdx="0" presStyleCnt="2"/>
      <dgm:spPr/>
    </dgm:pt>
    <dgm:pt modelId="{1156EE7F-C52C-4C68-A3C0-ECE775DAA684}" type="pres">
      <dgm:prSet presAssocID="{C864A5B1-7B99-4687-B863-D92BBF32ACB1}" presName="text_1" presStyleLbl="node1" presStyleIdx="0" presStyleCnt="2" custScaleX="72459" custScaleY="43356">
        <dgm:presLayoutVars>
          <dgm:bulletEnabled val="1"/>
        </dgm:presLayoutVars>
      </dgm:prSet>
      <dgm:spPr/>
    </dgm:pt>
    <dgm:pt modelId="{28D6A69C-F9F7-490B-98B9-DA4FBFBDFB46}" type="pres">
      <dgm:prSet presAssocID="{C864A5B1-7B99-4687-B863-D92BBF32ACB1}" presName="accent_1" presStyleCnt="0"/>
      <dgm:spPr/>
    </dgm:pt>
    <dgm:pt modelId="{D48FEAB0-28A9-4ED3-9C21-5C8BCBA8EED8}" type="pres">
      <dgm:prSet presAssocID="{C864A5B1-7B99-4687-B863-D92BBF32ACB1}" presName="accentRepeatNode" presStyleLbl="solidFgAcc1" presStyleIdx="0" presStyleCnt="2" custScaleX="34960" custScaleY="60069"/>
      <dgm:spPr/>
    </dgm:pt>
    <dgm:pt modelId="{93E07514-4A87-4D41-BC33-0C951F0C986B}" type="pres">
      <dgm:prSet presAssocID="{60BF52F7-3D6A-4730-B6A8-8B1AFA451A04}" presName="text_2" presStyleLbl="node1" presStyleIdx="1" presStyleCnt="2" custScaleX="72801" custScaleY="43573">
        <dgm:presLayoutVars>
          <dgm:bulletEnabled val="1"/>
        </dgm:presLayoutVars>
      </dgm:prSet>
      <dgm:spPr/>
    </dgm:pt>
    <dgm:pt modelId="{8DEA5ABB-41CC-449F-B68F-13B0E590A448}" type="pres">
      <dgm:prSet presAssocID="{60BF52F7-3D6A-4730-B6A8-8B1AFA451A04}" presName="accent_2" presStyleCnt="0"/>
      <dgm:spPr/>
    </dgm:pt>
    <dgm:pt modelId="{57CF0E5E-995E-4A84-98BC-C04E005A3DB0}" type="pres">
      <dgm:prSet presAssocID="{60BF52F7-3D6A-4730-B6A8-8B1AFA451A04}" presName="accentRepeatNode" presStyleLbl="solidFgAcc1" presStyleIdx="1" presStyleCnt="2" custScaleX="44304" custScaleY="54384"/>
      <dgm:spPr/>
    </dgm:pt>
  </dgm:ptLst>
  <dgm:cxnLst>
    <dgm:cxn modelId="{AEF5ED38-33C7-42E6-8021-6FFE949E5C93}" srcId="{635953AD-8645-4F63-A5FA-7C5D7AE2E3C4}" destId="{C864A5B1-7B99-4687-B863-D92BBF32ACB1}" srcOrd="0" destOrd="0" parTransId="{05F5DE6E-C32C-40B5-938C-AB54716F2399}" sibTransId="{6A0B0356-0332-44AB-8A01-CDE5DC05D98D}"/>
    <dgm:cxn modelId="{23ED9C49-C558-4588-AF06-0969C3495383}" type="presOf" srcId="{6A0B0356-0332-44AB-8A01-CDE5DC05D98D}" destId="{C03ACF8C-0A2A-4186-92EE-7296CF6E85CA}" srcOrd="0" destOrd="0" presId="urn:microsoft.com/office/officeart/2008/layout/VerticalCurvedList"/>
    <dgm:cxn modelId="{61AFAF71-8EDE-423B-B877-18FC4BE276CC}" type="presOf" srcId="{635953AD-8645-4F63-A5FA-7C5D7AE2E3C4}" destId="{B48828F5-EF27-485A-86D2-B3BD5FB1427E}" srcOrd="0" destOrd="0" presId="urn:microsoft.com/office/officeart/2008/layout/VerticalCurvedList"/>
    <dgm:cxn modelId="{0622B89C-7F76-479E-8867-2D84797E354F}" srcId="{635953AD-8645-4F63-A5FA-7C5D7AE2E3C4}" destId="{60BF52F7-3D6A-4730-B6A8-8B1AFA451A04}" srcOrd="1" destOrd="0" parTransId="{AF222995-EF3E-4DD1-89B5-A24C9D7A48CC}" sibTransId="{FDBA8F53-C556-4EFB-A280-93F1BB7313EF}"/>
    <dgm:cxn modelId="{E059A6A1-CECE-4DBD-9F0A-03D87F587BB3}" type="presOf" srcId="{C864A5B1-7B99-4687-B863-D92BBF32ACB1}" destId="{1156EE7F-C52C-4C68-A3C0-ECE775DAA684}" srcOrd="0" destOrd="0" presId="urn:microsoft.com/office/officeart/2008/layout/VerticalCurvedList"/>
    <dgm:cxn modelId="{1D14D6E1-B4D9-4A6B-9A26-F323629AD60C}" type="presOf" srcId="{60BF52F7-3D6A-4730-B6A8-8B1AFA451A04}" destId="{93E07514-4A87-4D41-BC33-0C951F0C986B}" srcOrd="0" destOrd="0" presId="urn:microsoft.com/office/officeart/2008/layout/VerticalCurvedList"/>
    <dgm:cxn modelId="{6E58F942-5C3C-4FD8-AD8B-D30BE32EC624}" type="presParOf" srcId="{B48828F5-EF27-485A-86D2-B3BD5FB1427E}" destId="{10EEA04E-E882-40F0-BBB5-7431EB246766}" srcOrd="0" destOrd="0" presId="urn:microsoft.com/office/officeart/2008/layout/VerticalCurvedList"/>
    <dgm:cxn modelId="{524A7A70-E224-4087-8C86-BF9784349FB0}" type="presParOf" srcId="{10EEA04E-E882-40F0-BBB5-7431EB246766}" destId="{39BC5F5A-6488-4AC8-A990-55087D2EA364}" srcOrd="0" destOrd="0" presId="urn:microsoft.com/office/officeart/2008/layout/VerticalCurvedList"/>
    <dgm:cxn modelId="{37FBCDFA-3A1C-4A46-BE48-DE4DE91270C4}" type="presParOf" srcId="{39BC5F5A-6488-4AC8-A990-55087D2EA364}" destId="{F1EAD9F5-87F1-493A-AEE5-B799CDA27CB0}" srcOrd="0" destOrd="0" presId="urn:microsoft.com/office/officeart/2008/layout/VerticalCurvedList"/>
    <dgm:cxn modelId="{DCB466CA-4800-41B3-8788-3EA188AA838B}" type="presParOf" srcId="{39BC5F5A-6488-4AC8-A990-55087D2EA364}" destId="{C03ACF8C-0A2A-4186-92EE-7296CF6E85CA}" srcOrd="1" destOrd="0" presId="urn:microsoft.com/office/officeart/2008/layout/VerticalCurvedList"/>
    <dgm:cxn modelId="{CBD09633-FB9D-4700-9616-D2AE37360873}" type="presParOf" srcId="{39BC5F5A-6488-4AC8-A990-55087D2EA364}" destId="{FB7384CE-834C-41AD-A803-378ACC8D0B31}" srcOrd="2" destOrd="0" presId="urn:microsoft.com/office/officeart/2008/layout/VerticalCurvedList"/>
    <dgm:cxn modelId="{D731B9C3-AF0A-4956-BB65-ABC049BA1A70}" type="presParOf" srcId="{39BC5F5A-6488-4AC8-A990-55087D2EA364}" destId="{0CBBEBB6-AEC0-4DD6-AB35-511F4F823E4C}" srcOrd="3" destOrd="0" presId="urn:microsoft.com/office/officeart/2008/layout/VerticalCurvedList"/>
    <dgm:cxn modelId="{20A75F05-76BA-40C4-B6F7-B14745E631D9}" type="presParOf" srcId="{10EEA04E-E882-40F0-BBB5-7431EB246766}" destId="{1156EE7F-C52C-4C68-A3C0-ECE775DAA684}" srcOrd="1" destOrd="0" presId="urn:microsoft.com/office/officeart/2008/layout/VerticalCurvedList"/>
    <dgm:cxn modelId="{9EE741B7-15A4-42F2-8166-306515886BF6}" type="presParOf" srcId="{10EEA04E-E882-40F0-BBB5-7431EB246766}" destId="{28D6A69C-F9F7-490B-98B9-DA4FBFBDFB46}" srcOrd="2" destOrd="0" presId="urn:microsoft.com/office/officeart/2008/layout/VerticalCurvedList"/>
    <dgm:cxn modelId="{4A8BF746-9279-4F9F-91DA-92F1FAE32D39}" type="presParOf" srcId="{28D6A69C-F9F7-490B-98B9-DA4FBFBDFB46}" destId="{D48FEAB0-28A9-4ED3-9C21-5C8BCBA8EED8}" srcOrd="0" destOrd="0" presId="urn:microsoft.com/office/officeart/2008/layout/VerticalCurvedList"/>
    <dgm:cxn modelId="{E043ECD7-EAD0-4190-B7DA-3F790BBDE7F4}" type="presParOf" srcId="{10EEA04E-E882-40F0-BBB5-7431EB246766}" destId="{93E07514-4A87-4D41-BC33-0C951F0C986B}" srcOrd="3" destOrd="0" presId="urn:microsoft.com/office/officeart/2008/layout/VerticalCurvedList"/>
    <dgm:cxn modelId="{C4D8223F-67BE-4862-A9FA-399AF6684420}" type="presParOf" srcId="{10EEA04E-E882-40F0-BBB5-7431EB246766}" destId="{8DEA5ABB-41CC-449F-B68F-13B0E590A448}" srcOrd="4" destOrd="0" presId="urn:microsoft.com/office/officeart/2008/layout/VerticalCurvedList"/>
    <dgm:cxn modelId="{F2CC8743-1EC8-47FB-BE04-7FCBD853A730}" type="presParOf" srcId="{8DEA5ABB-41CC-449F-B68F-13B0E590A448}" destId="{57CF0E5E-995E-4A84-98BC-C04E005A3D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FF60-94BC-4EFF-A83B-47A3C4BAD2C4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B1D70CDA-6FB4-4C4D-91D0-C0446D8007D5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Prises de connaissance du cahier des charges</a:t>
          </a:r>
        </a:p>
      </dgm:t>
    </dgm:pt>
    <dgm:pt modelId="{F4B8C3DD-B1C4-49F2-8B2F-E347AEFFF8F4}" type="parTrans" cxnId="{204B8FAC-950C-4CA2-8316-4273B6CB6D3E}">
      <dgm:prSet/>
      <dgm:spPr/>
      <dgm:t>
        <a:bodyPr/>
        <a:lstStyle/>
        <a:p>
          <a:endParaRPr lang="fr-FR"/>
        </a:p>
      </dgm:t>
    </dgm:pt>
    <dgm:pt modelId="{B6355418-52BD-4E88-A264-1A1F83A9C975}" type="sibTrans" cxnId="{204B8FAC-950C-4CA2-8316-4273B6CB6D3E}">
      <dgm:prSet/>
      <dgm:spPr/>
      <dgm:t>
        <a:bodyPr/>
        <a:lstStyle/>
        <a:p>
          <a:endParaRPr lang="fr-FR"/>
        </a:p>
      </dgm:t>
    </dgm:pt>
    <dgm:pt modelId="{3758F67E-76E4-46E4-AAF2-C4B1C197C0B3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Réalisation</a:t>
          </a:r>
          <a:r>
            <a:rPr lang="fr-FR" baseline="0" dirty="0"/>
            <a:t> d’une maquette du produit fini</a:t>
          </a:r>
          <a:endParaRPr lang="fr-FR" dirty="0"/>
        </a:p>
      </dgm:t>
    </dgm:pt>
    <dgm:pt modelId="{735C8DB8-C9B3-47FE-BFA8-0F7A366B9F16}" type="parTrans" cxnId="{97F266E2-30AC-459D-B9B0-C79671ACBC82}">
      <dgm:prSet/>
      <dgm:spPr/>
      <dgm:t>
        <a:bodyPr/>
        <a:lstStyle/>
        <a:p>
          <a:endParaRPr lang="fr-FR"/>
        </a:p>
      </dgm:t>
    </dgm:pt>
    <dgm:pt modelId="{BDAFC3D7-A120-40FC-BA87-E3ED1EE533C6}" type="sibTrans" cxnId="{97F266E2-30AC-459D-B9B0-C79671ACBC82}">
      <dgm:prSet/>
      <dgm:spPr/>
      <dgm:t>
        <a:bodyPr/>
        <a:lstStyle/>
        <a:p>
          <a:endParaRPr lang="fr-FR"/>
        </a:p>
      </dgm:t>
    </dgm:pt>
    <dgm:pt modelId="{689254DC-6A09-45FA-B4C4-2C0ECBC9BF14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Choix des technologies a utiliser</a:t>
          </a:r>
        </a:p>
      </dgm:t>
    </dgm:pt>
    <dgm:pt modelId="{57C99B5E-DF88-48DA-AF24-F6E13927529A}" type="parTrans" cxnId="{C7335A1D-5421-47C8-BFD8-BC6376D9C82A}">
      <dgm:prSet/>
      <dgm:spPr/>
      <dgm:t>
        <a:bodyPr/>
        <a:lstStyle/>
        <a:p>
          <a:endParaRPr lang="fr-FR"/>
        </a:p>
      </dgm:t>
    </dgm:pt>
    <dgm:pt modelId="{6816EC6A-005C-40F7-BA8C-B169D7070293}" type="sibTrans" cxnId="{C7335A1D-5421-47C8-BFD8-BC6376D9C82A}">
      <dgm:prSet/>
      <dgm:spPr/>
      <dgm:t>
        <a:bodyPr/>
        <a:lstStyle/>
        <a:p>
          <a:endParaRPr lang="fr-FR"/>
        </a:p>
      </dgm:t>
    </dgm:pt>
    <dgm:pt modelId="{2DBC6165-9C9B-4EC0-BE7F-BC1CA404B89D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Réalisation du produit fini conformément au attendue du projet</a:t>
          </a:r>
        </a:p>
      </dgm:t>
    </dgm:pt>
    <dgm:pt modelId="{8BFDAAEA-CD41-4431-A334-C90E8021D04A}" type="parTrans" cxnId="{719034DE-5893-4A62-A919-23DA91F81222}">
      <dgm:prSet/>
      <dgm:spPr/>
      <dgm:t>
        <a:bodyPr/>
        <a:lstStyle/>
        <a:p>
          <a:endParaRPr lang="fr-FR"/>
        </a:p>
      </dgm:t>
    </dgm:pt>
    <dgm:pt modelId="{68162EED-51EF-4FFC-95B0-057869957FAB}" type="sibTrans" cxnId="{719034DE-5893-4A62-A919-23DA91F81222}">
      <dgm:prSet/>
      <dgm:spPr/>
      <dgm:t>
        <a:bodyPr/>
        <a:lstStyle/>
        <a:p>
          <a:endParaRPr lang="fr-FR"/>
        </a:p>
      </dgm:t>
    </dgm:pt>
    <dgm:pt modelId="{B0443947-0FC1-48B9-86AD-BBA1000D62A4}">
      <dgm:prSet phldrT="[Texte]"/>
      <dgm:spPr/>
      <dgm:t>
        <a:bodyPr/>
        <a:lstStyle/>
        <a:p>
          <a:endParaRPr lang="fr-FR" dirty="0"/>
        </a:p>
      </dgm:t>
    </dgm:pt>
    <dgm:pt modelId="{B98A7D78-E42D-40BF-94CD-58B5E7EE03BE}" type="sibTrans" cxnId="{2A1CD85F-A8A7-477E-AB52-1D8187CE5711}">
      <dgm:prSet/>
      <dgm:spPr/>
      <dgm:t>
        <a:bodyPr/>
        <a:lstStyle/>
        <a:p>
          <a:endParaRPr lang="fr-FR"/>
        </a:p>
      </dgm:t>
    </dgm:pt>
    <dgm:pt modelId="{FAC52F96-5CF0-4F91-8087-A34FEBD76F5A}" type="parTrans" cxnId="{2A1CD85F-A8A7-477E-AB52-1D8187CE5711}">
      <dgm:prSet/>
      <dgm:spPr/>
      <dgm:t>
        <a:bodyPr/>
        <a:lstStyle/>
        <a:p>
          <a:endParaRPr lang="fr-FR"/>
        </a:p>
      </dgm:t>
    </dgm:pt>
    <dgm:pt modelId="{B6764560-5A7C-448A-82F5-919453CD03FE}" type="pres">
      <dgm:prSet presAssocID="{CE4FFF60-94BC-4EFF-A83B-47A3C4BAD2C4}" presName="Name0" presStyleCnt="0">
        <dgm:presLayoutVars>
          <dgm:chMax val="7"/>
          <dgm:chPref val="5"/>
        </dgm:presLayoutVars>
      </dgm:prSet>
      <dgm:spPr/>
    </dgm:pt>
    <dgm:pt modelId="{BE0D281D-623C-413B-9D1B-A3D3E8F9FB97}" type="pres">
      <dgm:prSet presAssocID="{CE4FFF60-94BC-4EFF-A83B-47A3C4BAD2C4}" presName="arrowNode" presStyleLbl="node1" presStyleIdx="0" presStyleCnt="1"/>
      <dgm:spPr/>
    </dgm:pt>
    <dgm:pt modelId="{2228FE2F-AD7F-4174-A2A1-54FD4F7EF163}" type="pres">
      <dgm:prSet presAssocID="{B1D70CDA-6FB4-4C4D-91D0-C0446D8007D5}" presName="txNode1" presStyleLbl="revTx" presStyleIdx="0" presStyleCnt="5" custScaleX="221620" custScaleY="51555" custLinFactNeighborX="87450" custLinFactNeighborY="-4871">
        <dgm:presLayoutVars>
          <dgm:bulletEnabled val="1"/>
        </dgm:presLayoutVars>
      </dgm:prSet>
      <dgm:spPr/>
    </dgm:pt>
    <dgm:pt modelId="{93002AC5-F3B2-4E40-BD16-7A6CFB0F2E0C}" type="pres">
      <dgm:prSet presAssocID="{3758F67E-76E4-46E4-AAF2-C4B1C197C0B3}" presName="txNode2" presStyleLbl="revTx" presStyleIdx="1" presStyleCnt="5" custScaleY="62126">
        <dgm:presLayoutVars>
          <dgm:bulletEnabled val="1"/>
        </dgm:presLayoutVars>
      </dgm:prSet>
      <dgm:spPr/>
    </dgm:pt>
    <dgm:pt modelId="{759B7726-C91E-4B2A-B3F4-B705A184C874}" type="pres">
      <dgm:prSet presAssocID="{BDAFC3D7-A120-40FC-BA87-E3ED1EE533C6}" presName="dotNode2" presStyleCnt="0"/>
      <dgm:spPr/>
    </dgm:pt>
    <dgm:pt modelId="{C7D3690C-92B7-4DF0-88A1-2BFD77B554B6}" type="pres">
      <dgm:prSet presAssocID="{BDAFC3D7-A120-40FC-BA87-E3ED1EE533C6}" presName="dotRepeatNode" presStyleLbl="fgShp" presStyleIdx="0" presStyleCnt="3"/>
      <dgm:spPr/>
    </dgm:pt>
    <dgm:pt modelId="{DBFDE1DE-0E74-4EC9-B1F9-D882074EF499}" type="pres">
      <dgm:prSet presAssocID="{B0443947-0FC1-48B9-86AD-BBA1000D62A4}" presName="txNode3" presStyleLbl="revTx" presStyleIdx="2" presStyleCnt="5">
        <dgm:presLayoutVars>
          <dgm:bulletEnabled val="1"/>
        </dgm:presLayoutVars>
      </dgm:prSet>
      <dgm:spPr/>
    </dgm:pt>
    <dgm:pt modelId="{21C01411-1C1C-4C72-8627-451DEDF1E0EF}" type="pres">
      <dgm:prSet presAssocID="{B98A7D78-E42D-40BF-94CD-58B5E7EE03BE}" presName="dotNode3" presStyleCnt="0"/>
      <dgm:spPr/>
    </dgm:pt>
    <dgm:pt modelId="{189D3EFF-7BA2-4C05-B152-F90EC75981BA}" type="pres">
      <dgm:prSet presAssocID="{B98A7D78-E42D-40BF-94CD-58B5E7EE03BE}" presName="dotRepeatNode" presStyleLbl="fgShp" presStyleIdx="1" presStyleCnt="3"/>
      <dgm:spPr/>
    </dgm:pt>
    <dgm:pt modelId="{8E9BF16E-7A1F-4E73-A08B-ACBEE5B3C2BD}" type="pres">
      <dgm:prSet presAssocID="{689254DC-6A09-45FA-B4C4-2C0ECBC9BF14}" presName="txNode4" presStyleLbl="revTx" presStyleIdx="3" presStyleCnt="5">
        <dgm:presLayoutVars>
          <dgm:bulletEnabled val="1"/>
        </dgm:presLayoutVars>
      </dgm:prSet>
      <dgm:spPr/>
    </dgm:pt>
    <dgm:pt modelId="{E85DE554-4871-407D-A0EF-6806049E2543}" type="pres">
      <dgm:prSet presAssocID="{6816EC6A-005C-40F7-BA8C-B169D7070293}" presName="dotNode4" presStyleCnt="0"/>
      <dgm:spPr/>
    </dgm:pt>
    <dgm:pt modelId="{20F82FE7-5128-47DC-B551-C135D2FA616B}" type="pres">
      <dgm:prSet presAssocID="{6816EC6A-005C-40F7-BA8C-B169D7070293}" presName="dotRepeatNode" presStyleLbl="fgShp" presStyleIdx="2" presStyleCnt="3"/>
      <dgm:spPr/>
    </dgm:pt>
    <dgm:pt modelId="{AEF3EAC9-C8A8-4E0C-A85F-75A101117D2C}" type="pres">
      <dgm:prSet presAssocID="{2DBC6165-9C9B-4EC0-BE7F-BC1CA404B89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C7335A1D-5421-47C8-BFD8-BC6376D9C82A}" srcId="{CE4FFF60-94BC-4EFF-A83B-47A3C4BAD2C4}" destId="{689254DC-6A09-45FA-B4C4-2C0ECBC9BF14}" srcOrd="3" destOrd="0" parTransId="{57C99B5E-DF88-48DA-AF24-F6E13927529A}" sibTransId="{6816EC6A-005C-40F7-BA8C-B169D7070293}"/>
    <dgm:cxn modelId="{1ED18A1E-9BB6-4094-A4C9-2D880D61F002}" type="presOf" srcId="{B1D70CDA-6FB4-4C4D-91D0-C0446D8007D5}" destId="{2228FE2F-AD7F-4174-A2A1-54FD4F7EF163}" srcOrd="0" destOrd="0" presId="urn:microsoft.com/office/officeart/2009/3/layout/DescendingProcess"/>
    <dgm:cxn modelId="{71336C35-F3D6-4F5A-B623-4938D4340599}" type="presOf" srcId="{CE4FFF60-94BC-4EFF-A83B-47A3C4BAD2C4}" destId="{B6764560-5A7C-448A-82F5-919453CD03FE}" srcOrd="0" destOrd="0" presId="urn:microsoft.com/office/officeart/2009/3/layout/DescendingProcess"/>
    <dgm:cxn modelId="{FC1EF13D-17D8-42C2-9FCC-CB74AF68EB9B}" type="presOf" srcId="{3758F67E-76E4-46E4-AAF2-C4B1C197C0B3}" destId="{93002AC5-F3B2-4E40-BD16-7A6CFB0F2E0C}" srcOrd="0" destOrd="0" presId="urn:microsoft.com/office/officeart/2009/3/layout/DescendingProcess"/>
    <dgm:cxn modelId="{2A1CD85F-A8A7-477E-AB52-1D8187CE5711}" srcId="{CE4FFF60-94BC-4EFF-A83B-47A3C4BAD2C4}" destId="{B0443947-0FC1-48B9-86AD-BBA1000D62A4}" srcOrd="2" destOrd="0" parTransId="{FAC52F96-5CF0-4F91-8087-A34FEBD76F5A}" sibTransId="{B98A7D78-E42D-40BF-94CD-58B5E7EE03BE}"/>
    <dgm:cxn modelId="{2B8BC062-857B-43DA-A05B-A219519BA87F}" type="presOf" srcId="{689254DC-6A09-45FA-B4C4-2C0ECBC9BF14}" destId="{8E9BF16E-7A1F-4E73-A08B-ACBEE5B3C2BD}" srcOrd="0" destOrd="0" presId="urn:microsoft.com/office/officeart/2009/3/layout/DescendingProcess"/>
    <dgm:cxn modelId="{C01DA86B-2443-4F4B-B677-CA530EFA4D11}" type="presOf" srcId="{2DBC6165-9C9B-4EC0-BE7F-BC1CA404B89D}" destId="{AEF3EAC9-C8A8-4E0C-A85F-75A101117D2C}" srcOrd="0" destOrd="0" presId="urn:microsoft.com/office/officeart/2009/3/layout/DescendingProcess"/>
    <dgm:cxn modelId="{204B8FAC-950C-4CA2-8316-4273B6CB6D3E}" srcId="{CE4FFF60-94BC-4EFF-A83B-47A3C4BAD2C4}" destId="{B1D70CDA-6FB4-4C4D-91D0-C0446D8007D5}" srcOrd="0" destOrd="0" parTransId="{F4B8C3DD-B1C4-49F2-8B2F-E347AEFFF8F4}" sibTransId="{B6355418-52BD-4E88-A264-1A1F83A9C975}"/>
    <dgm:cxn modelId="{027C46B4-3D5B-4172-BC71-0223E7F14196}" type="presOf" srcId="{BDAFC3D7-A120-40FC-BA87-E3ED1EE533C6}" destId="{C7D3690C-92B7-4DF0-88A1-2BFD77B554B6}" srcOrd="0" destOrd="0" presId="urn:microsoft.com/office/officeart/2009/3/layout/DescendingProcess"/>
    <dgm:cxn modelId="{7C74CFBB-7822-4FDD-A5A6-84D92CCCE4EA}" type="presOf" srcId="{6816EC6A-005C-40F7-BA8C-B169D7070293}" destId="{20F82FE7-5128-47DC-B551-C135D2FA616B}" srcOrd="0" destOrd="0" presId="urn:microsoft.com/office/officeart/2009/3/layout/DescendingProcess"/>
    <dgm:cxn modelId="{719034DE-5893-4A62-A919-23DA91F81222}" srcId="{CE4FFF60-94BC-4EFF-A83B-47A3C4BAD2C4}" destId="{2DBC6165-9C9B-4EC0-BE7F-BC1CA404B89D}" srcOrd="4" destOrd="0" parTransId="{8BFDAAEA-CD41-4431-A334-C90E8021D04A}" sibTransId="{68162EED-51EF-4FFC-95B0-057869957FAB}"/>
    <dgm:cxn modelId="{025EC0DF-C5FE-4818-B0E1-CC22EAA396DA}" type="presOf" srcId="{B0443947-0FC1-48B9-86AD-BBA1000D62A4}" destId="{DBFDE1DE-0E74-4EC9-B1F9-D882074EF499}" srcOrd="0" destOrd="0" presId="urn:microsoft.com/office/officeart/2009/3/layout/DescendingProcess"/>
    <dgm:cxn modelId="{97F266E2-30AC-459D-B9B0-C79671ACBC82}" srcId="{CE4FFF60-94BC-4EFF-A83B-47A3C4BAD2C4}" destId="{3758F67E-76E4-46E4-AAF2-C4B1C197C0B3}" srcOrd="1" destOrd="0" parTransId="{735C8DB8-C9B3-47FE-BFA8-0F7A366B9F16}" sibTransId="{BDAFC3D7-A120-40FC-BA87-E3ED1EE533C6}"/>
    <dgm:cxn modelId="{ECCF02F5-06DC-43DD-8336-2B475732FFF6}" type="presOf" srcId="{B98A7D78-E42D-40BF-94CD-58B5E7EE03BE}" destId="{189D3EFF-7BA2-4C05-B152-F90EC75981BA}" srcOrd="0" destOrd="0" presId="urn:microsoft.com/office/officeart/2009/3/layout/DescendingProcess"/>
    <dgm:cxn modelId="{BDC9B0E5-4543-4945-9A97-0D25EFD43F39}" type="presParOf" srcId="{B6764560-5A7C-448A-82F5-919453CD03FE}" destId="{BE0D281D-623C-413B-9D1B-A3D3E8F9FB97}" srcOrd="0" destOrd="0" presId="urn:microsoft.com/office/officeart/2009/3/layout/DescendingProcess"/>
    <dgm:cxn modelId="{294AC819-212D-41C1-BBE0-6E84BF1203C6}" type="presParOf" srcId="{B6764560-5A7C-448A-82F5-919453CD03FE}" destId="{2228FE2F-AD7F-4174-A2A1-54FD4F7EF163}" srcOrd="1" destOrd="0" presId="urn:microsoft.com/office/officeart/2009/3/layout/DescendingProcess"/>
    <dgm:cxn modelId="{2FAEA947-E55F-4102-B4D4-08C1162D305F}" type="presParOf" srcId="{B6764560-5A7C-448A-82F5-919453CD03FE}" destId="{93002AC5-F3B2-4E40-BD16-7A6CFB0F2E0C}" srcOrd="2" destOrd="0" presId="urn:microsoft.com/office/officeart/2009/3/layout/DescendingProcess"/>
    <dgm:cxn modelId="{A86577E6-28E3-41C8-8C83-5B836B17E3AF}" type="presParOf" srcId="{B6764560-5A7C-448A-82F5-919453CD03FE}" destId="{759B7726-C91E-4B2A-B3F4-B705A184C874}" srcOrd="3" destOrd="0" presId="urn:microsoft.com/office/officeart/2009/3/layout/DescendingProcess"/>
    <dgm:cxn modelId="{998C3193-D041-428F-9C73-6E5517F5369D}" type="presParOf" srcId="{759B7726-C91E-4B2A-B3F4-B705A184C874}" destId="{C7D3690C-92B7-4DF0-88A1-2BFD77B554B6}" srcOrd="0" destOrd="0" presId="urn:microsoft.com/office/officeart/2009/3/layout/DescendingProcess"/>
    <dgm:cxn modelId="{B698B641-4907-43FF-A2A5-1410E402B9A3}" type="presParOf" srcId="{B6764560-5A7C-448A-82F5-919453CD03FE}" destId="{DBFDE1DE-0E74-4EC9-B1F9-D882074EF499}" srcOrd="4" destOrd="0" presId="urn:microsoft.com/office/officeart/2009/3/layout/DescendingProcess"/>
    <dgm:cxn modelId="{17F9DEFE-8D15-4B40-A907-99F384FE6227}" type="presParOf" srcId="{B6764560-5A7C-448A-82F5-919453CD03FE}" destId="{21C01411-1C1C-4C72-8627-451DEDF1E0EF}" srcOrd="5" destOrd="0" presId="urn:microsoft.com/office/officeart/2009/3/layout/DescendingProcess"/>
    <dgm:cxn modelId="{E861CE38-4316-4EAB-9593-AC494E946B0F}" type="presParOf" srcId="{21C01411-1C1C-4C72-8627-451DEDF1E0EF}" destId="{189D3EFF-7BA2-4C05-B152-F90EC75981BA}" srcOrd="0" destOrd="0" presId="urn:microsoft.com/office/officeart/2009/3/layout/DescendingProcess"/>
    <dgm:cxn modelId="{D763ACB2-BD3E-4365-AA9C-63B73D133478}" type="presParOf" srcId="{B6764560-5A7C-448A-82F5-919453CD03FE}" destId="{8E9BF16E-7A1F-4E73-A08B-ACBEE5B3C2BD}" srcOrd="6" destOrd="0" presId="urn:microsoft.com/office/officeart/2009/3/layout/DescendingProcess"/>
    <dgm:cxn modelId="{302C4F6D-9901-4A93-AA2C-B06803C7FAA3}" type="presParOf" srcId="{B6764560-5A7C-448A-82F5-919453CD03FE}" destId="{E85DE554-4871-407D-A0EF-6806049E2543}" srcOrd="7" destOrd="0" presId="urn:microsoft.com/office/officeart/2009/3/layout/DescendingProcess"/>
    <dgm:cxn modelId="{334FE81D-6FCD-4789-8F13-BDBA27A4E603}" type="presParOf" srcId="{E85DE554-4871-407D-A0EF-6806049E2543}" destId="{20F82FE7-5128-47DC-B551-C135D2FA616B}" srcOrd="0" destOrd="0" presId="urn:microsoft.com/office/officeart/2009/3/layout/DescendingProcess"/>
    <dgm:cxn modelId="{CD48B588-25F7-4933-86BC-3E9614600FE5}" type="presParOf" srcId="{B6764560-5A7C-448A-82F5-919453CD03FE}" destId="{AEF3EAC9-C8A8-4E0C-A85F-75A101117D2C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ACF8C-0A2A-4186-92EE-7296CF6E85CA}">
      <dsp:nvSpPr>
        <dsp:cNvPr id="0" name=""/>
        <dsp:cNvSpPr/>
      </dsp:nvSpPr>
      <dsp:spPr>
        <a:xfrm>
          <a:off x="-4563714" y="-744600"/>
          <a:ext cx="5786881" cy="5786881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6EE7F-C52C-4C68-A3C0-ECE775DAA684}">
      <dsp:nvSpPr>
        <dsp:cNvPr id="0" name=""/>
        <dsp:cNvSpPr/>
      </dsp:nvSpPr>
      <dsp:spPr>
        <a:xfrm>
          <a:off x="1646239" y="961693"/>
          <a:ext cx="3143582" cy="5323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53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MEGBLETO Carnel</a:t>
          </a:r>
        </a:p>
      </dsp:txBody>
      <dsp:txXfrm>
        <a:off x="1646239" y="961693"/>
        <a:ext cx="3143582" cy="532308"/>
      </dsp:txXfrm>
    </dsp:sp>
    <dsp:sp modelId="{D48FEAB0-28A9-4ED3-9C21-5C8BCBA8EED8}">
      <dsp:nvSpPr>
        <dsp:cNvPr id="0" name=""/>
        <dsp:cNvSpPr/>
      </dsp:nvSpPr>
      <dsp:spPr>
        <a:xfrm>
          <a:off x="780550" y="766907"/>
          <a:ext cx="536531" cy="92187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E07514-4A87-4D41-BC33-0C951F0C986B}">
      <dsp:nvSpPr>
        <dsp:cNvPr id="0" name=""/>
        <dsp:cNvSpPr/>
      </dsp:nvSpPr>
      <dsp:spPr>
        <a:xfrm>
          <a:off x="1638820" y="2802346"/>
          <a:ext cx="3158419" cy="5349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4535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MAKITA Andreich Vertus</a:t>
          </a:r>
        </a:p>
      </dsp:txBody>
      <dsp:txXfrm>
        <a:off x="1638820" y="2802346"/>
        <a:ext cx="3158419" cy="534972"/>
      </dsp:txXfrm>
    </dsp:sp>
    <dsp:sp modelId="{57CF0E5E-995E-4A84-98BC-C04E005A3DB0}">
      <dsp:nvSpPr>
        <dsp:cNvPr id="0" name=""/>
        <dsp:cNvSpPr/>
      </dsp:nvSpPr>
      <dsp:spPr>
        <a:xfrm>
          <a:off x="708849" y="2652516"/>
          <a:ext cx="679934" cy="83463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281D-623C-413B-9D1B-A3D3E8F9FB97}">
      <dsp:nvSpPr>
        <dsp:cNvPr id="0" name=""/>
        <dsp:cNvSpPr/>
      </dsp:nvSpPr>
      <dsp:spPr>
        <a:xfrm rot="4396374">
          <a:off x="1230415" y="875488"/>
          <a:ext cx="3798005" cy="264863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D3690C-92B7-4DF0-88A1-2BFD77B554B6}">
      <dsp:nvSpPr>
        <dsp:cNvPr id="0" name=""/>
        <dsp:cNvSpPr/>
      </dsp:nvSpPr>
      <dsp:spPr>
        <a:xfrm>
          <a:off x="2653160" y="1221332"/>
          <a:ext cx="95911" cy="95911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9D3EFF-7BA2-4C05-B152-F90EC75981BA}">
      <dsp:nvSpPr>
        <dsp:cNvPr id="0" name=""/>
        <dsp:cNvSpPr/>
      </dsp:nvSpPr>
      <dsp:spPr>
        <a:xfrm>
          <a:off x="3309890" y="1751045"/>
          <a:ext cx="95911" cy="95911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F82FE7-5128-47DC-B551-C135D2FA616B}">
      <dsp:nvSpPr>
        <dsp:cNvPr id="0" name=""/>
        <dsp:cNvSpPr/>
      </dsp:nvSpPr>
      <dsp:spPr>
        <a:xfrm>
          <a:off x="3802074" y="2370510"/>
          <a:ext cx="95911" cy="95911"/>
        </a:xfrm>
        <a:prstGeom prst="ellipse">
          <a:avLst/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28FE2F-AD7F-4174-A2A1-54FD4F7EF163}">
      <dsp:nvSpPr>
        <dsp:cNvPr id="0" name=""/>
        <dsp:cNvSpPr/>
      </dsp:nvSpPr>
      <dsp:spPr>
        <a:xfrm>
          <a:off x="1452835" y="136222"/>
          <a:ext cx="3968420" cy="362915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Prises de connaissance du cahier des charges</a:t>
          </a:r>
        </a:p>
      </dsp:txBody>
      <dsp:txXfrm>
        <a:off x="1452835" y="136222"/>
        <a:ext cx="3968420" cy="362915"/>
      </dsp:txXfrm>
    </dsp:sp>
    <dsp:sp modelId="{93002AC5-F3B2-4E40-BD16-7A6CFB0F2E0C}">
      <dsp:nvSpPr>
        <dsp:cNvPr id="0" name=""/>
        <dsp:cNvSpPr/>
      </dsp:nvSpPr>
      <dsp:spPr>
        <a:xfrm>
          <a:off x="3202011" y="1050623"/>
          <a:ext cx="2613368" cy="437328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Réalisation</a:t>
          </a:r>
          <a:r>
            <a:rPr lang="fr-FR" sz="1400" kern="1200" baseline="0" dirty="0"/>
            <a:t> d’une maquette du produit fini</a:t>
          </a:r>
          <a:endParaRPr lang="fr-FR" sz="1400" kern="1200" dirty="0"/>
        </a:p>
      </dsp:txBody>
      <dsp:txXfrm>
        <a:off x="3202011" y="1050623"/>
        <a:ext cx="2613368" cy="437328"/>
      </dsp:txXfrm>
    </dsp:sp>
    <dsp:sp modelId="{DBFDE1DE-0E74-4EC9-B1F9-D882074EF499}">
      <dsp:nvSpPr>
        <dsp:cNvPr id="0" name=""/>
        <dsp:cNvSpPr/>
      </dsp:nvSpPr>
      <dsp:spPr>
        <a:xfrm>
          <a:off x="975808" y="1447032"/>
          <a:ext cx="2081016" cy="70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</dsp:txBody>
      <dsp:txXfrm>
        <a:off x="975808" y="1447032"/>
        <a:ext cx="2081016" cy="703937"/>
      </dsp:txXfrm>
    </dsp:sp>
    <dsp:sp modelId="{8E9BF16E-7A1F-4E73-A08B-ACBEE5B3C2BD}">
      <dsp:nvSpPr>
        <dsp:cNvPr id="0" name=""/>
        <dsp:cNvSpPr/>
      </dsp:nvSpPr>
      <dsp:spPr>
        <a:xfrm>
          <a:off x="4218321" y="2066497"/>
          <a:ext cx="1597058" cy="703937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Choix des technologies a utiliser</a:t>
          </a:r>
        </a:p>
      </dsp:txBody>
      <dsp:txXfrm>
        <a:off x="4218321" y="2066497"/>
        <a:ext cx="1597058" cy="703937"/>
      </dsp:txXfrm>
    </dsp:sp>
    <dsp:sp modelId="{AEF3EAC9-C8A8-4E0C-A85F-75A101117D2C}">
      <dsp:nvSpPr>
        <dsp:cNvPr id="0" name=""/>
        <dsp:cNvSpPr/>
      </dsp:nvSpPr>
      <dsp:spPr>
        <a:xfrm>
          <a:off x="3395594" y="3695673"/>
          <a:ext cx="2419786" cy="703937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Réalisation du produit fini conformément au attendue du projet</a:t>
          </a:r>
        </a:p>
      </dsp:txBody>
      <dsp:txXfrm>
        <a:off x="3395594" y="3695673"/>
        <a:ext cx="2419786" cy="70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963E-05C1-4AA6-ACC0-147A95CBA0A0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B6540-1DF9-45AD-B196-CB7F95FF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B6540-1DF9-45AD-B196-CB7F95FFB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B6540-1DF9-45AD-B196-CB7F95FFB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51E62-B595-4F84-AB41-D48CA6AC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D85C7-9E03-4944-A8F7-3C1D1724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4433F-D182-43C2-963B-270A3652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0B11-C392-46B7-B216-71AB3C0D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84A10-1C15-495C-8B7B-C9D14713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CA7DB-9319-45C5-8E13-FEF79FB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371BF-1B3B-405A-BCD6-1CE575A3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2E86-8A5B-48E8-BE5A-D5823024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A0805-8F95-495C-8B7A-17132649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8ED08-1D70-4E00-BD6B-0A612431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7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BA22D6-DB61-4317-BD20-C138885B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AD3D61-478A-40FB-8309-19AFDB635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C796E-BB60-424F-9705-87367943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03619-DD60-4B53-9DB3-D383F776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C1416-670A-4F82-88DF-76B980B4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73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015F9-5D67-4D3C-82E5-658D05C5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06A86-64AF-4EAF-A7F2-E031B4C4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A6A0A-874C-4395-8AC8-3CF0EAFD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6B93A-08A4-4153-98A4-4E183CCC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A32FF3-6A75-4245-9FDD-8C5C13C9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0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93AF7-E3B3-4DC4-8DB7-6D155DF7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E90BE9-FAB7-4D78-B2CF-F7C1C283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5A4B-3BDA-46AD-816C-D14C730D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47D65-2EF6-4781-8373-2905801A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C3F14-CFDB-4AA3-BFA2-A70B4677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D36CD-CA36-4B90-80D8-1B825A40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BD0EA-E9A2-43D4-B4FE-2BB2B2376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CFC3C-C3CE-4A24-9B73-0FB9B936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19C674-EB81-40A0-81A4-227162F3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F53D53-B2F5-4732-947D-AD1896EA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23C37A-31EF-42FA-B36D-57127D5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6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D1A8A-D628-4423-BB5D-A4CF337F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053A09-E2E0-4D5C-BA37-0826B8D3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72601-8434-41E2-9622-5AB2EC754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214E0B-229C-4DCD-B353-D49644EF1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5C9E76-D284-420E-A4B7-85520681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ADE2A1-CAF0-4F54-96EB-3AE6DAF7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CB4EF7-C32C-4F7E-847C-B6C55E1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CDB411-4968-4214-81F0-125C1000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9A0FA-409E-4A67-A897-17F8240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14A6DF-B53A-44D5-ABA4-6D4192D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617663-2855-493B-B376-458141CF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B096B7-5FDE-4499-A3DF-6BF84959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42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CE4B01-8060-44BF-B1C9-EBC4A71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8F1553-B846-4A72-829E-3F43A909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03910-CE8D-4166-BD55-DAA7B7D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2A34D-F783-4A2A-92DC-9C39443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1B961-F51C-4E4D-87B1-4A68E57B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E25F4-12BC-4267-A5D0-6293C2EF8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BE8A2-3F74-49BF-B60B-51BFB9B4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A36E65-6954-4BB0-BB1B-82326CEB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4D3776-AA0D-4CA2-9DB3-73EADCB3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CC49F-E69F-4601-80B3-5420619A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F33B94-4F42-47F6-A106-FD12466D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44E17-5574-4688-A588-8C520E98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F7744-6664-49B5-AB92-6078B829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25145-E679-48C8-B2E8-4F2ADD0C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3FA4E-6CBB-4392-BFF3-73FFFA9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6ABDC9-2928-4322-9342-7CBB489B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3995EF-FC3E-4A61-93C0-3BCBB593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FFABC-34E8-4C0E-8AF9-C6B9E896A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F86B-F784-4CD3-94C1-9AF6E43C2C52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C1866-220D-45AD-AAF4-74EAC1C54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95DC9-A0CC-4029-92CD-7F1E15DEB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293D-F4A8-4302-AA81-39B470A20B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A7F3BEF-E258-4703-8EB7-1D6E270489C7}"/>
              </a:ext>
            </a:extLst>
          </p:cNvPr>
          <p:cNvGrpSpPr/>
          <p:nvPr/>
        </p:nvGrpSpPr>
        <p:grpSpPr>
          <a:xfrm>
            <a:off x="3348149" y="457870"/>
            <a:ext cx="8412833" cy="6730929"/>
            <a:chOff x="3647539" y="54864"/>
            <a:chExt cx="8412833" cy="673092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D954584-B86C-494D-95F0-C94367600BD4}"/>
                </a:ext>
              </a:extLst>
            </p:cNvPr>
            <p:cNvSpPr txBox="1"/>
            <p:nvPr/>
          </p:nvSpPr>
          <p:spPr>
            <a:xfrm>
              <a:off x="3647539" y="54864"/>
              <a:ext cx="6193536" cy="6291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B6B853D-CE1B-4E10-B76B-B1C41EC32BD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0032182" y="76517"/>
              <a:ext cx="2028190" cy="96710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aphicFrame>
          <p:nvGraphicFramePr>
            <p:cNvPr id="10" name="Diagramme 9">
              <a:extLst>
                <a:ext uri="{FF2B5EF4-FFF2-40B4-BE49-F238E27FC236}">
                  <a16:creationId xmlns:a16="http://schemas.microsoft.com/office/drawing/2014/main" id="{1A82D6FC-D325-4311-B1BE-09EBF2F459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8983664"/>
                </p:ext>
              </p:extLst>
            </p:nvPr>
          </p:nvGraphicFramePr>
          <p:xfrm>
            <a:off x="5800189" y="1710032"/>
            <a:ext cx="5151120" cy="4297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8603821-D4CA-40B6-A357-26A78E7E444D}"/>
                </a:ext>
              </a:extLst>
            </p:cNvPr>
            <p:cNvSpPr txBox="1"/>
            <p:nvPr/>
          </p:nvSpPr>
          <p:spPr>
            <a:xfrm>
              <a:off x="7496478" y="1221194"/>
              <a:ext cx="1258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AUTEURS: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08AA4B6-3E0E-4C49-96CC-0B827DCAAB65}"/>
                </a:ext>
              </a:extLst>
            </p:cNvPr>
            <p:cNvSpPr txBox="1"/>
            <p:nvPr/>
          </p:nvSpPr>
          <p:spPr>
            <a:xfrm>
              <a:off x="9841075" y="6416461"/>
              <a:ext cx="160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L3I 2020-2021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7279F2A0-E4D9-41D6-BB56-397032EAA448}"/>
              </a:ext>
            </a:extLst>
          </p:cNvPr>
          <p:cNvSpPr txBox="1"/>
          <p:nvPr/>
        </p:nvSpPr>
        <p:spPr>
          <a:xfrm>
            <a:off x="1583553" y="810184"/>
            <a:ext cx="291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202124"/>
                </a:solidFill>
                <a:effectLst/>
                <a:latin typeface="Roboto"/>
              </a:rPr>
              <a:t>Sujet N° 14 - projet "Student Tool #1 : postgresql GUI"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E2D5866-D34D-4760-8D91-98BB5EED761E}"/>
              </a:ext>
            </a:extLst>
          </p:cNvPr>
          <p:cNvCxnSpPr/>
          <p:nvPr/>
        </p:nvCxnSpPr>
        <p:spPr>
          <a:xfrm flipV="1">
            <a:off x="4354830" y="3200400"/>
            <a:ext cx="0" cy="12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D13D408-D8D4-4D33-8914-9526FAC3D53A}"/>
              </a:ext>
            </a:extLst>
          </p:cNvPr>
          <p:cNvSpPr/>
          <p:nvPr/>
        </p:nvSpPr>
        <p:spPr>
          <a:xfrm>
            <a:off x="11441430" y="6286500"/>
            <a:ext cx="605790" cy="4800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A80E-9B36-4457-9A49-87594F3F1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489">
            <a:off x="850188" y="2098868"/>
            <a:ext cx="4613706" cy="3448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3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94120D-605A-4C7F-8C23-1370A11C83BE}"/>
              </a:ext>
            </a:extLst>
          </p:cNvPr>
          <p:cNvSpPr txBox="1"/>
          <p:nvPr/>
        </p:nvSpPr>
        <p:spPr>
          <a:xfrm>
            <a:off x="2381250" y="421124"/>
            <a:ext cx="74295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9D5A8D8-17F1-4A28-BB3A-8D4B2C53064A}"/>
              </a:ext>
            </a:extLst>
          </p:cNvPr>
          <p:cNvSpPr/>
          <p:nvPr/>
        </p:nvSpPr>
        <p:spPr>
          <a:xfrm>
            <a:off x="11441430" y="6286500"/>
            <a:ext cx="605790" cy="4800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1162BF-089F-4E73-94F7-FB8A4C91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15" y="2235403"/>
            <a:ext cx="5337810" cy="3002518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1167E4-3396-4C0A-A89C-C4418EB99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926051"/>
              </p:ext>
            </p:extLst>
          </p:nvPr>
        </p:nvGraphicFramePr>
        <p:xfrm>
          <a:off x="1005840" y="2136462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39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63950E0-A4DE-497A-A2EB-548C358A42DF}"/>
              </a:ext>
            </a:extLst>
          </p:cNvPr>
          <p:cNvSpPr txBox="1"/>
          <p:nvPr/>
        </p:nvSpPr>
        <p:spPr>
          <a:xfrm>
            <a:off x="2381250" y="421124"/>
            <a:ext cx="74295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Etapes de conception de l’Application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3837776-A05F-4FFE-BCC8-42C2C1E13BB6}"/>
              </a:ext>
            </a:extLst>
          </p:cNvPr>
          <p:cNvSpPr/>
          <p:nvPr/>
        </p:nvSpPr>
        <p:spPr>
          <a:xfrm>
            <a:off x="11441430" y="6286500"/>
            <a:ext cx="605790" cy="4800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11040F2-E582-444A-8440-ECDE1C26C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020861"/>
              </p:ext>
            </p:extLst>
          </p:nvPr>
        </p:nvGraphicFramePr>
        <p:xfrm>
          <a:off x="251460" y="1772589"/>
          <a:ext cx="5702300" cy="439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5E24FF3-707B-40AA-BAA7-D2B315BBBE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6767617" y="1993744"/>
            <a:ext cx="4615315" cy="39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5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0B63B7-F5EC-4529-A4A5-4B51CE688CB4}"/>
              </a:ext>
            </a:extLst>
          </p:cNvPr>
          <p:cNvSpPr txBox="1"/>
          <p:nvPr/>
        </p:nvSpPr>
        <p:spPr>
          <a:xfrm>
            <a:off x="2470702" y="256982"/>
            <a:ext cx="74295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et Langages  Utiliser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A33465F-A6D0-43F4-A6FA-2D15A00ADBE3}"/>
              </a:ext>
            </a:extLst>
          </p:cNvPr>
          <p:cNvSpPr/>
          <p:nvPr/>
        </p:nvSpPr>
        <p:spPr>
          <a:xfrm>
            <a:off x="11441430" y="6286500"/>
            <a:ext cx="605790" cy="4800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DCDD3-3D09-4AD9-9BD1-F9193E8AA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7496" y="45837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  <a:latin typeface="Algerian" panose="04020705040A02060702" pitchFamily="82" charset="0"/>
              </a:rPr>
              <a:t>P</a:t>
            </a:r>
            <a:r>
              <a:rPr lang="en-US" dirty="0">
                <a:latin typeface="Algerian" panose="04020705040A02060702" pitchFamily="82" charset="0"/>
              </a:rPr>
              <a:t>ostgres   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</a:t>
            </a:r>
            <a:r>
              <a:rPr lang="en-US" b="1" dirty="0">
                <a:solidFill>
                  <a:srgbClr val="FFC000"/>
                </a:solidFill>
                <a:latin typeface="Algerian" panose="04020705040A02060702" pitchFamily="82" charset="0"/>
              </a:rPr>
              <a:t>E</a:t>
            </a:r>
            <a:r>
              <a:rPr lang="en-US" dirty="0">
                <a:latin typeface="Algerian" panose="04020705040A02060702" pitchFamily="82" charset="0"/>
              </a:rPr>
              <a:t>xpress.js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</a:t>
            </a:r>
            <a:r>
              <a:rPr lang="en-US" b="1" dirty="0">
                <a:solidFill>
                  <a:srgbClr val="FFC000"/>
                </a:solidFill>
                <a:latin typeface="Algerian" panose="04020705040A02060702" pitchFamily="82" charset="0"/>
              </a:rPr>
              <a:t>R</a:t>
            </a:r>
            <a:r>
              <a:rPr lang="en-US" dirty="0">
                <a:latin typeface="Algerian" panose="04020705040A02060702" pitchFamily="82" charset="0"/>
              </a:rPr>
              <a:t>eact.js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              </a:t>
            </a:r>
            <a:r>
              <a:rPr lang="en-US" b="1" dirty="0">
                <a:solidFill>
                  <a:srgbClr val="FFC000"/>
                </a:solidFill>
                <a:latin typeface="Algerian" panose="04020705040A02060702" pitchFamily="82" charset="0"/>
              </a:rPr>
              <a:t>N</a:t>
            </a:r>
            <a:r>
              <a:rPr lang="en-US" dirty="0">
                <a:latin typeface="Algerian" panose="04020705040A02060702" pitchFamily="82" charset="0"/>
              </a:rPr>
              <a:t>ode.js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   PERN (Stack)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973A1C27-ED5E-45B1-A24B-229A6A82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80" y="1329187"/>
            <a:ext cx="3682665" cy="16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rking with Express, a Node.js Framework | by Daniel Wagener | Medium">
            <a:extLst>
              <a:ext uri="{FF2B5EF4-FFF2-40B4-BE49-F238E27FC236}">
                <a16:creationId xmlns:a16="http://schemas.microsoft.com/office/drawing/2014/main" id="{8E27C932-6134-4B7F-8A56-8F21AE61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244" y="3076328"/>
            <a:ext cx="25772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588BC52-F016-4751-8D47-5FA8055F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245" y="1882418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avaScript — Wikipédia">
            <a:extLst>
              <a:ext uri="{FF2B5EF4-FFF2-40B4-BE49-F238E27FC236}">
                <a16:creationId xmlns:a16="http://schemas.microsoft.com/office/drawing/2014/main" id="{A3FA93A4-4840-4A7D-ABE2-E0131578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01" y="3428999"/>
            <a:ext cx="1799977" cy="179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05E8B40-A1B6-4262-965D-505CB9036DFD}"/>
              </a:ext>
            </a:extLst>
          </p:cNvPr>
          <p:cNvSpPr txBox="1"/>
          <p:nvPr/>
        </p:nvSpPr>
        <p:spPr>
          <a:xfrm>
            <a:off x="565786" y="238693"/>
            <a:ext cx="1117853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Montrant  le fonctionnement de l’application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93F1A21-5E17-4331-A626-F1F5F412DAB0}"/>
              </a:ext>
            </a:extLst>
          </p:cNvPr>
          <p:cNvSpPr/>
          <p:nvPr/>
        </p:nvSpPr>
        <p:spPr>
          <a:xfrm>
            <a:off x="11441430" y="6286500"/>
            <a:ext cx="605790" cy="4800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B5CD3-E33C-4C27-9980-18FEF9E5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9" y="1273639"/>
            <a:ext cx="8922647" cy="55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4515-E21D-4B70-8651-53CF4AF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1D92-B24A-4F33-860F-9B63488F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Obtenire le nom des tables </a:t>
            </a:r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     </a:t>
            </a:r>
            <a:r>
              <a:rPr lang="fr-FR" b="0" i="0" dirty="0">
                <a:solidFill>
                  <a:srgbClr val="505050"/>
                </a:solidFill>
                <a:effectLst/>
                <a:latin typeface="Inter"/>
              </a:rPr>
              <a:t>requête</a:t>
            </a:r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Inter"/>
              </a:rPr>
              <a:t>HTTP GET </a:t>
            </a:r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Vers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: </a:t>
            </a:r>
          </a:p>
          <a:p>
            <a:r>
              <a:rPr lang="en-US" b="0" i="0" dirty="0">
                <a:effectLst/>
                <a:latin typeface="Inter"/>
              </a:rPr>
              <a:t>http://localhost:5000/api/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970F9A0A-B397-41C2-B7C8-3071ED599F5E}"/>
              </a:ext>
            </a:extLst>
          </p:cNvPr>
          <p:cNvSpPr txBox="1"/>
          <p:nvPr/>
        </p:nvSpPr>
        <p:spPr>
          <a:xfrm>
            <a:off x="838200" y="427741"/>
            <a:ext cx="9541896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Pour notre  API, Type de requête et  Réponses Produites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1DAB7-7760-4BC4-9380-6F3593CD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1836"/>
            <a:ext cx="5257800" cy="4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4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EF848-E455-4B97-95C9-88041A74CF8E}"/>
              </a:ext>
            </a:extLst>
          </p:cNvPr>
          <p:cNvSpPr txBox="1">
            <a:spLocks/>
          </p:cNvSpPr>
          <p:nvPr/>
        </p:nvSpPr>
        <p:spPr>
          <a:xfrm>
            <a:off x="260363" y="1913489"/>
            <a:ext cx="5410492" cy="3571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  <a:latin typeface="Inter"/>
              </a:rPr>
              <a:t> Obtenire les details sur les attributs present dans une tables.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dirty="0">
                <a:solidFill>
                  <a:srgbClr val="505050"/>
                </a:solidFill>
                <a:latin typeface="Inter"/>
              </a:rPr>
              <a:t>     </a:t>
            </a:r>
            <a:r>
              <a:rPr lang="fr-FR" dirty="0">
                <a:solidFill>
                  <a:srgbClr val="505050"/>
                </a:solidFill>
                <a:latin typeface="Inter"/>
              </a:rPr>
              <a:t>requête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HTTP GET 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Vers: 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http://localhost:5000/api/fullsend/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clients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B6129959-5726-4F9A-BB86-2D05D3BC0AE5}"/>
              </a:ext>
            </a:extLst>
          </p:cNvPr>
          <p:cNvSpPr txBox="1"/>
          <p:nvPr/>
        </p:nvSpPr>
        <p:spPr>
          <a:xfrm>
            <a:off x="964095" y="676274"/>
            <a:ext cx="9541896" cy="670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E316C-FF93-4E26-B304-ECFFA989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14098"/>
            <a:ext cx="6124119" cy="41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3B7A9B-7A01-4F28-9909-0D3C3C6B4447}"/>
              </a:ext>
            </a:extLst>
          </p:cNvPr>
          <p:cNvSpPr txBox="1">
            <a:spLocks/>
          </p:cNvSpPr>
          <p:nvPr/>
        </p:nvSpPr>
        <p:spPr>
          <a:xfrm>
            <a:off x="260363" y="1913489"/>
            <a:ext cx="5410492" cy="3571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  <a:latin typeface="Inter"/>
              </a:rPr>
              <a:t> Obtenire les details sur la provenance des clés étrangères.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    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requête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 HTTP GET 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Vers: 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http://localhost:5000/api/foreignkey/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reservations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39FFFBBD-0E6D-41CF-B9F0-064FB5EF7044}"/>
              </a:ext>
            </a:extLst>
          </p:cNvPr>
          <p:cNvSpPr txBox="1"/>
          <p:nvPr/>
        </p:nvSpPr>
        <p:spPr>
          <a:xfrm>
            <a:off x="964095" y="676274"/>
            <a:ext cx="9541896" cy="670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572A4-B422-4051-B99C-36CD3CF0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43" y="2050429"/>
            <a:ext cx="5234442" cy="43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3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B65468-1F46-4A38-B30B-32B2C6C14060}"/>
              </a:ext>
            </a:extLst>
          </p:cNvPr>
          <p:cNvSpPr txBox="1">
            <a:spLocks/>
          </p:cNvSpPr>
          <p:nvPr/>
        </p:nvSpPr>
        <p:spPr>
          <a:xfrm>
            <a:off x="585164" y="1969231"/>
            <a:ext cx="5410492" cy="35713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05050"/>
                </a:solidFill>
                <a:latin typeface="Inter"/>
              </a:rPr>
              <a:t>Uilliser pour envoyer  des données de connexon depuis le frontend.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dirty="0">
                <a:solidFill>
                  <a:srgbClr val="505050"/>
                </a:solidFill>
                <a:latin typeface="Inter"/>
              </a:rPr>
              <a:t>     </a:t>
            </a:r>
            <a:r>
              <a:rPr lang="fr-FR" dirty="0">
                <a:solidFill>
                  <a:srgbClr val="505050"/>
                </a:solidFill>
                <a:latin typeface="Inter"/>
              </a:rPr>
              <a:t>requête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HTTP POST </a:t>
            </a:r>
            <a:r>
              <a:rPr lang="en-US" dirty="0">
                <a:solidFill>
                  <a:srgbClr val="505050"/>
                </a:solidFill>
                <a:latin typeface="Inter"/>
              </a:rPr>
              <a:t>Vers: </a:t>
            </a:r>
          </a:p>
          <a:p>
            <a:endParaRPr lang="en-US" dirty="0">
              <a:solidFill>
                <a:srgbClr val="505050"/>
              </a:solidFill>
              <a:latin typeface="Inter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http://localhost:5000/api/submit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B0E97FC8-6C2E-489F-9E43-6F5CB1907055}"/>
              </a:ext>
            </a:extLst>
          </p:cNvPr>
          <p:cNvSpPr txBox="1"/>
          <p:nvPr/>
        </p:nvSpPr>
        <p:spPr>
          <a:xfrm>
            <a:off x="964095" y="676274"/>
            <a:ext cx="9541896" cy="670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1386C-2A55-4D0A-B19C-5D66238E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45" y="1963184"/>
            <a:ext cx="5844623" cy="39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3E46BF-FD30-4DCE-9876-5D1393327B27}"/>
              </a:ext>
            </a:extLst>
          </p:cNvPr>
          <p:cNvSpPr txBox="1">
            <a:spLocks/>
          </p:cNvSpPr>
          <p:nvPr/>
        </p:nvSpPr>
        <p:spPr>
          <a:xfrm>
            <a:off x="838200" y="16491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03D2F1C5-B2B5-4175-9037-02333165C0AC}"/>
              </a:ext>
            </a:extLst>
          </p:cNvPr>
          <p:cNvSpPr txBox="1"/>
          <p:nvPr/>
        </p:nvSpPr>
        <p:spPr>
          <a:xfrm>
            <a:off x="964095" y="499811"/>
            <a:ext cx="9541896" cy="6706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X-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fonctionnement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A0F41B-03E9-4850-AF1D-4B800B41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60019"/>
            <a:ext cx="3292641" cy="107717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Xarrow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={box1Ref} 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"elem2"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//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/&gt;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103A1-43CD-4FB7-984B-E2336052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97" y="2249804"/>
            <a:ext cx="436814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261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Courier New</vt:lpstr>
      <vt:lpstr>Inter</vt:lpstr>
      <vt:lpstr>Roboto</vt:lpstr>
      <vt:lpstr>Times New Roman</vt:lpstr>
      <vt:lpstr>Thème Office</vt:lpstr>
      <vt:lpstr>PowerPoint Presentation</vt:lpstr>
      <vt:lpstr>PowerPoint Presentation</vt:lpstr>
      <vt:lpstr>Postgres             Express.js            React.js                   Node.js      PERN (Stack)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carnel MEGBLETO</cp:lastModifiedBy>
  <cp:revision>128</cp:revision>
  <dcterms:created xsi:type="dcterms:W3CDTF">2020-12-05T16:38:34Z</dcterms:created>
  <dcterms:modified xsi:type="dcterms:W3CDTF">2021-04-03T12:34:23Z</dcterms:modified>
</cp:coreProperties>
</file>