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61" r:id="rId6"/>
    <p:sldId id="263" r:id="rId7"/>
    <p:sldId id="265" r:id="rId8"/>
    <p:sldId id="267" r:id="rId9"/>
    <p:sldId id="271" r:id="rId10"/>
    <p:sldId id="272" r:id="rId11"/>
  </p:sldIdLst>
  <p:sldSz cx="9144000" cy="5143500"/>
  <p:notesSz cx="6858000" cy="9144000"/>
  <p:embeddedFontLst>
    <p:embeddedFont>
      <p:font typeface="Julius Sans One" panose="02000000000000000000"/>
      <p:regular r:id="rId15"/>
    </p:embeddedFont>
    <p:embeddedFont>
      <p:font typeface="Questrial"/>
      <p:regular r:id="rId16"/>
    </p:embeddedFont>
    <p:embeddedFont>
      <p:font typeface="Didact Gothic" panose="0000050000000000000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464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f4bd20341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f4bd20341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f2cce1ec4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9f2cce1ec4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1249ffcf0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1249ffcf0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9f2cce1ec4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9f2cce1ec4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1249ffcf0_0_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1249ffcf0_0_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1249ffcf0_1_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a1249ffcf0_1_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a1249ffcf0_1_10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a1249ffcf0_1_10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4" Type="http://schemas.openxmlformats.org/officeDocument/2006/relationships/hyperlink" Target="https://www.freepik.com/" TargetMode="External"/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5"/>
        </a:solidFill>
        <a:effectLst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 panose="02000000000000000000"/>
              <a:buNone/>
              <a:defRPr sz="4000" b="1">
                <a:solidFill>
                  <a:schemeClr val="lt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5"/>
        </a:solidFill>
        <a:effectLst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11"/>
          <p:cNvSpPr txBox="1"/>
          <p:nvPr>
            <p:ph type="title" hasCustomPrompt="1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type="body" idx="1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Char char="●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Char char="○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Char char="■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Char char="●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Char char="○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Char char="■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Char char="●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Char char="○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 panose="00000500000000000000"/>
              <a:buChar char="■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5"/>
        </a:solidFill>
        <a:effectLst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type="title" idx="2" hasCustomPrompt="1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type="title" idx="3" hasCustomPrompt="1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type="title" idx="7" hasCustomPrompt="1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type="title" idx="8" hasCustomPrompt="1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5">
    <p:bg>
      <p:bgPr>
        <a:solidFill>
          <a:schemeClr val="accent5"/>
        </a:solidFill>
        <a:effectLst/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type="subTitle" idx="1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 sz="1400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78" name="Google Shape;78;p14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1">
    <p:bg>
      <p:bgPr>
        <a:solidFill>
          <a:schemeClr val="accent5"/>
        </a:solidFill>
        <a:effectLst/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" name="Google Shape;81;p15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5"/>
          <p:cNvSpPr txBox="1"/>
          <p:nvPr>
            <p:ph type="body" idx="1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lvl="1" indent="-2984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marL="1371600" lvl="2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marL="1828800" lvl="3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marL="2286000" lvl="4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marL="2743200" lvl="5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marL="3200400" lvl="6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marL="3657600" lvl="7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marL="4114800" lvl="8" indent="-298450" algn="just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bg>
      <p:bgPr>
        <a:solidFill>
          <a:schemeClr val="accent5"/>
        </a:solidFill>
        <a:effectLst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type="subTitle" idx="1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type="title" idx="2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type="subTitle" idx="3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type="title" idx="4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type="subTitle" idx="5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0">
    <p:bg>
      <p:bgPr>
        <a:solidFill>
          <a:schemeClr val="accent5"/>
        </a:solidFill>
        <a:effectLst/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17"/>
          <p:cNvSpPr/>
          <p:nvPr/>
        </p:nvSpPr>
        <p:spPr>
          <a:xfrm rot="10800000" flipH="1">
            <a:off x="37875" y="150"/>
            <a:ext cx="9106200" cy="44697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17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name="adj" fmla="val 494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" name="Google Shape;96;p17"/>
          <p:cNvSpPr txBox="1"/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type="subTitle" idx="1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_3">
    <p:bg>
      <p:bgPr>
        <a:solidFill>
          <a:schemeClr val="accent5"/>
        </a:solidFill>
        <a:effectLst/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type="title" idx="2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type="subTitle" idx="1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type="title" idx="3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" name="Google Shape;103;p18"/>
          <p:cNvSpPr txBox="1"/>
          <p:nvPr>
            <p:ph type="subTitle" idx="4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type="title" idx="5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type="subTitle" idx="6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type="title" idx="7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type="subTitle" idx="8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6">
    <p:bg>
      <p:bgPr>
        <a:solidFill>
          <a:schemeClr val="accent5"/>
        </a:solidFill>
        <a:effectLst/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9"/>
          <p:cNvSpPr txBox="1"/>
          <p:nvPr>
            <p:ph type="subTitle" idx="1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11" name="Google Shape;111;p19"/>
          <p:cNvSpPr txBox="1"/>
          <p:nvPr>
            <p:ph type="subTitle" idx="2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12" name="Google Shape;112;p19"/>
          <p:cNvSpPr txBox="1"/>
          <p:nvPr>
            <p:ph type="title" idx="3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19"/>
          <p:cNvSpPr txBox="1"/>
          <p:nvPr>
            <p:ph type="title" idx="4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19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p19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7">
    <p:bg>
      <p:bgPr>
        <a:solidFill>
          <a:schemeClr val="accent5"/>
        </a:solidFill>
        <a:effectLst/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20"/>
          <p:cNvSpPr txBox="1"/>
          <p:nvPr>
            <p:ph type="subTitle" idx="1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19" name="Google Shape;119;p20"/>
          <p:cNvSpPr txBox="1"/>
          <p:nvPr>
            <p:ph type="title" idx="2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20"/>
          <p:cNvSpPr txBox="1"/>
          <p:nvPr>
            <p:ph type="subTitle" idx="3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21" name="Google Shape;121;p20"/>
          <p:cNvSpPr txBox="1"/>
          <p:nvPr>
            <p:ph type="title" idx="4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Google Shape;122;p20"/>
          <p:cNvSpPr txBox="1"/>
          <p:nvPr>
            <p:ph type="subTitle" idx="5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23" name="Google Shape;123;p20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" name="Google Shape;124;p20"/>
          <p:cNvSpPr txBox="1"/>
          <p:nvPr>
            <p:ph type="title" idx="6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accent5"/>
        </a:solidFill>
        <a:effectLst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title" idx="2" hasCustomPrompt="1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8">
    <p:bg>
      <p:bgPr>
        <a:solidFill>
          <a:schemeClr val="accent5"/>
        </a:solidFill>
        <a:effectLst/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body" idx="1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21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21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21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1">
    <p:bg>
      <p:bgPr>
        <a:solidFill>
          <a:schemeClr val="accent5"/>
        </a:solidFill>
        <a:effectLst/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type="subTitle" idx="1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type="title" idx="2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type="subTitle" idx="3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type="title" idx="4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type="subTitle" idx="5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29">
    <p:bg>
      <p:bgPr>
        <a:solidFill>
          <a:schemeClr val="accent5"/>
        </a:solidFill>
        <a:effectLst/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>
            <a:off x="-3485600" y="1687000"/>
            <a:ext cx="7403100" cy="3794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23"/>
          <p:cNvSpPr/>
          <p:nvPr/>
        </p:nvSpPr>
        <p:spPr>
          <a:xfrm>
            <a:off x="779625" y="1433800"/>
            <a:ext cx="7737300" cy="317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" name="Google Shape;143;p23"/>
          <p:cNvSpPr txBox="1"/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type="subTitle" idx="1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45" name="Google Shape;145;p23"/>
          <p:cNvSpPr txBox="1"/>
          <p:nvPr>
            <p:ph type="title" idx="2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type="subTitle" idx="3"/>
          </p:nvPr>
        </p:nvSpPr>
        <p:spPr>
          <a:xfrm>
            <a:off x="1059229" y="36144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47" name="Google Shape;147;p23"/>
          <p:cNvSpPr txBox="1"/>
          <p:nvPr>
            <p:ph type="title" idx="4"/>
          </p:nvPr>
        </p:nvSpPr>
        <p:spPr>
          <a:xfrm>
            <a:off x="3631360" y="1830575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type="subTitle" idx="5"/>
          </p:nvPr>
        </p:nvSpPr>
        <p:spPr>
          <a:xfrm>
            <a:off x="3639010" y="21402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type="title" idx="6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0" name="Google Shape;150;p23"/>
          <p:cNvSpPr txBox="1"/>
          <p:nvPr>
            <p:ph type="subTitle" idx="7"/>
          </p:nvPr>
        </p:nvSpPr>
        <p:spPr>
          <a:xfrm>
            <a:off x="3639010" y="36144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type="title" idx="8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type="subTitle" idx="9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type="title" idx="13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type="subTitle" idx="14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type="title" idx="15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2">
    <p:bg>
      <p:bgPr>
        <a:solidFill>
          <a:schemeClr val="accent5"/>
        </a:solidFill>
        <a:effectLst/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8" name="Google Shape;158;p24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" name="Google Shape;159;p24"/>
          <p:cNvSpPr txBox="1"/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type="subTitle" idx="1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61" name="Google Shape;161;p24"/>
          <p:cNvSpPr txBox="1"/>
          <p:nvPr>
            <p:ph type="title" idx="2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4"/>
          <p:cNvSpPr txBox="1"/>
          <p:nvPr>
            <p:ph type="subTitle" idx="3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63" name="Google Shape;163;p24"/>
          <p:cNvSpPr txBox="1"/>
          <p:nvPr>
            <p:ph type="title" idx="4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4" name="Google Shape;164;p24"/>
          <p:cNvSpPr txBox="1"/>
          <p:nvPr>
            <p:ph type="subTitle" idx="5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65" name="Google Shape;165;p24"/>
          <p:cNvSpPr txBox="1"/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4">
    <p:bg>
      <p:bgPr>
        <a:solidFill>
          <a:schemeClr val="accent5"/>
        </a:solidFill>
        <a:effectLst/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4260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p25"/>
          <p:cNvSpPr/>
          <p:nvPr/>
        </p:nvSpPr>
        <p:spPr>
          <a:xfrm rot="10800000">
            <a:off x="6907925" y="-8085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25"/>
          <p:cNvSpPr/>
          <p:nvPr/>
        </p:nvSpPr>
        <p:spPr>
          <a:xfrm rot="10800000">
            <a:off x="6967925" y="-9038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2">
    <p:bg>
      <p:bgPr>
        <a:solidFill>
          <a:schemeClr val="accent5"/>
        </a:solidFill>
        <a:effectLst/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2" name="Google Shape;172;p26"/>
          <p:cNvSpPr/>
          <p:nvPr/>
        </p:nvSpPr>
        <p:spPr>
          <a:xfrm>
            <a:off x="-1776650" y="270117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3" name="Google Shape;173;p26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6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2_1">
    <p:bg>
      <p:bgPr>
        <a:solidFill>
          <a:schemeClr val="accent5"/>
        </a:solidFill>
        <a:effectLst/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7" name="Google Shape;177;p27"/>
          <p:cNvSpPr/>
          <p:nvPr/>
        </p:nvSpPr>
        <p:spPr>
          <a:xfrm rot="10800000" flipH="1">
            <a:off x="-287750" y="-113775"/>
            <a:ext cx="2978700" cy="308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27"/>
          <p:cNvSpPr/>
          <p:nvPr/>
        </p:nvSpPr>
        <p:spPr>
          <a:xfrm>
            <a:off x="5008975" y="1687000"/>
            <a:ext cx="7403100" cy="3794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3">
    <p:bg>
      <p:bgPr>
        <a:solidFill>
          <a:schemeClr val="accent5"/>
        </a:solidFill>
        <a:effectLst/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1" name="Google Shape;181;p28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82" name="Google Shape;182;p28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83" name="Google Shape;183;p28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CUSTOM_1_1_2">
    <p:bg>
      <p:bgPr>
        <a:solidFill>
          <a:schemeClr val="accent5"/>
        </a:solidFill>
        <a:effectLst/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Google Shape;186;p29"/>
          <p:cNvSpPr txBox="1"/>
          <p:nvPr>
            <p:ph type="title" idx="2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7" name="Google Shape;187;p29"/>
          <p:cNvSpPr txBox="1"/>
          <p:nvPr>
            <p:ph type="subTitle" idx="1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88" name="Google Shape;188;p29"/>
          <p:cNvSpPr txBox="1"/>
          <p:nvPr>
            <p:ph type="title" idx="3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29"/>
          <p:cNvSpPr txBox="1"/>
          <p:nvPr>
            <p:ph type="subTitle" idx="4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90" name="Google Shape;190;p29"/>
          <p:cNvSpPr txBox="1"/>
          <p:nvPr>
            <p:ph type="title" idx="5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1" name="Google Shape;191;p29"/>
          <p:cNvSpPr txBox="1"/>
          <p:nvPr>
            <p:ph type="subTitle" idx="6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3">
    <p:bg>
      <p:bgPr>
        <a:solidFill>
          <a:schemeClr val="accent5"/>
        </a:solidFill>
        <a:effectLst/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/>
          <p:nvPr/>
        </p:nvSpPr>
        <p:spPr>
          <a:xfrm flipH="1">
            <a:off x="4458687" y="-942975"/>
            <a:ext cx="8250600" cy="79998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4" name="Google Shape;194;p30"/>
          <p:cNvSpPr/>
          <p:nvPr/>
        </p:nvSpPr>
        <p:spPr>
          <a:xfrm>
            <a:off x="3310050" y="1947500"/>
            <a:ext cx="2523900" cy="20247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5" name="Google Shape;195;p30"/>
          <p:cNvSpPr/>
          <p:nvPr/>
        </p:nvSpPr>
        <p:spPr>
          <a:xfrm>
            <a:off x="535050" y="1947500"/>
            <a:ext cx="2523900" cy="20247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6" name="Google Shape;196;p30"/>
          <p:cNvSpPr/>
          <p:nvPr/>
        </p:nvSpPr>
        <p:spPr>
          <a:xfrm>
            <a:off x="6085050" y="1947500"/>
            <a:ext cx="2523900" cy="20247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" name="Google Shape;197;p30"/>
          <p:cNvSpPr txBox="1"/>
          <p:nvPr>
            <p:ph type="subTitle" idx="1"/>
          </p:nvPr>
        </p:nvSpPr>
        <p:spPr>
          <a:xfrm>
            <a:off x="653699" y="3141175"/>
            <a:ext cx="22866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type="subTitle" idx="2"/>
          </p:nvPr>
        </p:nvSpPr>
        <p:spPr>
          <a:xfrm>
            <a:off x="3439674" y="3141175"/>
            <a:ext cx="22866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99" name="Google Shape;199;p30"/>
          <p:cNvSpPr txBox="1"/>
          <p:nvPr>
            <p:ph type="subTitle" idx="3"/>
          </p:nvPr>
        </p:nvSpPr>
        <p:spPr>
          <a:xfrm>
            <a:off x="6203701" y="3141175"/>
            <a:ext cx="22866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200" name="Google Shape;200;p30"/>
          <p:cNvSpPr txBox="1"/>
          <p:nvPr>
            <p:ph type="title" hasCustomPrompt="1"/>
          </p:nvPr>
        </p:nvSpPr>
        <p:spPr>
          <a:xfrm>
            <a:off x="588299" y="2468125"/>
            <a:ext cx="24174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30"/>
          <p:cNvSpPr txBox="1"/>
          <p:nvPr>
            <p:ph type="title" idx="4" hasCustomPrompt="1"/>
          </p:nvPr>
        </p:nvSpPr>
        <p:spPr>
          <a:xfrm>
            <a:off x="3363300" y="2468125"/>
            <a:ext cx="24174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30"/>
          <p:cNvSpPr txBox="1"/>
          <p:nvPr>
            <p:ph type="title" idx="5" hasCustomPrompt="1"/>
          </p:nvPr>
        </p:nvSpPr>
        <p:spPr>
          <a:xfrm>
            <a:off x="6138301" y="2468125"/>
            <a:ext cx="24174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30"/>
          <p:cNvSpPr txBox="1"/>
          <p:nvPr>
            <p:ph type="title" idx="6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30"/>
          <p:cNvSpPr/>
          <p:nvPr/>
        </p:nvSpPr>
        <p:spPr>
          <a:xfrm flipH="1">
            <a:off x="7169700" y="239192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05" name="Google Shape;205;p30"/>
          <p:cNvSpPr/>
          <p:nvPr/>
        </p:nvSpPr>
        <p:spPr>
          <a:xfrm rot="10800000" flipH="1">
            <a:off x="-7624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06" name="Google Shape;206;p30"/>
          <p:cNvSpPr/>
          <p:nvPr/>
        </p:nvSpPr>
        <p:spPr>
          <a:xfrm rot="10800000" flipH="1">
            <a:off x="-1681400" y="-17893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solidFill>
          <a:schemeClr val="accent5"/>
        </a:solidFill>
        <a:effectLst/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8">
    <p:bg>
      <p:bgPr>
        <a:solidFill>
          <a:schemeClr val="dk1"/>
        </a:solidFill>
        <a:effectLst/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 panose="00000500000000000000"/>
              <a:ea typeface="Didact Gothic" panose="00000500000000000000"/>
              <a:cs typeface="Didact Gothic" panose="00000500000000000000"/>
              <a:sym typeface="Didact Gothic" panose="00000500000000000000"/>
            </a:endParaRPr>
          </a:p>
        </p:txBody>
      </p:sp>
      <p:sp>
        <p:nvSpPr>
          <p:cNvPr id="209" name="Google Shape;209;p31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0" name="Google Shape;210;p31"/>
          <p:cNvSpPr txBox="1"/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80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1" name="Google Shape;211;p31"/>
          <p:cNvSpPr txBox="1"/>
          <p:nvPr>
            <p:ph type="body" idx="1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Char char="●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Char char="○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Char char="■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Char char="●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Char char="○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Char char="■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Char char="●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Char char="○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 panose="00000500000000000000"/>
              <a:buChar char="■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212" name="Google Shape;212;p31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CREDITS: This presentation template was created by </a:t>
            </a:r>
            <a:r>
              <a:rPr lang="en-GB" sz="1100" b="1">
                <a:solidFill>
                  <a:schemeClr val="lt1"/>
                </a:solidFill>
                <a:uFill>
                  <a:noFill/>
                </a:u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  <a:hlinkClick r:id="rId2"/>
              </a:rPr>
              <a:t>Slidesgo</a:t>
            </a:r>
            <a:r>
              <a:rPr lang="en-GB" sz="11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, including icons by </a:t>
            </a:r>
            <a:r>
              <a:rPr lang="en-GB" sz="1100" b="1">
                <a:solidFill>
                  <a:schemeClr val="lt1"/>
                </a:solidFill>
                <a:uFill>
                  <a:noFill/>
                </a:u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  <a:hlinkClick r:id="rId3"/>
              </a:rPr>
              <a:t>Flaticon</a:t>
            </a:r>
            <a:r>
              <a:rPr lang="en-GB" sz="11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, infographics &amp; images by </a:t>
            </a:r>
            <a:r>
              <a:rPr lang="en-GB" sz="1100" b="1">
                <a:solidFill>
                  <a:schemeClr val="lt1"/>
                </a:solidFill>
                <a:uFill>
                  <a:noFill/>
                </a:u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  <a:hlinkClick r:id="rId4"/>
              </a:rPr>
              <a:t>Freepik</a:t>
            </a:r>
            <a:r>
              <a:rPr lang="en-GB" sz="11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 </a:t>
            </a:r>
            <a:endParaRPr sz="1100">
              <a:solidFill>
                <a:schemeClr val="lt1"/>
              </a:solidFill>
              <a:latin typeface="Didact Gothic" panose="00000500000000000000"/>
              <a:ea typeface="Didact Gothic" panose="00000500000000000000"/>
              <a:cs typeface="Didact Gothic" panose="00000500000000000000"/>
              <a:sym typeface="Didact Gothic" panose="00000500000000000000"/>
            </a:endParaRPr>
          </a:p>
        </p:txBody>
      </p:sp>
      <p:sp>
        <p:nvSpPr>
          <p:cNvPr id="213" name="Google Shape;213;p31"/>
          <p:cNvSpPr txBox="1"/>
          <p:nvPr>
            <p:ph type="subTitle" idx="2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ítulo y dos columnas ">
  <p:cSld name="TITLE_AND_TWO_COLUMNS">
    <p:bg>
      <p:bgPr>
        <a:solidFill>
          <a:schemeClr val="accent5"/>
        </a:solidFill>
        <a:effectLst/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subTitle" idx="1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type="subTitle" idx="2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type="title" idx="3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Solo título ">
  <p:cSld name="TITLE_ONLY">
    <p:bg>
      <p:bgPr>
        <a:solidFill>
          <a:schemeClr val="accent5"/>
        </a:solidFill>
        <a:effectLst/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5"/>
        </a:solidFill>
        <a:effectLst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body" idx="1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6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5"/>
        </a:solidFill>
        <a:effectLst/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" name="Google Shape;43;p9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" name="Google Shape;44;p9"/>
          <p:cNvSpPr/>
          <p:nvPr/>
        </p:nvSpPr>
        <p:spPr>
          <a:xfrm rot="-5400000" flipH="1">
            <a:off x="4941700" y="26525"/>
            <a:ext cx="4364700" cy="42276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" name="Google Shape;45;p9"/>
          <p:cNvSpPr txBox="1"/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type="subTitle" idx="1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5"/>
        </a:solidFill>
        <a:effectLst/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" name="Google Shape;49;p1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50;p10"/>
          <p:cNvSpPr txBox="1"/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5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1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 panose="02000000000000000000"/>
              <a:buNone/>
              <a:defRPr sz="2700">
                <a:solidFill>
                  <a:schemeClr val="hlink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 panose="02000000000000000000"/>
              <a:buNone/>
              <a:defRPr sz="3000">
                <a:solidFill>
                  <a:schemeClr val="hlink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 panose="02000000000000000000"/>
              <a:buNone/>
              <a:defRPr sz="3000">
                <a:solidFill>
                  <a:schemeClr val="hlink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 panose="02000000000000000000"/>
              <a:buNone/>
              <a:defRPr sz="3000">
                <a:solidFill>
                  <a:schemeClr val="hlink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 panose="02000000000000000000"/>
              <a:buNone/>
              <a:defRPr sz="3000">
                <a:solidFill>
                  <a:schemeClr val="hlink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 panose="02000000000000000000"/>
              <a:buNone/>
              <a:defRPr sz="3000">
                <a:solidFill>
                  <a:schemeClr val="hlink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 panose="02000000000000000000"/>
              <a:buNone/>
              <a:defRPr sz="3000">
                <a:solidFill>
                  <a:schemeClr val="hlink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 panose="02000000000000000000"/>
              <a:buNone/>
              <a:defRPr sz="3000">
                <a:solidFill>
                  <a:schemeClr val="hlink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 panose="02000000000000000000"/>
              <a:buNone/>
              <a:defRPr sz="3000">
                <a:solidFill>
                  <a:schemeClr val="hlink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REPORT</a:t>
            </a:r>
            <a:br>
              <a:rPr lang="en-US" altLang="en-GB"/>
            </a:br>
            <a:r>
              <a:rPr lang="en-US" altLang="en-GB"/>
              <a:t>WRITING</a:t>
            </a:r>
            <a:endParaRPr lang="en-US" altLang="en-GB"/>
          </a:p>
        </p:txBody>
      </p:sp>
      <p:sp>
        <p:nvSpPr>
          <p:cNvPr id="227" name="Google Shape;227;p36"/>
          <p:cNvSpPr txBox="1"/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Written by : MEGHA B</a:t>
            </a:r>
            <a:endParaRPr lang="en-US" altLang="en-GB"/>
          </a:p>
        </p:txBody>
      </p:sp>
      <p:cxnSp>
        <p:nvCxnSpPr>
          <p:cNvPr id="228" name="Google Shape;228;p36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subTitle" idx="1"/>
          </p:nvPr>
        </p:nvSpPr>
        <p:spPr>
          <a:xfrm>
            <a:off x="344805" y="1610995"/>
            <a:ext cx="3401060" cy="2760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Write a python script to plot the Cumulative distribution of confirmed and deceased.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Check if it follows an exponential rise then justify the reason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5015865" y="64135"/>
            <a:ext cx="3341370" cy="16154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285" y="3353435"/>
            <a:ext cx="2005965" cy="15411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285" y="1708785"/>
            <a:ext cx="2007235" cy="1422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body" idx="1"/>
          </p:nvPr>
        </p:nvSpPr>
        <p:spPr>
          <a:xfrm>
            <a:off x="2729565" y="1186100"/>
            <a:ext cx="4109100" cy="14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rgbClr val="000000"/>
                </a:solidFill>
              </a:rPr>
              <a:t>2.  </a:t>
            </a:r>
            <a:r>
              <a:rPr lang="en-GB">
                <a:solidFill>
                  <a:srgbClr val="000000"/>
                </a:solidFill>
              </a:rPr>
              <a:t>Write a python script to analyse the COVID-19 spread in different states of India</a:t>
            </a:r>
            <a:endParaRPr lang="en-GB">
              <a:solidFill>
                <a:srgbClr val="000000"/>
              </a:solidFill>
            </a:endParaRPr>
          </a:p>
        </p:txBody>
      </p:sp>
      <p:pic>
        <p:nvPicPr>
          <p:cNvPr id="2" name="Picture 1" descr="newpl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350" y="1780540"/>
            <a:ext cx="6845300" cy="32391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/>
          <p:nvPr>
            <p:ph type="subTitle" idx="1"/>
          </p:nvPr>
        </p:nvSpPr>
        <p:spPr>
          <a:xfrm>
            <a:off x="2134905" y="4037880"/>
            <a:ext cx="47064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 an exponential model for COVID India confirmed cases</a:t>
            </a:r>
            <a:endParaRPr lang="en-GB"/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454343"/>
            <a:ext cx="9144000" cy="35833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 txBox="1"/>
          <p:nvPr>
            <p:ph type="subTitle" idx="1"/>
          </p:nvPr>
        </p:nvSpPr>
        <p:spPr>
          <a:xfrm>
            <a:off x="971550" y="118110"/>
            <a:ext cx="6518275" cy="998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Analyze the outbreak of COVID-19 across various states in India and visualize them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through necessary charts. Derive your insight about the spread for the State of Kerala</a:t>
            </a:r>
            <a:endParaRPr lang="en-GB"/>
          </a:p>
        </p:txBody>
      </p:sp>
      <p:pic>
        <p:nvPicPr>
          <p:cNvPr id="102" name="Picture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235585" y="948690"/>
            <a:ext cx="4127500" cy="39096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795" y="826770"/>
            <a:ext cx="2678430" cy="41541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7"/>
          <p:cNvSpPr txBox="1"/>
          <p:nvPr>
            <p:ph type="title"/>
          </p:nvPr>
        </p:nvSpPr>
        <p:spPr>
          <a:xfrm>
            <a:off x="444370" y="212360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Model the Kerala COVID-19 outbreak using mathematical models to forecast the</a:t>
            </a:r>
            <a:br>
              <a:rPr lang="en-GB" sz="1400"/>
            </a:br>
            <a:r>
              <a:rPr lang="en-GB" sz="1400"/>
              <a:t>disease spread</a:t>
            </a:r>
            <a:endParaRPr lang="en-GB" sz="1400"/>
          </a:p>
        </p:txBody>
      </p:sp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1085215" y="1047750"/>
            <a:ext cx="6892290" cy="39166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1"/>
          <p:cNvSpPr txBox="1"/>
          <p:nvPr/>
        </p:nvSpPr>
        <p:spPr>
          <a:xfrm>
            <a:off x="198120" y="99060"/>
            <a:ext cx="8756015" cy="174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altLang="en-GB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                                       </a:t>
            </a:r>
            <a:r>
              <a:rPr lang="en-GB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Develop a machine learning model for the State of Kerala to forecast the disease</a:t>
            </a:r>
            <a:r>
              <a:rPr lang="en-US" altLang="en-GB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 </a:t>
            </a:r>
            <a:r>
              <a:rPr lang="en-GB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spread</a:t>
            </a:r>
            <a:endParaRPr lang="en-GB">
              <a:solidFill>
                <a:schemeClr val="dk1"/>
              </a:solidFill>
              <a:latin typeface="Didact Gothic" panose="00000500000000000000"/>
              <a:ea typeface="Didact Gothic" panose="00000500000000000000"/>
              <a:cs typeface="Didact Gothic" panose="00000500000000000000"/>
              <a:sym typeface="Didact Gothic" panose="00000500000000000000"/>
            </a:endParaRPr>
          </a:p>
          <a:p>
            <a:pPr marL="0" indent="0">
              <a:spcAft>
                <a:spcPts val="1600"/>
              </a:spcAft>
              <a:buNone/>
            </a:pPr>
            <a:endParaRPr lang="en-GB">
              <a:solidFill>
                <a:schemeClr val="dk1"/>
              </a:solidFill>
              <a:latin typeface="Didact Gothic" panose="00000500000000000000"/>
              <a:ea typeface="Didact Gothic" panose="00000500000000000000"/>
              <a:cs typeface="Didact Gothic" panose="00000500000000000000"/>
              <a:sym typeface="Didact Gothic" panose="00000500000000000000"/>
            </a:endParaRPr>
          </a:p>
          <a:p>
            <a:pPr marL="0" indent="0">
              <a:spcAft>
                <a:spcPts val="1600"/>
              </a:spcAft>
              <a:buNone/>
            </a:pPr>
            <a:endParaRPr lang="en-GB">
              <a:solidFill>
                <a:schemeClr val="dk1"/>
              </a:solidFill>
              <a:latin typeface="Didact Gothic" panose="00000500000000000000"/>
              <a:ea typeface="Didact Gothic" panose="00000500000000000000"/>
              <a:cs typeface="Didact Gothic" panose="00000500000000000000"/>
              <a:sym typeface="Didact Gothic" panose="00000500000000000000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GB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 </a:t>
            </a:r>
            <a:r>
              <a:rPr lang="en-US" altLang="en-GB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LINEAR MODEL                                                                              MACHINE MODEL                   </a:t>
            </a:r>
            <a:endParaRPr lang="en-GB">
              <a:solidFill>
                <a:schemeClr val="dk1"/>
              </a:solidFill>
              <a:latin typeface="Didact Gothic" panose="00000500000000000000"/>
              <a:ea typeface="Didact Gothic" panose="00000500000000000000"/>
              <a:cs typeface="Didact Gothic" panose="00000500000000000000"/>
              <a:sym typeface="Didact Gothic" panose="00000500000000000000"/>
            </a:endParaRPr>
          </a:p>
          <a:p>
            <a:pPr marL="0" indent="0">
              <a:spcAft>
                <a:spcPts val="1600"/>
              </a:spcAft>
              <a:buNone/>
            </a:pPr>
            <a:endParaRPr lang="en-GB">
              <a:solidFill>
                <a:schemeClr val="dk1"/>
              </a:solidFill>
              <a:latin typeface="Didact Gothic" panose="00000500000000000000"/>
              <a:ea typeface="Didact Gothic" panose="00000500000000000000"/>
              <a:cs typeface="Didact Gothic" panose="00000500000000000000"/>
              <a:sym typeface="Didact Gothic" panose="00000500000000000000"/>
            </a:endParaRPr>
          </a:p>
          <a:p>
            <a:pPr marL="0" indent="0">
              <a:spcAft>
                <a:spcPts val="1600"/>
              </a:spcAft>
              <a:buNone/>
            </a:pPr>
            <a:endParaRPr lang="en-GB">
              <a:solidFill>
                <a:schemeClr val="dk1"/>
              </a:solidFill>
              <a:latin typeface="Didact Gothic" panose="00000500000000000000"/>
              <a:ea typeface="Didact Gothic" panose="00000500000000000000"/>
              <a:cs typeface="Didact Gothic" panose="00000500000000000000"/>
              <a:sym typeface="Didact Gothic" panose="00000500000000000000"/>
            </a:endParaRPr>
          </a:p>
        </p:txBody>
      </p:sp>
      <p:pic>
        <p:nvPicPr>
          <p:cNvPr id="104" name="Picture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732280"/>
            <a:ext cx="3659505" cy="29508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Picture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4147185" y="1842135"/>
            <a:ext cx="4504690" cy="3114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2"/>
          <p:cNvSpPr txBox="1"/>
          <p:nvPr>
            <p:ph type="title"/>
          </p:nvPr>
        </p:nvSpPr>
        <p:spPr>
          <a:xfrm>
            <a:off x="1974215" y="1583690"/>
            <a:ext cx="5195570" cy="23412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/>
              <a:t>THANKYOU</a:t>
            </a:r>
            <a:endParaRPr lang="en-US" altLang="en-GB" sz="5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845</Words>
  <Application>WPS Presentation</Application>
  <PresentationFormat/>
  <Paragraphs>29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SimSun</vt:lpstr>
      <vt:lpstr>Wingdings</vt:lpstr>
      <vt:lpstr>Arial</vt:lpstr>
      <vt:lpstr>Julius Sans One</vt:lpstr>
      <vt:lpstr>Questrial</vt:lpstr>
      <vt:lpstr>Didact Gothic</vt:lpstr>
      <vt:lpstr>Montserrat</vt:lpstr>
      <vt:lpstr>Segoe Print</vt:lpstr>
      <vt:lpstr>Proxima Nova Semibold</vt:lpstr>
      <vt:lpstr>Proxima Nova</vt:lpstr>
      <vt:lpstr>Microsoft YaHei</vt:lpstr>
      <vt:lpstr>Arial Unicode MS</vt:lpstr>
      <vt:lpstr>Calibri</vt:lpstr>
      <vt:lpstr>Roboto Medium</vt:lpstr>
      <vt:lpstr>Minimalist Grayscale Pitch Deck by Slidesgo</vt:lpstr>
      <vt:lpstr>MINIMALIST GRAYSCALE PITCH DECK</vt:lpstr>
      <vt:lpstr>introduction </vt:lpstr>
      <vt:lpstr>Our company</vt:lpstr>
      <vt:lpstr>Problem</vt:lpstr>
      <vt:lpstr>Solution</vt:lpstr>
      <vt:lpstr>AWESOME WORDS</vt:lpstr>
      <vt:lpstr>Traction</vt:lpstr>
      <vt:lpstr>Product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WRITING</dc:title>
  <dc:creator/>
  <cp:lastModifiedBy>megha</cp:lastModifiedBy>
  <cp:revision>1</cp:revision>
  <dcterms:created xsi:type="dcterms:W3CDTF">2021-09-18T18:16:35Z</dcterms:created>
  <dcterms:modified xsi:type="dcterms:W3CDTF">2021-09-18T18:16:36Z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8CC7A55B2EC0480D985C2A6766AEBB60</vt:lpwstr>
  </property>
  <property fmtid="{D5CDD505-2E9C-101B-9397-08002B2CF9AE}" pid="3" name="KSOProductBuildVer">
    <vt:lpwstr>1033-11.2.0.10296</vt:lpwstr>
  </property>
</Properties>
</file>