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bg object 1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869" y="790702"/>
            <a:ext cx="16555720" cy="8706866"/>
          </a:xfrm>
          <a:prstGeom prst="rect">
            <a:avLst/>
          </a:prstGeom>
        </p:spPr>
      </p:pic>
      <p:pic>
        <p:nvPicPr>
          <p:cNvPr id="2097193" name="bg object 1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5202" y="791098"/>
            <a:ext cx="16554450" cy="8705850"/>
          </a:xfrm>
          <a:prstGeom prst="rect">
            <a:avLst/>
          </a:prstGeom>
        </p:spPr>
      </p:pic>
      <p:sp>
        <p:nvSpPr>
          <p:cNvPr id="1048701" name="Holder 2"/>
          <p:cNvSpPr>
            <a:spLocks noGrp="1"/>
          </p:cNvSpPr>
          <p:nvPr>
            <p:ph type="ctrTitle"/>
          </p:nvPr>
        </p:nvSpPr>
        <p:spPr>
          <a:xfrm>
            <a:off x="4232363" y="3690975"/>
            <a:ext cx="9835972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70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614" name="Holder 3"/>
          <p:cNvSpPr>
            <a:spLocks noGrp="1"/>
          </p:cNvSpPr>
          <p:nvPr>
            <p:ph sz="half" idx="2"/>
          </p:nvPr>
        </p:nvSpPr>
        <p:spPr>
          <a:xfrm>
            <a:off x="2688516" y="2329122"/>
            <a:ext cx="4612640" cy="6338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1" i="0">
                <a:solidFill>
                  <a:srgbClr val="1D1D1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5" name="Holder 4"/>
          <p:cNvSpPr>
            <a:spLocks noGrp="1"/>
          </p:cNvSpPr>
          <p:nvPr>
            <p:ph sz="half" idx="3"/>
          </p:nvPr>
        </p:nvSpPr>
        <p:spPr>
          <a:xfrm>
            <a:off x="11004512" y="2329122"/>
            <a:ext cx="4561840" cy="6338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1" i="0">
                <a:solidFill>
                  <a:srgbClr val="1D1D1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1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9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0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5483174" y="7202258"/>
            <a:ext cx="7334351" cy="1678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1638045" y="2745625"/>
            <a:ext cx="15020925" cy="5332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504666" y="294729"/>
            <a:ext cx="8112759" cy="351980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495934" marR="5080" indent="-483870">
              <a:lnSpc>
                <a:spcPts val="8630"/>
              </a:lnSpc>
              <a:spcBef>
                <a:spcPts val="1825"/>
              </a:spcBef>
            </a:pPr>
            <a:r>
              <a:rPr sz="8600" spc="215" dirty="0">
                <a:solidFill>
                  <a:srgbClr val="1D1D1B"/>
                </a:solidFill>
                <a:latin typeface="Trebuchet MS"/>
                <a:cs typeface="Trebuchet MS"/>
              </a:rPr>
              <a:t>SIMPLE </a:t>
            </a:r>
            <a:r>
              <a:rPr sz="8600" spc="425" dirty="0">
                <a:solidFill>
                  <a:srgbClr val="1D1D1B"/>
                </a:solidFill>
                <a:latin typeface="Trebuchet MS"/>
                <a:cs typeface="Trebuchet MS"/>
              </a:rPr>
              <a:t>TASK </a:t>
            </a:r>
            <a:r>
              <a:rPr sz="8600" spc="430" dirty="0">
                <a:solidFill>
                  <a:srgbClr val="1D1D1B"/>
                </a:solidFill>
                <a:latin typeface="Trebuchet MS"/>
                <a:cs typeface="Trebuchet MS"/>
              </a:rPr>
              <a:t> </a:t>
            </a:r>
            <a:r>
              <a:rPr sz="8600" spc="350" dirty="0">
                <a:solidFill>
                  <a:srgbClr val="1D1D1B"/>
                </a:solidFill>
                <a:latin typeface="Trebuchet MS"/>
                <a:cs typeface="Trebuchet MS"/>
              </a:rPr>
              <a:t>TRACKER</a:t>
            </a:r>
            <a:r>
              <a:rPr sz="8600" spc="-620" dirty="0">
                <a:solidFill>
                  <a:srgbClr val="1D1D1B"/>
                </a:solidFill>
                <a:latin typeface="Trebuchet MS"/>
                <a:cs typeface="Trebuchet MS"/>
              </a:rPr>
              <a:t> </a:t>
            </a:r>
            <a:r>
              <a:rPr sz="8600" spc="760" dirty="0">
                <a:solidFill>
                  <a:srgbClr val="1D1D1B"/>
                </a:solidFill>
                <a:latin typeface="Trebuchet MS"/>
                <a:cs typeface="Trebuchet MS"/>
              </a:rPr>
              <a:t>POC</a:t>
            </a:r>
            <a:endParaRPr sz="8600">
              <a:latin typeface="Trebuchet MS"/>
              <a:cs typeface="Trebuchet MS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7672" y="133912"/>
            <a:ext cx="9143999" cy="6847773"/>
          </a:xfrm>
          <a:prstGeom prst="rect">
            <a:avLst/>
          </a:prstGeom>
        </p:spPr>
      </p:pic>
      <p:sp>
        <p:nvSpPr>
          <p:cNvPr id="1048587" name="object 4"/>
          <p:cNvSpPr txBox="1"/>
          <p:nvPr/>
        </p:nvSpPr>
        <p:spPr>
          <a:xfrm>
            <a:off x="4172711" y="6427825"/>
            <a:ext cx="5474970" cy="6134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355" dirty="0">
                <a:latin typeface="Lucida Sans Unicode"/>
                <a:cs typeface="Lucida Sans Unicode"/>
              </a:rPr>
              <a:t>T</a:t>
            </a:r>
            <a:r>
              <a:rPr sz="4000" spc="-155" dirty="0">
                <a:latin typeface="Lucida Sans Unicode"/>
                <a:cs typeface="Lucida Sans Unicode"/>
              </a:rPr>
              <a:t>H</a:t>
            </a:r>
            <a:r>
              <a:rPr sz="4000" spc="-100" dirty="0">
                <a:latin typeface="Lucida Sans Unicode"/>
                <a:cs typeface="Lucida Sans Unicode"/>
              </a:rPr>
              <a:t>E</a:t>
            </a:r>
            <a:r>
              <a:rPr sz="4000" spc="-190" dirty="0">
                <a:latin typeface="Lucida Sans Unicode"/>
                <a:cs typeface="Lucida Sans Unicode"/>
              </a:rPr>
              <a:t> </a:t>
            </a:r>
            <a:r>
              <a:rPr sz="4000" spc="240" dirty="0">
                <a:latin typeface="Lucida Sans Unicode"/>
                <a:cs typeface="Lucida Sans Unicode"/>
              </a:rPr>
              <a:t>G</a:t>
            </a:r>
            <a:r>
              <a:rPr sz="4000" spc="55" dirty="0">
                <a:latin typeface="Lucida Sans Unicode"/>
                <a:cs typeface="Lucida Sans Unicode"/>
              </a:rPr>
              <a:t>O</a:t>
            </a:r>
            <a:r>
              <a:rPr sz="4000" spc="-400" dirty="0">
                <a:latin typeface="Lucida Sans Unicode"/>
                <a:cs typeface="Lucida Sans Unicode"/>
              </a:rPr>
              <a:t>L</a:t>
            </a:r>
            <a:r>
              <a:rPr sz="4000" spc="-155" dirty="0">
                <a:latin typeface="Lucida Sans Unicode"/>
                <a:cs typeface="Lucida Sans Unicode"/>
              </a:rPr>
              <a:t>D</a:t>
            </a:r>
            <a:r>
              <a:rPr sz="4000" spc="-105" dirty="0">
                <a:latin typeface="Lucida Sans Unicode"/>
                <a:cs typeface="Lucida Sans Unicode"/>
              </a:rPr>
              <a:t>E</a:t>
            </a:r>
            <a:r>
              <a:rPr sz="4000" spc="-125" dirty="0">
                <a:latin typeface="Lucida Sans Unicode"/>
                <a:cs typeface="Lucida Sans Unicode"/>
              </a:rPr>
              <a:t>N</a:t>
            </a:r>
            <a:r>
              <a:rPr sz="4000" spc="-190" dirty="0">
                <a:latin typeface="Lucida Sans Unicode"/>
                <a:cs typeface="Lucida Sans Unicode"/>
              </a:rPr>
              <a:t> </a:t>
            </a:r>
            <a:r>
              <a:rPr sz="4000" spc="-155" dirty="0">
                <a:latin typeface="Lucida Sans Unicode"/>
                <a:cs typeface="Lucida Sans Unicode"/>
              </a:rPr>
              <a:t>H</a:t>
            </a:r>
            <a:r>
              <a:rPr sz="4000" spc="-50" dirty="0">
                <a:latin typeface="Lucida Sans Unicode"/>
                <a:cs typeface="Lucida Sans Unicode"/>
              </a:rPr>
              <a:t>A</a:t>
            </a:r>
            <a:r>
              <a:rPr sz="4000" spc="340" dirty="0">
                <a:latin typeface="Lucida Sans Unicode"/>
                <a:cs typeface="Lucida Sans Unicode"/>
              </a:rPr>
              <a:t>C</a:t>
            </a:r>
            <a:r>
              <a:rPr sz="4000" spc="-204" dirty="0">
                <a:latin typeface="Lucida Sans Unicode"/>
                <a:cs typeface="Lucida Sans Unicode"/>
              </a:rPr>
              <a:t>K</a:t>
            </a:r>
            <a:r>
              <a:rPr sz="4000" spc="-105" dirty="0">
                <a:latin typeface="Lucida Sans Unicode"/>
                <a:cs typeface="Lucida Sans Unicode"/>
              </a:rPr>
              <a:t>E</a:t>
            </a:r>
            <a:r>
              <a:rPr sz="4000" spc="-85" dirty="0">
                <a:latin typeface="Lucida Sans Unicode"/>
                <a:cs typeface="Lucida Sans Unicode"/>
              </a:rPr>
              <a:t>R</a:t>
            </a:r>
            <a:r>
              <a:rPr sz="4000" spc="210" dirty="0">
                <a:latin typeface="Lucida Sans Unicode"/>
                <a:cs typeface="Lucida Sans Unicode"/>
              </a:rPr>
              <a:t>S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1048588" name="object 5"/>
          <p:cNvSpPr txBox="1"/>
          <p:nvPr/>
        </p:nvSpPr>
        <p:spPr>
          <a:xfrm>
            <a:off x="4182683" y="7021804"/>
            <a:ext cx="2390140" cy="304147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3365" marR="176530" indent="66040">
              <a:lnSpc>
                <a:spcPct val="141400"/>
              </a:lnSpc>
              <a:spcBef>
                <a:spcPts val="65"/>
              </a:spcBef>
            </a:pPr>
            <a:r>
              <a:rPr sz="2850" spc="-80" dirty="0">
                <a:latin typeface="Lucida Sans Unicode"/>
                <a:cs typeface="Lucida Sans Unicode"/>
              </a:rPr>
              <a:t>MEGHA.P.H  MAMATA.P </a:t>
            </a:r>
            <a:r>
              <a:rPr sz="2850" spc="-75" dirty="0">
                <a:latin typeface="Lucida Sans Unicode"/>
                <a:cs typeface="Lucida Sans Unicode"/>
              </a:rPr>
              <a:t> </a:t>
            </a:r>
            <a:r>
              <a:rPr sz="2850" spc="-105" dirty="0">
                <a:latin typeface="Lucida Sans Unicode"/>
                <a:cs typeface="Lucida Sans Unicode"/>
              </a:rPr>
              <a:t>INDU.P</a:t>
            </a:r>
            <a:endParaRPr sz="2850">
              <a:latin typeface="Lucida Sans Unicode"/>
              <a:cs typeface="Lucida Sans Unicode"/>
            </a:endParaRPr>
          </a:p>
          <a:p>
            <a:pPr marL="158750" marR="5080" indent="-146685">
              <a:lnSpc>
                <a:spcPts val="4880"/>
              </a:lnSpc>
              <a:spcBef>
                <a:spcPts val="125"/>
              </a:spcBef>
            </a:pPr>
            <a:r>
              <a:rPr sz="2850" spc="-85" dirty="0">
                <a:latin typeface="Lucida Sans Unicode"/>
                <a:cs typeface="Lucida Sans Unicode"/>
              </a:rPr>
              <a:t>APOORVA.A.T </a:t>
            </a:r>
            <a:r>
              <a:rPr sz="2850" spc="-890" dirty="0">
                <a:latin typeface="Lucida Sans Unicode"/>
                <a:cs typeface="Lucida Sans Unicode"/>
              </a:rPr>
              <a:t> </a:t>
            </a:r>
            <a:r>
              <a:rPr sz="2850" spc="-85" dirty="0">
                <a:latin typeface="Lucida Sans Unicode"/>
                <a:cs typeface="Lucida Sans Unicode"/>
              </a:rPr>
              <a:t>MANOHARI.A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048589" name="object 6"/>
          <p:cNvSpPr txBox="1"/>
          <p:nvPr/>
        </p:nvSpPr>
        <p:spPr>
          <a:xfrm>
            <a:off x="7106714" y="7021804"/>
            <a:ext cx="2707005" cy="297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235" marR="5080" indent="18415">
              <a:lnSpc>
                <a:spcPct val="140400"/>
              </a:lnSpc>
              <a:spcBef>
                <a:spcPts val="95"/>
              </a:spcBef>
            </a:pPr>
            <a:r>
              <a:rPr sz="2850" spc="-25" dirty="0">
                <a:latin typeface="Lucida Sans Unicode"/>
                <a:cs typeface="Lucida Sans Unicode"/>
              </a:rPr>
              <a:t>KUB23CSE082  </a:t>
            </a:r>
            <a:r>
              <a:rPr sz="2850" spc="-35" dirty="0">
                <a:latin typeface="Lucida Sans Unicode"/>
                <a:cs typeface="Lucida Sans Unicode"/>
              </a:rPr>
              <a:t>KUB23CSE075</a:t>
            </a:r>
            <a:endParaRPr sz="2850">
              <a:latin typeface="Lucida Sans Unicode"/>
              <a:cs typeface="Lucida Sans Unicode"/>
            </a:endParaRPr>
          </a:p>
          <a:p>
            <a:pPr marL="129539" marR="133350" indent="-117475" algn="just">
              <a:lnSpc>
                <a:spcPct val="141400"/>
              </a:lnSpc>
              <a:spcBef>
                <a:spcPts val="40"/>
              </a:spcBef>
            </a:pPr>
            <a:r>
              <a:rPr sz="2850" spc="-25" dirty="0">
                <a:latin typeface="Lucida Sans Unicode"/>
                <a:cs typeface="Lucida Sans Unicode"/>
              </a:rPr>
              <a:t>KUB23CSE043 </a:t>
            </a:r>
            <a:r>
              <a:rPr sz="2850" spc="-890" dirty="0">
                <a:latin typeface="Lucida Sans Unicode"/>
                <a:cs typeface="Lucida Sans Unicode"/>
              </a:rPr>
              <a:t> </a:t>
            </a:r>
            <a:r>
              <a:rPr sz="2850" spc="-110" dirty="0">
                <a:latin typeface="Lucida Sans Unicode"/>
                <a:cs typeface="Lucida Sans Unicode"/>
              </a:rPr>
              <a:t>KUB23CSE012 </a:t>
            </a:r>
            <a:r>
              <a:rPr sz="2850" spc="-890" dirty="0">
                <a:latin typeface="Lucida Sans Unicode"/>
                <a:cs typeface="Lucida Sans Unicode"/>
              </a:rPr>
              <a:t> </a:t>
            </a:r>
            <a:r>
              <a:rPr sz="2850" spc="-35" dirty="0">
                <a:latin typeface="Lucida Sans Unicode"/>
                <a:cs typeface="Lucida Sans Unicode"/>
              </a:rPr>
              <a:t>KUB23CSE078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 txBox="1">
            <a:spLocks noGrp="1"/>
          </p:cNvSpPr>
          <p:nvPr>
            <p:ph type="title"/>
          </p:nvPr>
        </p:nvSpPr>
        <p:spPr>
          <a:xfrm>
            <a:off x="147413" y="873743"/>
            <a:ext cx="759419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i="1" spc="35" dirty="0">
                <a:solidFill>
                  <a:srgbClr val="000000"/>
                </a:solidFill>
                <a:latin typeface="Trebuchet MS"/>
                <a:cs typeface="Trebuchet MS"/>
              </a:rPr>
              <a:t>SHORT</a:t>
            </a:r>
            <a:r>
              <a:rPr sz="4950" i="1" spc="-3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950" i="1" spc="110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GB" sz="4950" i="1" spc="110" dirty="0">
                <a:solidFill>
                  <a:srgbClr val="000000"/>
                </a:solidFill>
                <a:latin typeface="Trebuchet MS"/>
                <a:cs typeface="Trebuchet MS"/>
              </a:rPr>
              <a:t>ESCRIPTION </a:t>
            </a:r>
            <a:r>
              <a:rPr sz="4950" i="1" spc="-3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950" i="1" spc="-560" dirty="0">
                <a:solidFill>
                  <a:srgbClr val="000000"/>
                </a:solidFill>
                <a:latin typeface="Trebuchet MS"/>
                <a:cs typeface="Trebuchet MS"/>
              </a:rPr>
              <a:t>:</a:t>
            </a:r>
            <a:endParaRPr sz="495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6D57C-8D9E-8030-84B9-5CC9DC4FC34D}"/>
              </a:ext>
            </a:extLst>
          </p:cNvPr>
          <p:cNvSpPr txBox="1"/>
          <p:nvPr/>
        </p:nvSpPr>
        <p:spPr>
          <a:xfrm>
            <a:off x="877200" y="2200637"/>
            <a:ext cx="14766194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Simple Task Tracker POC:</a:t>
            </a:r>
            <a:endParaRPr lang="en-GB" sz="4400" dirty="0"/>
          </a:p>
          <a:p>
            <a:pPr marL="742950" indent="-742950">
              <a:buAutoNum type="arabicPeriod"/>
            </a:pPr>
            <a:r>
              <a:rPr lang="en-US" sz="4400" dirty="0"/>
              <a:t>Easy Task Management: Create, update, and delete tasks with simplicity.</a:t>
            </a:r>
            <a:endParaRPr lang="en-GB" sz="4400" dirty="0"/>
          </a:p>
          <a:p>
            <a:pPr marL="742950" indent="-742950">
              <a:buAutoNum type="arabicPeriod"/>
            </a:pPr>
            <a:r>
              <a:rPr lang="en-US" sz="4400" dirty="0"/>
              <a:t> Status Tracking: Monitor task progress (To-Do, In Progress, Done).</a:t>
            </a:r>
            <a:endParaRPr lang="en-GB" sz="4400" dirty="0"/>
          </a:p>
          <a:p>
            <a:pPr marL="742950" indent="-742950">
              <a:buAutoNum type="arabicPeriod"/>
            </a:pPr>
            <a:r>
              <a:rPr lang="en-US" sz="4400" dirty="0"/>
              <a:t>Priority and Due Date: Assign priority and due dates for timely completion.</a:t>
            </a:r>
            <a:endParaRPr lang="en-GB" sz="4400" dirty="0"/>
          </a:p>
          <a:p>
            <a:pPr marL="742950" indent="-742950">
              <a:buAutoNum type="arabicPeriod"/>
            </a:pPr>
            <a:r>
              <a:rPr lang="en-US" sz="4400" dirty="0"/>
              <a:t> Intuitive Interface: User-friendly design for enhanced productivity.</a:t>
            </a:r>
            <a:endParaRPr lang="en-GB" sz="4400" dirty="0"/>
          </a:p>
          <a:p>
            <a:pPr marL="742950" indent="-742950">
              <a:buAutoNum type="arabicPeriod"/>
            </a:pPr>
            <a:r>
              <a:rPr lang="en-US" sz="4400" dirty="0"/>
              <a:t> Collaboration Ready: Built for individuals and small teams to streamline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8372" y="0"/>
            <a:ext cx="14282328" cy="10286998"/>
          </a:xfrm>
          <a:prstGeom prst="rect">
            <a:avLst/>
          </a:prstGeom>
        </p:spPr>
      </p:pic>
      <p:sp>
        <p:nvSpPr>
          <p:cNvPr id="1048596" name="object 3"/>
          <p:cNvSpPr txBox="1">
            <a:spLocks noGrp="1"/>
          </p:cNvSpPr>
          <p:nvPr>
            <p:ph type="title"/>
          </p:nvPr>
        </p:nvSpPr>
        <p:spPr>
          <a:xfrm>
            <a:off x="18355" y="5410"/>
            <a:ext cx="4311650" cy="8098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spc="300" dirty="0">
                <a:solidFill>
                  <a:srgbClr val="000000"/>
                </a:solidFill>
                <a:latin typeface="Arial"/>
                <a:cs typeface="Arial"/>
              </a:rPr>
              <a:t>Algorithm:</a:t>
            </a:r>
            <a:endParaRPr sz="5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4753" y="0"/>
            <a:ext cx="4243597" cy="10260948"/>
          </a:xfrm>
          <a:prstGeom prst="rect">
            <a:avLst/>
          </a:prstGeom>
        </p:spPr>
      </p:pic>
      <p:sp>
        <p:nvSpPr>
          <p:cNvPr id="1048597" name="object 3"/>
          <p:cNvSpPr txBox="1">
            <a:spLocks noGrp="1"/>
          </p:cNvSpPr>
          <p:nvPr>
            <p:ph type="title"/>
          </p:nvPr>
        </p:nvSpPr>
        <p:spPr>
          <a:xfrm>
            <a:off x="257204" y="216472"/>
            <a:ext cx="250888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5" dirty="0">
                <a:solidFill>
                  <a:srgbClr val="000000"/>
                </a:solidFill>
                <a:latin typeface="Lucida Sans Unicode"/>
                <a:cs typeface="Lucida Sans Unicode"/>
              </a:rPr>
              <a:t>O</a:t>
            </a:r>
            <a:r>
              <a:rPr sz="4000" spc="-55" dirty="0">
                <a:solidFill>
                  <a:srgbClr val="000000"/>
                </a:solidFill>
                <a:latin typeface="Lucida Sans Unicode"/>
                <a:cs typeface="Lucida Sans Unicode"/>
              </a:rPr>
              <a:t>U</a:t>
            </a:r>
            <a:r>
              <a:rPr sz="4000" spc="-355" dirty="0">
                <a:solidFill>
                  <a:srgbClr val="000000"/>
                </a:solidFill>
                <a:latin typeface="Lucida Sans Unicode"/>
                <a:cs typeface="Lucida Sans Unicode"/>
              </a:rPr>
              <a:t>T</a:t>
            </a:r>
            <a:r>
              <a:rPr sz="4000" spc="114" dirty="0">
                <a:solidFill>
                  <a:srgbClr val="000000"/>
                </a:solidFill>
                <a:latin typeface="Lucida Sans Unicode"/>
                <a:cs typeface="Lucida Sans Unicode"/>
              </a:rPr>
              <a:t>P</a:t>
            </a:r>
            <a:r>
              <a:rPr sz="4000" spc="-55" dirty="0">
                <a:solidFill>
                  <a:srgbClr val="000000"/>
                </a:solidFill>
                <a:latin typeface="Lucida Sans Unicode"/>
                <a:cs typeface="Lucida Sans Unicode"/>
              </a:rPr>
              <a:t>U</a:t>
            </a:r>
            <a:r>
              <a:rPr sz="4000" spc="-355" dirty="0">
                <a:solidFill>
                  <a:srgbClr val="000000"/>
                </a:solidFill>
                <a:latin typeface="Lucida Sans Unicode"/>
                <a:cs typeface="Lucida Sans Unicode"/>
              </a:rPr>
              <a:t>T</a:t>
            </a:r>
            <a:r>
              <a:rPr sz="4000" spc="-409" dirty="0">
                <a:solidFill>
                  <a:srgbClr val="000000"/>
                </a:solidFill>
                <a:latin typeface="Lucida Sans Unicode"/>
                <a:cs typeface="Lucida Sans Unicode"/>
              </a:rPr>
              <a:t>:</a:t>
            </a:r>
            <a:endParaRPr sz="4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1829" y="157149"/>
            <a:ext cx="7239000" cy="10102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395892" y="1494932"/>
            <a:ext cx="17525494" cy="701602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lang="en-GB" sz="3000" dirty="0">
                <a:latin typeface="Lucida Sans Unicode"/>
                <a:cs typeface="Lucida Sans Unicode"/>
              </a:rPr>
              <a:t>1.</a:t>
            </a:r>
            <a:r>
              <a:rPr lang="en-GB" sz="3000" b="1" dirty="0">
                <a:latin typeface="Lucida Sans Unicode"/>
                <a:cs typeface="Lucida Sans Unicode"/>
              </a:rPr>
              <a:t>AI-powered Task Prioritization: </a:t>
            </a:r>
            <a:r>
              <a:rPr lang="en-GB" sz="3000" dirty="0">
                <a:latin typeface="Lucida Sans Unicode"/>
                <a:cs typeface="Lucida Sans Unicode"/>
              </a:rPr>
              <a:t>The future of task management lies in leveraging AI to predict task priorities and organize to-do lists for maximum efficiency . This feature could be integrated into the Simple Task Tracker POC to make it more intelligent and user-friendly.
2.</a:t>
            </a:r>
            <a:r>
              <a:rPr lang="en-GB" sz="3000" b="1" dirty="0">
                <a:latin typeface="Lucida Sans Unicode"/>
                <a:cs typeface="Lucida Sans Unicode"/>
              </a:rPr>
              <a:t>Task</a:t>
            </a:r>
            <a:r>
              <a:rPr lang="en-GB" sz="3000" dirty="0">
                <a:latin typeface="Lucida Sans Unicode"/>
                <a:cs typeface="Lucida Sans Unicode"/>
              </a:rPr>
              <a:t> </a:t>
            </a:r>
            <a:r>
              <a:rPr lang="en-GB" sz="3000" b="1" dirty="0">
                <a:latin typeface="Lucida Sans Unicode"/>
                <a:cs typeface="Lucida Sans Unicode"/>
              </a:rPr>
              <a:t>Automation</a:t>
            </a:r>
            <a:r>
              <a:rPr lang="en-GB" sz="3000" dirty="0">
                <a:latin typeface="Lucida Sans Unicode"/>
                <a:cs typeface="Lucida Sans Unicode"/>
              </a:rPr>
              <a:t>: Automating repetitive tasks can save users a significant amount of time and effort. The Simple Task Tracker POC could be enhanced to allow users to automate tasks based on specific triggers or conditions.
3.</a:t>
            </a:r>
            <a:r>
              <a:rPr lang="en-GB" sz="3000" b="1" dirty="0">
                <a:latin typeface="Lucida Sans Unicode"/>
                <a:cs typeface="Lucida Sans Unicode"/>
              </a:rPr>
              <a:t>Collaborative Task Management: </a:t>
            </a:r>
            <a:r>
              <a:rPr lang="en-GB" sz="3000" dirty="0">
                <a:latin typeface="Lucida Sans Unicode"/>
                <a:cs typeface="Lucida Sans Unicode"/>
              </a:rPr>
              <a:t>The Simple Task Tracker POC could be expanded to include features that enable seamless collaboration and communication among team members. This could include real-time commenting, @mentions, and task assignment.
4.</a:t>
            </a:r>
            <a:r>
              <a:rPr lang="en-GB" sz="3000" b="1" dirty="0">
                <a:latin typeface="Lucida Sans Unicode"/>
                <a:cs typeface="Lucida Sans Unicode"/>
              </a:rPr>
              <a:t>Integrations with Other Tools: </a:t>
            </a:r>
            <a:r>
              <a:rPr lang="en-GB" sz="3000" dirty="0">
                <a:latin typeface="Lucida Sans Unicode"/>
                <a:cs typeface="Lucida Sans Unicode"/>
              </a:rPr>
              <a:t>Integrating the Simple Task Tracker POC with other popular productivity tools, such as calendar apps or project management software, could enhance its functionality and appeal to a wider user base.</a:t>
            </a:r>
            <a:endParaRPr sz="3000" dirty="0">
              <a:latin typeface="Lucida Sans Unicode"/>
              <a:cs typeface="Lucida Sans Unicode"/>
            </a:endParaRPr>
          </a:p>
        </p:txBody>
      </p:sp>
      <p:sp>
        <p:nvSpPr>
          <p:cNvPr id="1048602" name="object 3"/>
          <p:cNvSpPr txBox="1">
            <a:spLocks noGrp="1"/>
          </p:cNvSpPr>
          <p:nvPr>
            <p:ph type="title"/>
          </p:nvPr>
        </p:nvSpPr>
        <p:spPr>
          <a:xfrm>
            <a:off x="395892" y="210692"/>
            <a:ext cx="8257540" cy="8040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50" b="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FUTURE</a:t>
            </a:r>
            <a:r>
              <a:rPr sz="5150" b="0" spc="-31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5150" b="0" spc="-140" dirty="0">
                <a:solidFill>
                  <a:schemeClr val="tx1"/>
                </a:solidFill>
                <a:latin typeface="Lucida Sans Unicode"/>
                <a:cs typeface="Lucida Sans Unicode"/>
              </a:rPr>
              <a:t>ENHANCEMENTS:</a:t>
            </a:r>
            <a:endParaRPr sz="5150" dirty="0">
              <a:solidFill>
                <a:schemeClr val="tx1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6960" y="0"/>
            <a:ext cx="15941040" cy="7222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1D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SIMPLE TASK  TRACKER POC</vt:lpstr>
      <vt:lpstr>SHORT DESCRIPTION  :</vt:lpstr>
      <vt:lpstr>Algorithm:</vt:lpstr>
      <vt:lpstr>OUTPUT:</vt:lpstr>
      <vt:lpstr>PowerPoint Presentation</vt:lpstr>
      <vt:lpstr>FUTURE ENHANCEMENTS: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TASK  TRACKER POC</dc:title>
  <dc:creator>CPH2591</dc:creator>
  <cp:lastModifiedBy>918904036025</cp:lastModifiedBy>
  <cp:revision>3</cp:revision>
  <dcterms:created xsi:type="dcterms:W3CDTF">2024-09-27T00:03:28Z</dcterms:created>
  <dcterms:modified xsi:type="dcterms:W3CDTF">2024-09-27T16:11:57Z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2024-09-27T00:00:00Z</vt:filetime>
  </property>
  <property fmtid="{D5CDD505-2E9C-101B-9397-08002B2CF9AE}" pid="5" name="ICV">
    <vt:lpwstr>688ad0c9c70648e199f2704c92a35c1d</vt:lpwstr>
  </property>
</Properties>
</file>