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embeddedFontLst>
    <p:embeddedFont>
      <p:font typeface="Saira Medium" pitchFamily="34" charset="0"/>
      <p:regular r:id="rId14"/>
    </p:embeddedFont>
    <p:embeddedFont>
      <p:font typeface="Saira Medium" pitchFamily="34" charset="-122"/>
      <p:regular r:id="rId15"/>
    </p:embeddedFont>
    <p:embeddedFont>
      <p:font typeface="Saira Medium" pitchFamily="34" charset="-120"/>
      <p:regular r:id="rId16"/>
    </p:embeddedFont>
    <p:embeddedFont>
      <p:font typeface="Roboto" panose="02000000000000000000" pitchFamily="34" charset="0"/>
      <p:regular r:id="rId17"/>
    </p:embeddedFont>
    <p:embeddedFont>
      <p:font typeface="Roboto" panose="02000000000000000000" pitchFamily="34" charset="-122"/>
      <p:regular r:id="rId18"/>
    </p:embeddedFont>
    <p:embeddedFont>
      <p:font typeface="Roboto" panose="02000000000000000000" pitchFamily="34" charset="-12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5000"/>
            </a:srgbClr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72960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AI-Driven Barter Exchange Platform with AI-Based Price Prediction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6066988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ln w="660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Minor Project Presentation :-</a:t>
            </a:r>
            <a:endParaRPr lang="en-US" sz="1750" b="1" dirty="0">
              <a:ln w="660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Roboto" panose="02000000000000000000" pitchFamily="34" charset="0"/>
              <a:ea typeface="Roboto" panose="02000000000000000000" pitchFamily="34" charset="-122"/>
              <a:cs typeface="Roboto" panose="02000000000000000000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7001907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Kumar Utkarsh(22CBS10003)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7365960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Lakshay(22CBS10016)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639084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Megha Bachiyani(22CBS10043)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1119270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Problem Statement and 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Barter lacks transparency, no standardized pricing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Users find fair value estimation difficult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Proposed Solution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AI predicts real-time fair prices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Smart, transparent, trustworthy exchanges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174319"/>
            <a:ext cx="324576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AI price prediction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Focus on used smartphones initially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410468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Intuitive listing and trading app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User friendly, seamless design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342661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Real-time chat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Facilitate buyer-seller negotiation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399442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Sustainable trading promotion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Encourage fair, eco-friendly reuse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611374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Methodology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Brand, specs, condition, usage, purchase price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Missing data handling, encoding, feature scaling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Random Forest, SVM, Decision Tree, Linear Regression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App Development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Flutter frontend, Dart/Node.js backend, Flask AI API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Connect AI model with live user interaction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5069" y="611862"/>
            <a:ext cx="6810018" cy="6953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Results and Achievements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5069" y="1640919"/>
            <a:ext cx="7586663" cy="1327666"/>
          </a:xfrm>
          <a:prstGeom prst="roundRect">
            <a:avLst>
              <a:gd name="adj" fmla="val 1508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0337" y="1886188"/>
            <a:ext cx="3335417" cy="347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Random Forest Regressor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510337" y="2367320"/>
            <a:ext cx="7096125" cy="3559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Best model: R² = 0.9711, MSE = 0.0071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65069" y="3190994"/>
            <a:ext cx="7586663" cy="1327666"/>
          </a:xfrm>
          <a:prstGeom prst="roundRect">
            <a:avLst>
              <a:gd name="adj" fmla="val 1508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0337" y="3436263"/>
            <a:ext cx="3213616" cy="347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Accurate Price Prediction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6510337" y="3917394"/>
            <a:ext cx="7096125" cy="3559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Predicts real-world resale values well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65069" y="4741069"/>
            <a:ext cx="7586663" cy="1327666"/>
          </a:xfrm>
          <a:prstGeom prst="roundRect">
            <a:avLst>
              <a:gd name="adj" fmla="val 1508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0337" y="4986338"/>
            <a:ext cx="2848808" cy="347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Functional Integration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510337" y="5467469"/>
            <a:ext cx="7096125" cy="3559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Price estimation, listings, chat combined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65069" y="6291143"/>
            <a:ext cx="7586663" cy="1327666"/>
          </a:xfrm>
          <a:prstGeom prst="roundRect">
            <a:avLst>
              <a:gd name="adj" fmla="val 15083"/>
            </a:avLst>
          </a:prstGeom>
          <a:solidFill>
            <a:srgbClr val="030303"/>
          </a:solidFill>
          <a:ln w="22860">
            <a:solidFill>
              <a:srgbClr val="FC833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10337" y="6536412"/>
            <a:ext cx="2781181" cy="347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Validated System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6510337" y="7017544"/>
            <a:ext cx="7096125" cy="35599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Real-world device testing confirms performance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Future Work and Enhancements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3454241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Expand Product Categories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Laptops, tablets, furniture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2855952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Blockchain Integration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Trade authenticity and secure ownership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AI Smart Matching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Recommend products and partners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3299460" cy="345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Multilingual &amp; CV Support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Image-based condition assessment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6286"/>
            <a:ext cx="589037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Saira Medium" pitchFamily="34" charset="0"/>
                <a:ea typeface="Saira Medium" pitchFamily="34" charset="-122"/>
                <a:cs typeface="Saira Medium" pitchFamily="34" charset="-120"/>
              </a:rPr>
              <a:t>Conclusion and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Fairness, transparency, trust in barter trading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3672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Empowers data-driven user decisions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7891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Promotes sustainability and electronic waste reduction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2111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Foundation for AI-powered trading ecosystems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919299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anose="02000000000000000000" pitchFamily="34" charset="0"/>
                <a:ea typeface="Roboto" panose="02000000000000000000" pitchFamily="34" charset="-122"/>
                <a:cs typeface="Roboto" panose="02000000000000000000" pitchFamily="34" charset="-120"/>
              </a:rPr>
              <a:t>Our platform redefines barter exchanges with cutting-edge AI, fostering trust and sustainability in trading used products.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Slides</Application>
  <PresentationFormat>On-screen Show (16:9)</PresentationFormat>
  <Paragraphs>112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Saira Medium</vt:lpstr>
      <vt:lpstr>Saira Medium</vt:lpstr>
      <vt:lpstr>Saira Medium</vt:lpstr>
      <vt:lpstr>Roboto</vt:lpstr>
      <vt:lpstr>Roboto</vt:lpstr>
      <vt:lpstr>Roboto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Golka Molka</cp:lastModifiedBy>
  <cp:revision>2</cp:revision>
  <dcterms:created xsi:type="dcterms:W3CDTF">2025-04-29T02:23:00Z</dcterms:created>
  <dcterms:modified xsi:type="dcterms:W3CDTF">2025-04-29T02:31:37Z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250E7EB68B274CD39786B91D9E48708A_12</vt:lpwstr>
  </property>
  <property fmtid="{D5CDD505-2E9C-101B-9397-08002B2CF9AE}" pid="3" name="KSOProductBuildVer">
    <vt:lpwstr>1033-12.2.0.20782</vt:lpwstr>
  </property>
</Properties>
</file>