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Computer Vision System for Food Waste Estimation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Maddala | B.Tech Project | April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Volume Estimation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Estimated using 2D area and fixed height assumption.</a:t>
            </a:r>
          </a:p>
          <a:p>
            <a:r>
              <a:t>Volume ≈ Area x Height (based on aligned mask).</a:t>
            </a:r>
          </a:p>
          <a:p>
            <a:r>
              <a:t>Simple, fast estimation without 3D sensors.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Progress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 Collection – ✅ Completed</a:t>
            </a:r>
          </a:p>
          <a:p>
            <a:r>
              <a:t>Classification Module – ✅ Completed</a:t>
            </a:r>
          </a:p>
          <a:p>
            <a:r>
              <a:t>Segmentation – ✅ In Progress</a:t>
            </a:r>
          </a:p>
          <a:p>
            <a:r>
              <a:t>Homography – 🔄 In Progress</a:t>
            </a:r>
          </a:p>
          <a:p>
            <a:r>
              <a:t>Volume Estimation – 🔜 Upcoming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Manual annotation is time-consuming.</a:t>
            </a:r>
          </a:p>
          <a:p>
            <a:r>
              <a:t>Visual similarity between food classes.</a:t>
            </a:r>
          </a:p>
          <a:p>
            <a:r>
              <a:t>Shape deformation after consumption.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Complete homography and segmentation tuning.</a:t>
            </a:r>
          </a:p>
          <a:p>
            <a:r>
              <a:t>Integrate modules into full pipeline.</a:t>
            </a:r>
          </a:p>
          <a:p>
            <a:r>
              <a:t>Final testing and real-world validation.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 &amp;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📱 Mobile App: Real-time waste detection using camera.</a:t>
            </a:r>
          </a:p>
          <a:p>
            <a:r>
              <a:t>🏫 Cafeteria Integration: Track and reduce waste in institutions.</a:t>
            </a:r>
          </a:p>
          <a:p>
            <a:r>
              <a:t>📊 Analytics Dashboard: Visualize waste trends.</a:t>
            </a:r>
          </a:p>
          <a:p>
            <a:r>
              <a:t>🔗 IoT Integration: Sync with smart bins for actual weight data.</a:t>
            </a:r>
          </a:p>
          <a:p>
            <a:r>
              <a:t>🔍 Research Extensions: GANs, nutrition analysis, multi-cuisine training.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  <a:p>
            <a:r>
              <a:t>Contact: [Your Email]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Food waste is a critical issue in large-scale food services.</a:t>
            </a:r>
          </a:p>
          <a:p>
            <a:r>
              <a:t>Manual estimation methods are inaccurate and inefficient.</a:t>
            </a:r>
          </a:p>
          <a:p>
            <a:r>
              <a:t>Goal: Automate food waste estimation using computer vision.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Develop a deep learning-based system to:</a:t>
            </a:r>
          </a:p>
          <a:p>
            <a:r>
              <a:t>- Classify food items using CNN.</a:t>
            </a:r>
          </a:p>
          <a:p>
            <a:r>
              <a:t>- Segment food regions in images.</a:t>
            </a:r>
          </a:p>
          <a:p>
            <a:r>
              <a:t>- Estimate volume using shape comparison.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Modules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CNN Classification (Common Dataset)</a:t>
            </a:r>
          </a:p>
          <a:p>
            <a:r>
              <a:t>2. Segmentation using Mask R-CNN</a:t>
            </a:r>
          </a:p>
          <a:p>
            <a:r>
              <a:t>3. Homography-based Shape Comparison</a:t>
            </a:r>
          </a:p>
          <a:p>
            <a:r>
              <a:t>4. Volume Estimation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Common Dataset for general classification.</a:t>
            </a:r>
          </a:p>
          <a:p>
            <a:r>
              <a:t>Custom Dataset collected and annotated.</a:t>
            </a:r>
          </a:p>
          <a:p>
            <a:r>
              <a:t>Annotations created using CVAT or similar tools.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Python, OpenCV, NumPy, Jupyter Notebooks</a:t>
            </a:r>
          </a:p>
          <a:p>
            <a:r>
              <a:t>Deep Learning: TensorFlow/PyTorch, Detectron2</a:t>
            </a:r>
          </a:p>
          <a:p>
            <a:r>
              <a:t>Annotation Tools: LabelMe, CVAT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1 –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Trained CNN to classify food categories.</a:t>
            </a:r>
          </a:p>
          <a:p>
            <a:r>
              <a:t>Used data augmentation for generalization.</a:t>
            </a:r>
          </a:p>
          <a:p>
            <a:r>
              <a:t>Achieved ~XX% accuracy on test set.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2 –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Mask R-CNN via Detectron2 framework.</a:t>
            </a:r>
          </a:p>
          <a:p>
            <a:r>
              <a:t>Trained on annotated food masks.</a:t>
            </a:r>
          </a:p>
          <a:p>
            <a:r>
              <a:t>Generated accurate masks of waste regions.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3 – Shape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Homography to align before/after images.</a:t>
            </a:r>
          </a:p>
          <a:p>
            <a:r>
              <a:t>Improves comparison accuracy for volume estimation.</a:t>
            </a:r>
          </a:p>
          <a:p>
            <a:r>
              <a:t>Preprocessing step before estimating waste volume.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