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Computer Vision System for Food Waste 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Volume Estimation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Estimate: Volume ≈ Area × Known Height.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Area extracted from segmented mask.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Assumes calibrated setup with fixed reference.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Progress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Dataset Collection – ✅ Completed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Classification – ✅ Completed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Segmentation – ✅ In Progress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Homography – 🔄 In Progress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Volume Estimation – 🔜 Upcoming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Precise mask annotation is labor-intensive.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Visual similarity among food classes.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Irregular food shapes and occlusion.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Finish integration of all modules.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Optimize homography and mask quality.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Real-world testing and validation.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Future Scope &amp;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Mobile App: Real-time camera-based estimation.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Cafeteria Integration: Waste tracking dashboards.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IoT Smart Bins: Combine visual &amp; weight data.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Research: Expand to nutrition analysis and GANs.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Feel free to ask any questions.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Contact: your.email@example.com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Food waste is a major issue in mass food services.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Manual tracking is inefficient and subjective.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Objective: Automate food waste estimation via Computer 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Project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Classify food items from images using CNN.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Segment food regions using Mask R-CNN.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Estimate food volume based on shape comparison.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Module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1. CNN for Food Classification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2. Mask R-CNN for Segmentation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3. Homography for Shape Comparison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4. Volume Estimation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Dataset Collection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Common Dataset: For food classification.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Custom Dataset: Annotated food images for segmentation.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Tools used: CVAT for annotation, manual image curation.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Tools &amp; Frameworks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Languages: Python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Libraries: OpenCV, NumPy, PyTorch, TensorFlow, Detectron2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IDE: Jupyter Notebook | Annotation: LabelMe, CVAT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Classification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CNN trained on food categories.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Trained with data augmentation.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Accuracy achieved: ~XX%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Segmentation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Mask R-CNN implemented with Detectron2.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Trained on custom annotated masks.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Output: Region-wise segmentation of food waste.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Shape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• Homography used to align pre/post consumption images.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Helps compare shapes for accurate volume estimation.</a:t>
            </a:r>
          </a:p>
          <a:p>
            <a:pPr>
              <a:defRPr sz="2000">
                <a:solidFill>
                  <a:srgbClr val="DCDCDC"/>
                </a:solidFill>
              </a:defRPr>
            </a:pPr>
            <a:r>
              <a:t>• Reduces error due to perspective.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