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321" y="347134"/>
            <a:ext cx="7766936" cy="1646302"/>
          </a:xfrm>
        </p:spPr>
        <p:txBody>
          <a:bodyPr/>
          <a:lstStyle/>
          <a:p>
            <a:r>
              <a:rPr lang="en-US" sz="4800" dirty="0" smtClean="0">
                <a:latin typeface="Algerian" panose="04020705040A02060702" pitchFamily="82" charset="0"/>
              </a:rPr>
              <a:t>100 days of coding challenge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806" y="2134110"/>
            <a:ext cx="7766936" cy="109689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i="1" dirty="0" smtClean="0">
                <a:latin typeface="Berlin Sans FB Demi" panose="020E0802020502020306" pitchFamily="34" charset="0"/>
              </a:rPr>
              <a:t>DAY </a:t>
            </a:r>
            <a:r>
              <a:rPr lang="en-US" sz="3200" i="1" dirty="0" smtClean="0">
                <a:latin typeface="Berlin Sans FB Demi" panose="020E0802020502020306" pitchFamily="34" charset="0"/>
              </a:rPr>
              <a:t>3</a:t>
            </a:r>
            <a:endParaRPr lang="en-US" sz="3200" i="1" dirty="0" smtClean="0">
              <a:latin typeface="Berlin Sans FB Demi" panose="020E0802020502020306" pitchFamily="34" charset="0"/>
            </a:endParaRPr>
          </a:p>
          <a:p>
            <a:endParaRPr lang="en-US" sz="3200" dirty="0"/>
          </a:p>
          <a:p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5817070" y="5947927"/>
            <a:ext cx="21932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NAME-MEGHNA MITRA</a:t>
            </a:r>
          </a:p>
          <a:p>
            <a:pPr algn="ctr"/>
            <a:r>
              <a:rPr lang="en-US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REG.NO.-22MCA10043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95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8849" y="4886448"/>
            <a:ext cx="892953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 dirty="0" err="1"/>
              <a:t>LINK:https</a:t>
            </a:r>
            <a:r>
              <a:rPr lang="en-US" sz="1800" dirty="0"/>
              <a:t>://www.hackerrank.com/challenges/java-end-of-file/problem?isFullScreen=true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6248" y="659971"/>
            <a:ext cx="1847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55" y="273466"/>
            <a:ext cx="5034764" cy="451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5478" y="369372"/>
            <a:ext cx="2247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</a:t>
            </a:r>
            <a:endParaRPr lang="en-IN" sz="3600" dirty="0"/>
          </a:p>
        </p:txBody>
      </p:sp>
      <p:sp>
        <p:nvSpPr>
          <p:cNvPr id="2" name="Rectangle 1"/>
          <p:cNvSpPr/>
          <p:nvPr/>
        </p:nvSpPr>
        <p:spPr>
          <a:xfrm>
            <a:off x="2448580" y="1326543"/>
            <a:ext cx="4379510" cy="47397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1400" b="1" dirty="0"/>
              <a:t>import</a:t>
            </a:r>
            <a:r>
              <a:rPr lang="en-IN" sz="1400" dirty="0"/>
              <a:t> java.io.*;</a:t>
            </a:r>
          </a:p>
          <a:p>
            <a:r>
              <a:rPr lang="en-IN" sz="1400" b="1" dirty="0"/>
              <a:t>import</a:t>
            </a:r>
            <a:r>
              <a:rPr lang="en-IN" sz="1400" dirty="0"/>
              <a:t> </a:t>
            </a:r>
            <a:r>
              <a:rPr lang="en-IN" sz="1400" dirty="0" err="1"/>
              <a:t>java.util</a:t>
            </a:r>
            <a:r>
              <a:rPr lang="en-IN" sz="1400" dirty="0"/>
              <a:t>.*;</a:t>
            </a:r>
          </a:p>
          <a:p>
            <a:r>
              <a:rPr lang="en-IN" sz="1400" b="1" dirty="0"/>
              <a:t>import</a:t>
            </a:r>
            <a:r>
              <a:rPr lang="en-IN" sz="1400" dirty="0"/>
              <a:t> </a:t>
            </a:r>
            <a:r>
              <a:rPr lang="en-IN" sz="1400" dirty="0" err="1"/>
              <a:t>java.text</a:t>
            </a:r>
            <a:r>
              <a:rPr lang="en-IN" sz="1400" dirty="0"/>
              <a:t>.*;</a:t>
            </a:r>
          </a:p>
          <a:p>
            <a:r>
              <a:rPr lang="en-IN" sz="1400" b="1" dirty="0"/>
              <a:t>import</a:t>
            </a:r>
            <a:r>
              <a:rPr lang="en-IN" sz="1400" dirty="0"/>
              <a:t> </a:t>
            </a:r>
            <a:r>
              <a:rPr lang="en-IN" sz="1400" dirty="0" err="1"/>
              <a:t>java.math</a:t>
            </a:r>
            <a:r>
              <a:rPr lang="en-IN" sz="1400" dirty="0"/>
              <a:t>.*;</a:t>
            </a:r>
          </a:p>
          <a:p>
            <a:r>
              <a:rPr lang="en-IN" sz="1400" b="1" dirty="0"/>
              <a:t>import</a:t>
            </a:r>
            <a:r>
              <a:rPr lang="en-IN" sz="1400" dirty="0"/>
              <a:t> </a:t>
            </a:r>
            <a:r>
              <a:rPr lang="en-IN" sz="1400" dirty="0" err="1"/>
              <a:t>java.util.regex</a:t>
            </a:r>
            <a:r>
              <a:rPr lang="en-IN" sz="1400" dirty="0"/>
              <a:t>.*;</a:t>
            </a:r>
          </a:p>
          <a:p>
            <a:r>
              <a:rPr lang="en-IN" sz="1400" dirty="0"/>
              <a:t/>
            </a:r>
            <a:br>
              <a:rPr lang="en-IN" sz="1400" dirty="0"/>
            </a:br>
            <a:r>
              <a:rPr lang="en-IN" sz="1400" b="1" dirty="0"/>
              <a:t>public</a:t>
            </a:r>
            <a:r>
              <a:rPr lang="en-IN" sz="1400" dirty="0"/>
              <a:t> </a:t>
            </a:r>
            <a:r>
              <a:rPr lang="en-IN" sz="1400" b="1" dirty="0"/>
              <a:t>class</a:t>
            </a:r>
            <a:r>
              <a:rPr lang="en-IN" sz="1400" dirty="0"/>
              <a:t> Solution {</a:t>
            </a:r>
          </a:p>
          <a:p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    </a:t>
            </a:r>
            <a:r>
              <a:rPr lang="en-IN" sz="1400" b="1" dirty="0"/>
              <a:t>public</a:t>
            </a:r>
            <a:r>
              <a:rPr lang="en-IN" sz="1400" dirty="0"/>
              <a:t> </a:t>
            </a:r>
            <a:r>
              <a:rPr lang="en-IN" sz="1400" b="1" dirty="0"/>
              <a:t>static</a:t>
            </a:r>
            <a:r>
              <a:rPr lang="en-IN" sz="1400" dirty="0"/>
              <a:t> </a:t>
            </a:r>
            <a:r>
              <a:rPr lang="en-IN" sz="1400" b="1" dirty="0"/>
              <a:t>void</a:t>
            </a:r>
            <a:r>
              <a:rPr lang="en-IN" sz="1400" dirty="0"/>
              <a:t> main(String[] </a:t>
            </a:r>
            <a:r>
              <a:rPr lang="en-IN" sz="1400" dirty="0" err="1"/>
              <a:t>args</a:t>
            </a:r>
            <a:r>
              <a:rPr lang="en-IN" sz="1400" dirty="0"/>
              <a:t>) {</a:t>
            </a:r>
          </a:p>
          <a:p>
            <a:r>
              <a:rPr lang="en-IN" sz="1400" dirty="0"/>
              <a:t>         </a:t>
            </a:r>
            <a:r>
              <a:rPr lang="en-IN" sz="1400" b="1" dirty="0" err="1"/>
              <a:t>int</a:t>
            </a:r>
            <a:r>
              <a:rPr lang="en-IN" sz="1400" dirty="0"/>
              <a:t> x=0;</a:t>
            </a:r>
          </a:p>
          <a:p>
            <a:r>
              <a:rPr lang="en-IN" sz="1400" dirty="0"/>
              <a:t>        Scanner </a:t>
            </a:r>
            <a:r>
              <a:rPr lang="en-IN" sz="1400" dirty="0" err="1"/>
              <a:t>sc</a:t>
            </a:r>
            <a:r>
              <a:rPr lang="en-IN" sz="1400" dirty="0"/>
              <a:t> = </a:t>
            </a:r>
            <a:r>
              <a:rPr lang="en-IN" sz="1400" b="1" dirty="0"/>
              <a:t>new</a:t>
            </a:r>
            <a:r>
              <a:rPr lang="en-IN" sz="1400" dirty="0"/>
              <a:t> Scanner(System.in);</a:t>
            </a:r>
          </a:p>
          <a:p>
            <a:r>
              <a:rPr lang="en-IN" sz="1400" dirty="0"/>
              <a:t>        </a:t>
            </a:r>
            <a:r>
              <a:rPr lang="en-IN" sz="1400" b="1" dirty="0"/>
              <a:t>while</a:t>
            </a:r>
            <a:r>
              <a:rPr lang="en-IN" sz="1400" dirty="0"/>
              <a:t>(</a:t>
            </a:r>
            <a:r>
              <a:rPr lang="en-IN" sz="1400" dirty="0" err="1"/>
              <a:t>sc.hasNext</a:t>
            </a:r>
            <a:r>
              <a:rPr lang="en-IN" sz="1400" dirty="0"/>
              <a:t>()){</a:t>
            </a:r>
          </a:p>
          <a:p>
            <a:r>
              <a:rPr lang="en-IN" sz="1400" dirty="0"/>
              <a:t>            x++;</a:t>
            </a:r>
          </a:p>
          <a:p>
            <a:r>
              <a:rPr lang="en-IN" sz="1400" dirty="0"/>
              <a:t>            </a:t>
            </a:r>
            <a:r>
              <a:rPr lang="en-IN" sz="1400" dirty="0" err="1"/>
              <a:t>System.out.println</a:t>
            </a:r>
            <a:r>
              <a:rPr lang="en-IN" sz="1400" dirty="0"/>
              <a:t>(x+" "+</a:t>
            </a:r>
            <a:r>
              <a:rPr lang="en-IN" sz="1400" dirty="0" err="1"/>
              <a:t>sc.nextLine</a:t>
            </a:r>
            <a:r>
              <a:rPr lang="en-IN" sz="1400" dirty="0"/>
              <a:t>());</a:t>
            </a:r>
          </a:p>
          <a:p>
            <a:r>
              <a:rPr lang="en-IN" sz="1400" dirty="0"/>
              <a:t>        }</a:t>
            </a:r>
          </a:p>
          <a:p>
            <a:r>
              <a:rPr lang="en-IN" sz="1400" dirty="0"/>
              <a:t>        </a:t>
            </a:r>
            <a:r>
              <a:rPr lang="en-IN" sz="1400" dirty="0" err="1"/>
              <a:t>sc.close</a:t>
            </a:r>
            <a:r>
              <a:rPr lang="en-IN" sz="1400" dirty="0"/>
              <a:t>();</a:t>
            </a:r>
          </a:p>
          <a:p>
            <a:r>
              <a:rPr lang="en-IN" sz="1400" dirty="0"/>
              <a:t>    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/>
            </a:r>
            <a:br>
              <a:rPr lang="en-IN" sz="1400" dirty="0"/>
            </a:br>
            <a:endParaRPr lang="en-IN" sz="1400" dirty="0"/>
          </a:p>
          <a:p>
            <a:pPr algn="ctr"/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944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2256" y="404297"/>
            <a:ext cx="2238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750899" y="2967335"/>
            <a:ext cx="1069023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problem is here is to read n lines of input until you reach the statement ” end of function”.</a:t>
            </a:r>
          </a:p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first, I take a input name x. Then took while loop for condition check.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hasNext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class which return true if this 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 has another token in its input . Then I increased the input for next line and the loop is going on 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at the end when it returns end of function it stopped looping.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879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649" y="172861"/>
            <a:ext cx="48878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Interview question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47828" y="1189810"/>
            <a:ext cx="86996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en-US" b="1" dirty="0"/>
              <a:t>  </a:t>
            </a:r>
            <a:r>
              <a:rPr lang="en-US" b="1" dirty="0"/>
              <a:t>What is the difference between equals() method and == operator?</a:t>
            </a:r>
          </a:p>
          <a:p>
            <a:pPr algn="ctr"/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216" y="1537770"/>
            <a:ext cx="821546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dirty="0"/>
              <a:t>The equals() method matches content of the strings whereas == operator matches object or reference of the strings.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5745" y="2168712"/>
            <a:ext cx="25635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en-US" b="1" dirty="0"/>
              <a:t> </a:t>
            </a:r>
            <a:r>
              <a:rPr lang="en-IN" b="1" dirty="0"/>
              <a:t>Is String class final?</a:t>
            </a:r>
          </a:p>
          <a:p>
            <a:pPr algn="ctr"/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216" y="2767807"/>
            <a:ext cx="17485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dirty="0"/>
              <a:t>Yes.</a:t>
            </a:r>
            <a:r>
              <a:rPr lang="en-US" dirty="0" smtClean="0"/>
              <a:t>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63108" y="3363932"/>
            <a:ext cx="381997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b="1" dirty="0"/>
              <a:t> What is String in </a:t>
            </a:r>
            <a:r>
              <a:rPr lang="en-US" b="1" dirty="0" smtClean="0"/>
              <a:t>Java</a:t>
            </a:r>
            <a:r>
              <a:rPr lang="en-US" b="1" dirty="0"/>
              <a:t>?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216" y="4019668"/>
            <a:ext cx="82723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/>
              <a:t>The string is a final class in Java defined in </a:t>
            </a:r>
            <a:r>
              <a:rPr lang="en-US" dirty="0" err="1"/>
              <a:t>java.lang</a:t>
            </a:r>
            <a:r>
              <a:rPr lang="en-US" dirty="0"/>
              <a:t> package. You can assign a sequence of characters to a string variable.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46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954" y="579534"/>
            <a:ext cx="3860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en-US" b="1" dirty="0"/>
              <a:t> </a:t>
            </a:r>
            <a:r>
              <a:rPr lang="en-US" b="1" dirty="0"/>
              <a:t>What is the String pool in Java?</a:t>
            </a:r>
          </a:p>
          <a:p>
            <a:pPr algn="ctr"/>
            <a:endParaRPr lang="en-IN" b="1" dirty="0"/>
          </a:p>
          <a:p>
            <a:pPr algn="ctr"/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022" y="1275983"/>
            <a:ext cx="74775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/>
              <a:t>The String pool is a special type of memory maintained by the JVM.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388" y="2711096"/>
            <a:ext cx="3592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en-US" b="1" dirty="0"/>
              <a:t>  </a:t>
            </a:r>
            <a:r>
              <a:rPr lang="en-US" b="1" dirty="0"/>
              <a:t>Is String a keyword in java </a:t>
            </a:r>
            <a:r>
              <a:rPr lang="en-US" b="1" dirty="0" smtClean="0"/>
              <a:t>?</a:t>
            </a:r>
            <a:endParaRPr lang="en-US" b="1" dirty="0"/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018" y="3495830"/>
            <a:ext cx="465745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/>
              <a:t>No, String  is not a keyword in java.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923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198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Berlin Sans FB Demi</vt:lpstr>
      <vt:lpstr>Trebuchet MS</vt:lpstr>
      <vt:lpstr>Wingdings 3</vt:lpstr>
      <vt:lpstr>Facet</vt:lpstr>
      <vt:lpstr>100 days of coding challenge</vt:lpstr>
      <vt:lpstr>LINK:https://www.hackerrank.com/challenges/java-end-of-file/problem?isFullScreen=true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days of coding challenge</dc:title>
  <dc:creator>Admin</dc:creator>
  <cp:lastModifiedBy>Admin</cp:lastModifiedBy>
  <cp:revision>14</cp:revision>
  <dcterms:created xsi:type="dcterms:W3CDTF">2022-09-29T19:30:35Z</dcterms:created>
  <dcterms:modified xsi:type="dcterms:W3CDTF">2022-09-30T21:42:43Z</dcterms:modified>
</cp:coreProperties>
</file>