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witch-java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321" y="347134"/>
            <a:ext cx="7766936" cy="1646302"/>
          </a:xfrm>
        </p:spPr>
        <p:txBody>
          <a:bodyPr/>
          <a:lstStyle/>
          <a:p>
            <a:r>
              <a:rPr lang="en-US" sz="4800" dirty="0" smtClean="0">
                <a:latin typeface="Algerian" panose="04020705040A02060702" pitchFamily="82" charset="0"/>
              </a:rPr>
              <a:t>100 days of coding challenge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806" y="2134110"/>
            <a:ext cx="7766936" cy="109689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Berlin Sans FB Demi" panose="020E0802020502020306" pitchFamily="34" charset="0"/>
              </a:rPr>
              <a:t>DAY </a:t>
            </a:r>
            <a:r>
              <a:rPr lang="en-US" sz="3200" i="1" dirty="0" smtClean="0">
                <a:latin typeface="Berlin Sans FB Demi" panose="020E0802020502020306" pitchFamily="34" charset="0"/>
              </a:rPr>
              <a:t>2</a:t>
            </a:r>
            <a:endParaRPr lang="en-US" sz="3200" i="1" dirty="0" smtClean="0">
              <a:latin typeface="Berlin Sans FB Demi" panose="020E0802020502020306" pitchFamily="34" charset="0"/>
            </a:endParaRP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5817070" y="5947927"/>
            <a:ext cx="21932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NAME-MEGHNA MITRA</a:t>
            </a:r>
          </a:p>
          <a:p>
            <a:pPr algn="ctr"/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REG.NO.-22MCA10043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5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5256" cy="3033757"/>
          </a:xfrm>
          <a:prstGeom prst="rect">
            <a:avLst/>
          </a:prstGeom>
        </p:spPr>
      </p:pic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1739" y="3544758"/>
            <a:ext cx="892953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dirty="0" smtClean="0"/>
              <a:t>LINK :  https</a:t>
            </a:r>
            <a:r>
              <a:rPr lang="en-US" sz="1800" dirty="0"/>
              <a:t>://www.hackerrank.com/challenges/java-loops/problem?h_r=next-challenge&amp;h_v=zen&amp;isFullScreen=false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5478" y="369372"/>
            <a:ext cx="2247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2448580" y="1326543"/>
            <a:ext cx="4379510" cy="54784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1400" b="1" dirty="0"/>
              <a:t>import</a:t>
            </a:r>
            <a:r>
              <a:rPr lang="en-IN" sz="1400" dirty="0"/>
              <a:t> </a:t>
            </a:r>
            <a:r>
              <a:rPr lang="en-IN" sz="1400" dirty="0" err="1"/>
              <a:t>java.util</a:t>
            </a:r>
            <a:r>
              <a:rPr lang="en-IN" sz="1400" dirty="0"/>
              <a:t>.*;</a:t>
            </a:r>
          </a:p>
          <a:p>
            <a:r>
              <a:rPr lang="en-IN" sz="1400" b="1" dirty="0"/>
              <a:t>import</a:t>
            </a:r>
            <a:r>
              <a:rPr lang="en-IN" sz="1400" dirty="0"/>
              <a:t> java.io.*;</a:t>
            </a:r>
          </a:p>
          <a:p>
            <a:r>
              <a:rPr lang="en-IN" sz="1400" dirty="0"/>
              <a:t/>
            </a:r>
            <a:br>
              <a:rPr lang="en-IN" sz="1400" dirty="0"/>
            </a:br>
            <a:r>
              <a:rPr lang="en-IN" sz="1400" b="1" dirty="0"/>
              <a:t>class</a:t>
            </a:r>
            <a:r>
              <a:rPr lang="en-IN" sz="1400" dirty="0"/>
              <a:t> Solution{</a:t>
            </a:r>
          </a:p>
          <a:p>
            <a:r>
              <a:rPr lang="en-IN" sz="1400" dirty="0"/>
              <a:t>    </a:t>
            </a:r>
            <a:r>
              <a:rPr lang="en-IN" sz="1400" b="1" dirty="0"/>
              <a:t>public</a:t>
            </a:r>
            <a:r>
              <a:rPr lang="en-IN" sz="1400" dirty="0"/>
              <a:t> </a:t>
            </a:r>
            <a:r>
              <a:rPr lang="en-IN" sz="1400" b="1" dirty="0"/>
              <a:t>static</a:t>
            </a:r>
            <a:r>
              <a:rPr lang="en-IN" sz="1400" dirty="0"/>
              <a:t> </a:t>
            </a:r>
            <a:r>
              <a:rPr lang="en-IN" sz="1400" b="1" dirty="0"/>
              <a:t>void</a:t>
            </a:r>
            <a:r>
              <a:rPr lang="en-IN" sz="1400" dirty="0"/>
              <a:t> main(String []argh){</a:t>
            </a:r>
          </a:p>
          <a:p>
            <a:r>
              <a:rPr lang="en-IN" sz="1400" dirty="0"/>
              <a:t>        Scanner in = </a:t>
            </a:r>
            <a:r>
              <a:rPr lang="en-IN" sz="1400" b="1" dirty="0"/>
              <a:t>new</a:t>
            </a:r>
            <a:r>
              <a:rPr lang="en-IN" sz="1400" dirty="0"/>
              <a:t> Scanner(System.in);</a:t>
            </a:r>
          </a:p>
          <a:p>
            <a:r>
              <a:rPr lang="en-IN" sz="1400" dirty="0"/>
              <a:t>        </a:t>
            </a:r>
            <a:r>
              <a:rPr lang="en-IN" sz="1400" b="1" dirty="0" err="1"/>
              <a:t>int</a:t>
            </a:r>
            <a:r>
              <a:rPr lang="en-IN" sz="1400" dirty="0"/>
              <a:t> t=</a:t>
            </a:r>
            <a:r>
              <a:rPr lang="en-IN" sz="1400" dirty="0" err="1"/>
              <a:t>in.nextInt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    </a:t>
            </a:r>
            <a:r>
              <a:rPr lang="en-IN" sz="1400" b="1" dirty="0"/>
              <a:t>for</a:t>
            </a:r>
            <a:r>
              <a:rPr lang="en-IN" sz="1400" dirty="0"/>
              <a:t>(</a:t>
            </a:r>
            <a:r>
              <a:rPr lang="en-IN" sz="1400" b="1" dirty="0" err="1"/>
              <a:t>int</a:t>
            </a:r>
            <a:r>
              <a:rPr lang="en-IN" sz="1400" dirty="0"/>
              <a:t> 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t;i</a:t>
            </a:r>
            <a:r>
              <a:rPr lang="en-IN" sz="1400" dirty="0"/>
              <a:t>++){</a:t>
            </a:r>
          </a:p>
          <a:p>
            <a:r>
              <a:rPr lang="en-IN" sz="1400" dirty="0"/>
              <a:t>            </a:t>
            </a:r>
            <a:r>
              <a:rPr lang="en-IN" sz="1400" b="1" dirty="0" err="1"/>
              <a:t>int</a:t>
            </a:r>
            <a:r>
              <a:rPr lang="en-IN" sz="1400" dirty="0"/>
              <a:t> a = </a:t>
            </a:r>
            <a:r>
              <a:rPr lang="en-IN" sz="1400" dirty="0" err="1"/>
              <a:t>in.nextInt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        </a:t>
            </a:r>
            <a:r>
              <a:rPr lang="en-IN" sz="1400" b="1" dirty="0" err="1"/>
              <a:t>int</a:t>
            </a:r>
            <a:r>
              <a:rPr lang="en-IN" sz="1400" dirty="0"/>
              <a:t> b = </a:t>
            </a:r>
            <a:r>
              <a:rPr lang="en-IN" sz="1400" dirty="0" err="1"/>
              <a:t>in.nextInt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        </a:t>
            </a:r>
            <a:r>
              <a:rPr lang="en-IN" sz="1400" b="1" dirty="0" err="1"/>
              <a:t>int</a:t>
            </a:r>
            <a:r>
              <a:rPr lang="en-IN" sz="1400" dirty="0"/>
              <a:t> n = </a:t>
            </a:r>
            <a:r>
              <a:rPr lang="en-IN" sz="1400" dirty="0" err="1"/>
              <a:t>in.nextInt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        </a:t>
            </a:r>
            <a:r>
              <a:rPr lang="en-IN" sz="1400" b="1" dirty="0"/>
              <a:t>for</a:t>
            </a:r>
            <a:r>
              <a:rPr lang="en-IN" sz="1400" dirty="0"/>
              <a:t>(</a:t>
            </a:r>
            <a:r>
              <a:rPr lang="en-IN" sz="1400" b="1" dirty="0" err="1"/>
              <a:t>int</a:t>
            </a:r>
            <a:r>
              <a:rPr lang="en-IN" sz="1400" dirty="0"/>
              <a:t> j=0;j&lt;</a:t>
            </a:r>
            <a:r>
              <a:rPr lang="en-IN" sz="1400" dirty="0" err="1"/>
              <a:t>n;j</a:t>
            </a:r>
            <a:r>
              <a:rPr lang="en-IN" sz="1400" dirty="0"/>
              <a:t>++) {</a:t>
            </a:r>
          </a:p>
          <a:p>
            <a:r>
              <a:rPr lang="en-IN" sz="1400" dirty="0"/>
              <a:t>            a=</a:t>
            </a:r>
            <a:r>
              <a:rPr lang="en-IN" sz="1400" dirty="0" err="1"/>
              <a:t>a+b</a:t>
            </a:r>
            <a:r>
              <a:rPr lang="en-IN" sz="1400" dirty="0"/>
              <a:t>;</a:t>
            </a:r>
          </a:p>
          <a:p>
            <a:r>
              <a:rPr lang="en-IN" sz="1400" dirty="0"/>
              <a:t>            </a:t>
            </a:r>
            <a:r>
              <a:rPr lang="en-IN" sz="1400" b="1" dirty="0"/>
              <a:t>if</a:t>
            </a:r>
            <a:r>
              <a:rPr lang="en-IN" sz="1400" dirty="0"/>
              <a:t>(j&gt;0){</a:t>
            </a:r>
          </a:p>
          <a:p>
            <a:r>
              <a:rPr lang="en-IN" sz="1400" dirty="0"/>
              <a:t>                </a:t>
            </a:r>
            <a:r>
              <a:rPr lang="en-IN" sz="1400" dirty="0" err="1"/>
              <a:t>System.out.print</a:t>
            </a:r>
            <a:r>
              <a:rPr lang="en-IN" sz="1400" dirty="0"/>
              <a:t>(" ");</a:t>
            </a:r>
          </a:p>
          <a:p>
            <a:r>
              <a:rPr lang="en-IN" sz="1400" dirty="0"/>
              <a:t>            }</a:t>
            </a:r>
          </a:p>
          <a:p>
            <a:r>
              <a:rPr lang="en-IN" sz="1400" dirty="0"/>
              <a:t>            </a:t>
            </a:r>
            <a:r>
              <a:rPr lang="en-IN" sz="1400" dirty="0" err="1"/>
              <a:t>System.out.print</a:t>
            </a:r>
            <a:r>
              <a:rPr lang="en-IN" sz="1400" dirty="0"/>
              <a:t>(a);</a:t>
            </a:r>
          </a:p>
          <a:p>
            <a:r>
              <a:rPr lang="en-IN" sz="1400" dirty="0"/>
              <a:t>            b=b*2;</a:t>
            </a:r>
          </a:p>
          <a:p>
            <a:r>
              <a:rPr lang="en-IN" sz="1400" dirty="0"/>
              <a:t>        }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System.out.println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    }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in.close</a:t>
            </a:r>
            <a:r>
              <a:rPr lang="en-IN" sz="1400" dirty="0"/>
              <a:t>();</a:t>
            </a:r>
          </a:p>
          <a:p>
            <a:r>
              <a:rPr lang="en-IN" sz="1400" dirty="0"/>
              <a:t>    }</a:t>
            </a:r>
          </a:p>
          <a:p>
            <a:r>
              <a:rPr lang="en-IN" sz="1400" dirty="0"/>
              <a:t>}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4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2256" y="404297"/>
            <a:ext cx="2238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4778" y="1446184"/>
            <a:ext cx="789631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of all we have to run a loop from 0 to n.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So,we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take an integer value name ‘j’.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Then,from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sequence we get a pattern of ‘a=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a+b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’.after that for printing space we took a if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statementin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which if the j is greater than zero then it will give a space.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Then,it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will print a and then b will be increasing by 2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everytime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After that it will back to the ‘a=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a+b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statement for printing the given sequence.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7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649" y="172861"/>
            <a:ext cx="48878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Interview question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137" y="1189810"/>
            <a:ext cx="33035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en-US" b="1" dirty="0"/>
              <a:t>  What are Loops in Java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2403" y="1775872"/>
            <a:ext cx="75718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Looping is used in programming to execute a statement or a block of statement repeatedly.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486" y="2270888"/>
            <a:ext cx="30588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en-US" b="1" dirty="0"/>
              <a:t> What is an infinite Loop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1306" y="2890301"/>
            <a:ext cx="72464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An infinite loop runs without any condition and runs infinitely. An infinite loop can be broken by defining any breaking logic in the body of the statement blocks.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486" y="4206475"/>
            <a:ext cx="7316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en-US" b="1" dirty="0"/>
              <a:t> What is the difference between continue and break statement?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73323" y="4564261"/>
            <a:ext cx="82723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 break and continue are two important keywords used in Loops. When a break keyword is used in a loop, loop is broken instantly while when continue keyword is used, current iteration is broken and loop continues with next iteration.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46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9" y="1195547"/>
            <a:ext cx="3127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n-US" b="1" dirty="0"/>
              <a:t> </a:t>
            </a:r>
            <a:r>
              <a:rPr lang="en-IN" b="1" dirty="0"/>
              <a:t>What is ternary operator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5693" y="1618991"/>
            <a:ext cx="74775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Ternary operator , also called conditional operator is used to decide which value to assign to a variable based on a Boolean value evaluation. It’s denoted as ?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119" y="2711096"/>
            <a:ext cx="3671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en-US" b="1" dirty="0"/>
              <a:t>  </a:t>
            </a:r>
            <a:r>
              <a:rPr lang="en-US" b="1" dirty="0"/>
              <a:t>What is default switch case?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4796" y="3265094"/>
            <a:ext cx="74604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In a </a:t>
            </a:r>
            <a:r>
              <a:rPr lang="en-US" dirty="0">
                <a:hlinkClick r:id="rId2"/>
              </a:rPr>
              <a:t>switch statement</a:t>
            </a:r>
            <a:r>
              <a:rPr lang="en-US" dirty="0"/>
              <a:t>, default case is executed when no other switch condition matches. Default case is an optional case .It can be declared only once all other switch cases have been coded.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923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220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Berlin Sans FB Demi</vt:lpstr>
      <vt:lpstr>Trebuchet MS</vt:lpstr>
      <vt:lpstr>Wingdings 3</vt:lpstr>
      <vt:lpstr>Facet</vt:lpstr>
      <vt:lpstr>100 days of coding challenge</vt:lpstr>
      <vt:lpstr>LINK :  https://www.hackerrank.com/challenges/java-loops/problem?h_r=next-challenge&amp;h_v=zen&amp;isFullScreen=false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days of coding challenge</dc:title>
  <dc:creator>Admin</dc:creator>
  <cp:lastModifiedBy>Admin</cp:lastModifiedBy>
  <cp:revision>13</cp:revision>
  <dcterms:created xsi:type="dcterms:W3CDTF">2022-09-29T19:30:35Z</dcterms:created>
  <dcterms:modified xsi:type="dcterms:W3CDTF">2022-09-29T21:44:36Z</dcterms:modified>
</cp:coreProperties>
</file>