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9/7/2019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802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79193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29566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9117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62693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774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0866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8105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004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49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42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36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291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24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79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697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9/7/2019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339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30170896"/>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37A4-6447-4627-A5F7-F7AC77A24751}"/>
              </a:ext>
            </a:extLst>
          </p:cNvPr>
          <p:cNvSpPr>
            <a:spLocks noGrp="1"/>
          </p:cNvSpPr>
          <p:nvPr>
            <p:ph type="title" idx="4294967295"/>
          </p:nvPr>
        </p:nvSpPr>
        <p:spPr>
          <a:xfrm>
            <a:off x="0" y="585788"/>
            <a:ext cx="9720263" cy="1498600"/>
          </a:xfrm>
        </p:spPr>
        <p:txBody>
          <a:bodyPr/>
          <a:lstStyle/>
          <a:p>
            <a:r>
              <a:rPr lang="en-IN" dirty="0"/>
              <a:t>                       Health care</a:t>
            </a:r>
          </a:p>
        </p:txBody>
      </p:sp>
      <p:sp>
        <p:nvSpPr>
          <p:cNvPr id="3" name="Content Placeholder 2">
            <a:extLst>
              <a:ext uri="{FF2B5EF4-FFF2-40B4-BE49-F238E27FC236}">
                <a16:creationId xmlns:a16="http://schemas.microsoft.com/office/drawing/2014/main" id="{B19D3105-9CE9-453D-87EB-36B1132A4AD9}"/>
              </a:ext>
            </a:extLst>
          </p:cNvPr>
          <p:cNvSpPr>
            <a:spLocks noGrp="1"/>
          </p:cNvSpPr>
          <p:nvPr>
            <p:ph idx="4294967295"/>
          </p:nvPr>
        </p:nvSpPr>
        <p:spPr>
          <a:xfrm>
            <a:off x="1411564" y="1885742"/>
            <a:ext cx="9720263" cy="4386470"/>
          </a:xfrm>
        </p:spPr>
        <p:txBody>
          <a:bodyPr>
            <a:normAutofit fontScale="92500"/>
          </a:bodyPr>
          <a:lstStyle/>
          <a:p>
            <a:r>
              <a:rPr lang="en-IN" dirty="0"/>
              <a:t>                        </a:t>
            </a:r>
            <a:r>
              <a:rPr lang="en-US" dirty="0"/>
              <a:t>A healthy nation they say is a wealthy nation. Healthcare is important to the society because people get ill, accidents and emergencies do arise and the hospitals are needed to diagnose, treat and manage different types of ailments and diseases. Many of people’s aspirations and desires cannot be met without longer, healthier, happy lives. The healthcare industry is divided into several areas in order to meet the health needs of individuals and the population at large. All over the world, the healthcare industry would continue to thrive and grow as long as man exists hence forming an enormous part of any country’s economy.   </a:t>
            </a:r>
          </a:p>
          <a:p>
            <a:pPr marL="0" indent="0">
              <a:buNone/>
            </a:pPr>
            <a:r>
              <a:rPr lang="en-US" dirty="0"/>
              <a:t>                          Economical ,social, technological several other factors have influenced people’s attitude towards healthcare…                                                                  </a:t>
            </a:r>
            <a:endParaRPr lang="en-IN" dirty="0"/>
          </a:p>
        </p:txBody>
      </p:sp>
    </p:spTree>
    <p:extLst>
      <p:ext uri="{BB962C8B-B14F-4D97-AF65-F5344CB8AC3E}">
        <p14:creationId xmlns:p14="http://schemas.microsoft.com/office/powerpoint/2010/main" val="279964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BBB24C-7542-4BDF-9140-B6790DB2E843}"/>
              </a:ext>
            </a:extLst>
          </p:cNvPr>
          <p:cNvSpPr/>
          <p:nvPr/>
        </p:nvSpPr>
        <p:spPr>
          <a:xfrm>
            <a:off x="2115402" y="1064526"/>
            <a:ext cx="7574507" cy="3754874"/>
          </a:xfrm>
          <a:prstGeom prst="rect">
            <a:avLst/>
          </a:prstGeom>
        </p:spPr>
        <p:txBody>
          <a:bodyPr wrap="square">
            <a:spAutoFit/>
          </a:bodyPr>
          <a:lstStyle/>
          <a:p>
            <a:r>
              <a:rPr lang="en-US" sz="4000" b="1" dirty="0"/>
              <a:t> SOLUTION :                                                                                   </a:t>
            </a:r>
          </a:p>
          <a:p>
            <a:r>
              <a:rPr lang="en-US" b="1" dirty="0"/>
              <a:t>                      </a:t>
            </a:r>
          </a:p>
          <a:p>
            <a:endParaRPr lang="en-US" b="1" dirty="0"/>
          </a:p>
          <a:p>
            <a:r>
              <a:rPr lang="en-US" b="1" dirty="0"/>
              <a:t>                        In order to overcome these major health problems we have come with an application based on web development which is implemented by using bootstrap . This application mainly is based on the height-weight balancing factor which is made as default . Some of the other factors we generally use in building the code are age group , emergency, hereditary problems and other medical issues.</a:t>
            </a:r>
          </a:p>
          <a:p>
            <a:r>
              <a:rPr lang="en-US" b="1" dirty="0"/>
              <a:t>                       The outer web page consists of a login page which asks for the height and weight and the output results in underweight and overweight and following measures are also taken.                                </a:t>
            </a:r>
            <a:endParaRPr lang="en-IN" b="1" dirty="0"/>
          </a:p>
        </p:txBody>
      </p:sp>
    </p:spTree>
    <p:extLst>
      <p:ext uri="{BB962C8B-B14F-4D97-AF65-F5344CB8AC3E}">
        <p14:creationId xmlns:p14="http://schemas.microsoft.com/office/powerpoint/2010/main" val="142978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1A4814-75FA-423D-98EE-E0C46DC04190}"/>
              </a:ext>
            </a:extLst>
          </p:cNvPr>
          <p:cNvSpPr/>
          <p:nvPr/>
        </p:nvSpPr>
        <p:spPr>
          <a:xfrm>
            <a:off x="3048000" y="1720840"/>
            <a:ext cx="6096000" cy="3416320"/>
          </a:xfrm>
          <a:prstGeom prst="rect">
            <a:avLst/>
          </a:prstGeom>
        </p:spPr>
        <p:txBody>
          <a:bodyPr>
            <a:spAutoFit/>
          </a:bodyPr>
          <a:lstStyle/>
          <a:p>
            <a:r>
              <a:rPr lang="en-IN" sz="3600" b="1" dirty="0"/>
              <a:t>CONCLUSION:</a:t>
            </a:r>
          </a:p>
          <a:p>
            <a:endParaRPr lang="en-IN" sz="3600" b="1" dirty="0"/>
          </a:p>
          <a:p>
            <a:r>
              <a:rPr lang="en-IN" sz="3600" b="1" dirty="0"/>
              <a:t>             </a:t>
            </a:r>
            <a:r>
              <a:rPr lang="en-IN" b="1" dirty="0"/>
              <a:t>Many problems</a:t>
            </a:r>
            <a:r>
              <a:rPr lang="en-US" dirty="0"/>
              <a:t> </a:t>
            </a:r>
            <a:r>
              <a:rPr lang="en-US" b="1" dirty="0"/>
              <a:t>among individuals are more likely to be due to patient factors such as genetics, age, education, and socioeconomic status than to medical care organization and financing, but outcomes are likely to depend on all of these factors. </a:t>
            </a:r>
            <a:r>
              <a:rPr lang="en-IN" b="1" dirty="0"/>
              <a:t>We hope this project will be much ,ore helpful to the society .we have also given basic problems and their solutions to avoid them easily.</a:t>
            </a:r>
          </a:p>
        </p:txBody>
      </p:sp>
    </p:spTree>
    <p:extLst>
      <p:ext uri="{BB962C8B-B14F-4D97-AF65-F5344CB8AC3E}">
        <p14:creationId xmlns:p14="http://schemas.microsoft.com/office/powerpoint/2010/main" val="3658745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241</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 Cen MT</vt:lpstr>
      <vt:lpstr>Circuit</vt:lpstr>
      <vt:lpstr>                       Health care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dc:title>
  <dc:creator>Rajshekar Kumar</dc:creator>
  <cp:lastModifiedBy>Rajshekar Kumar</cp:lastModifiedBy>
  <cp:revision>9</cp:revision>
  <dcterms:created xsi:type="dcterms:W3CDTF">2019-09-07T00:53:27Z</dcterms:created>
  <dcterms:modified xsi:type="dcterms:W3CDTF">2019-09-07T02:12:07Z</dcterms:modified>
</cp:coreProperties>
</file>