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39.2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8165,'0'0'0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8.1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0 121 13432,'8'-4'2856,"-1"0"-2038,-7 4-818,0 0 236,149-26-68,-87 19 0,4 1-168,4-4 0,6-1 0,-4 2-330,8 3 1,-6 2 295,-20 2 1,-1 1 33,2-1 0,-1 1-174,-2 0 1,-1 2-533,0-1 0,0 0-3294,48-2-2073,-7-2 6073,-6-6 0,-40 5 0,-12-2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8.3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28 12042,'4'-5'4964,"-1"2"-1973,-3 3-2991,7-9 68,-6 7-248,6-7 180,-7 27 0,0 12 34,0 25 168,0 9-202,0 4 0,0-6 0,4-1-168,3-8 168,5-8-527,3-8-1121,4-14-3002,0-7 4650,4-11 0,-10-3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8.5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86 20983,'0'-48'-1344,"0"10"-1648,0 38-2454,7 4 4383,8 2 0,-5-1 1,4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9.5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342 0 17924,'-27'73'1726,"-2"13"-1676,14-36 1,-1 2-2657,-2 5 0,-1 2 2662,0 0 0,-1 1 28,-3-1 0,1-1 657,4-1 1,1-1-742,1-4 0,1-2 0,-10 40 814,12-14-624,-1-15-201,6-13 11,4-14 0,1-11 3357,3-13-3357,0-5 724,0-5-680,0-14-44,0-7 0,3-16 34,8-8-34,9-2 0,10-6-146,4 1 292,11-1-146,1 0 0,8 4 0,-1 4-56,-4 4 56,4 8 0,-7 4-123,3 5 212,-7 7-189,-4 5 100,3 6 0,1 5-146,14 6 146,9 12 0,8 11-124,-1 15 186,-29-10 0,-4 2-62,8 19 0,-5 15-78,-35-23 78,-7-5 0,-20-6 134,-59-1-145,-11-14-481,21-11 1,-3-2 424,10-4 0,0-2-29,-2-1 0,1 0-117,0 0 1,1 0-293,2 0 1,2 0-773,-38 0-650,24-4-1188,27-2-3104,27-6 6219,11 0 0,7 4 0,0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0.1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729 114 19291,'-45'-60'326,"-5"12"-270,-14 44-56,-12 3 0,-8 1 112,-7 7-135,3 10 23,8 13 0,12 11-157,22 4 157,19 2 0,17-4-89,17-4 268,25-7-157,20-11-22,21-7 0,-1-9 45,-7-3 34,-12-2-79,-8-5 235,13-24-34,-19 1-21,8-19-113,-24 12 561,-8 3-617,-7 5 168,-5 7-123,-3 9-22,0 5-79,0 4-123,0 26 168,0 9 0,0 25-23,0 3 203,4-2-270,7-3 90,5-9-157,13-4 45,6-10-628,10-7-369,15-9-572,9-9-1423,15-5-963,7-8 4067,4-13 0,-40 8 0,-11-7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0.4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721 137 19762,'-49'-38'321,"0"0"0,0 3 0,0 10 106,-28 25-371,-7 5 56,1 13-112,3 14 212,7 16-133,16 6-79,16 0 0,21 0 33,10-7 35,10 0-68,14-8 0,13 0 156,22-6-346,16-4 190,11-5-874,8-9-134,13-7-505,-45-6 0,0 0-1132,3-1 1,1-2 2644,0-8 0,-3 0 0,6 5 0,-12-13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0.7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578 51 12132,'9'-8'5109,"-2"1"-3686,-7 7-729,0 0 125,-31-16-629,0 12 180,-36-11-370,3 25 168,-12 10 179,-4 19-347,3 9 0,9 10 157,18-1 22,16 0-179,19-5 34,22 6 44,30-18-78,22 1-224,28-21-224,5-9-717,-39-7 0,2-2-1289,2-3 0,1-3 2454,5-9 0,-4 0 0,12 0 0,-17-12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1.3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167 20 13285,'5'-11'662,"-2"2"1366,-3 9-1031,0 0-67,0 89-650,-16-40 0,-2 4-39,8 19 0,-2 2-241,-11-9 0,-1-6 0,-2 19-56,7-9 235,3-11-179,9-9 0,3-14 11,4-11 157,0-11-134,0-9 44,21-3 80,11-2 32,25-15-223,15-9 33,1-16 0,3-1 33,-8 0-33,-10 10 0,-16 5-33,-13 9 212,-17 10-213,-5 3 34,-7 5-291,0 0 291,0 12 0,0 7-113,3 12 304,8 4-213,12-1 22,5-5 0,9-5-45,-6-9 45,-1-5 0,-4-6 146,-3-2 55,3-4-156,5-14-45,3-9 34,4-14 190,-7-4-112,-8 3 280,-12 9 23,-8 8-314,-3 11 22,0 6-168,4 5-213,-3 4 258,2 17 0,-3 16-79,3 18 282,2 8-237,6-1 34,-3-6-449,3-5-10,-3-10-5457,-1-6 5916,-3-17 0,0-5 0,-4-12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1.6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1 121 20837,'0'-67'56,"0"13"-235,0 54 0,3 0-538,8 4-280,5 10-8834,27 21 9302,-9-5 1,1 0-1,-18-22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3.1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90 11919,'0'-13'4504,"0"2"-3294,0 11 616,0 0-1680,10-29 493,-7 22-639,7-23 0,-10 30-67,0 0 44,3 10 23,5 19 11,4 26 79,6 28-123,-7-35 0,1 2 38,1 4 1,1 0-6,1-1 0,0-1 17,2 0 0,0-2 162,11 38-179,1-8 0,-9-19 11,-2-11-44,-2-17 33,-5-11 0,0-11 89,-3-7 24,3-3 580,4-1-693,11-12 22,9-10-44,10-17 22,-7 3 0,1-1-146,24-22 91,-20 19 1,-1 2 32,15-11 22,-1 6 0,-9 8-68,-6 8 68,-14 9 0,-8 5-78,-8 9 201,-7 0-257,-1 4 134,-3 2-146,3 13 146,2 11 0,9 15-79,2 8 281,3 2 165,7 12-367,-6-18-11,3 3 11,-8-22 0,-4-7-67,-4-5 269,-2-5-415,-2-5 213,-3-2-785,0-2 337,7 0-1648,8 0-828,19-5 179,19-12 1759,3-6 0,4-3 706,-9 2 0,0 0 19,20-9 0,1 0 406,-17 8 1,0 1 554,16-5 0,-1 1 79,-22 7 0,-2 1-73,8-2 0,-7 3 1086,-14 1-480,-18 9-528,-8 3 168,-7 4-447,0 0 6,-17 6-511,-7 9 0,-22 7-23,0 13 23,-3 3 0,7 6-33,7 0 279,3 4-324,11-4 78,3 2 0,10-8-45,5-1 112,3-8-67,20-7 90,12-5 44,22-7 101,10-4-235,1-2 34,7-2 145,0-9-89,1-9 134,-28-7 0,-2-6-191,13-21 483,5-22-516,-42 17 0,-8 4 191,-8 4-191,-3 8 0,0 10 100,-20 8-380,-5 13 191,-28 3-595,-7 7 146,-13 5-1265,-10 8-652,-2 4-1556,12 6 4011,13-7 0,32-6 0,12-5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1.8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206 77 19213,'12'-36'2588,"2"4"-2409,-13 27-481,2 1 302,-3 31 162,0 19 1,0 8 21,1-2 1,-2 4-1881,-2 25 0,-4 0 1696,-2-18 0,-1-3 96,-2-2 0,-1-3-63,-3-5 1,-1-2-34,-10 36 0,4-18 190,-3-13-223,10-14 33,-5-3-202,8-17-56,-1 0-694,9-14 3268,2-3-12147,3 0 9543,30-19 1,-22 13-1,22-14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3.5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122 0 19224,'8'32'404,"-1"15"-135,-17 40-180,-9 9-22,5-46 1,0 0-5482,-13 44 5414,2-8 0,12-12 1330,2-14-1240,8-11-90,3-12 859,0-12-1508,0-6 99,3-10-1366,11-4 2260,20-5-5106,10-5 4762,19-16 0,-32 11 0,0-9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3.9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880 1 13184,'-81'32'82,"1"0"1,-1 1 0,6-4 0,1 0 0,5-4-77,-4-5 0,5-3 185,9-1 0,5-1 369,-27 3-279,29-3 681,29-11 80,13 0-387,10-4 399,0 0-734,4 0-175,13 0 416,8 0-550,13 0 280,3 0-291,1 0 79,4 5 77,30 14-156,-20-1-78,28 13 235,-27-7-157,4 4 0,-4-3 0,3 2-269,-6-5-639,6-1-1680,0-7-2701,2-6 5289,-2-4 0,-27-4 0,-9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4.3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43 17622,'0'37'-45,"17"-1"67,11 3 157,21-8-123,9-4-56,2-11 56,1-6 158,3-7-214,-2-3 0,2-2 45,-10-12 179,-5-7-179,-8-12-45,-10-4 0,-5 1 212,-11 3-189,-7 6 246,-5 7 134,-3 9-459,0 5 56,0 4 0,0 13-135,0 17 191,-3 22-56,-15 22 438,-6 13-1152,-17 5 1106,-2-2-392,1-2-244,4-12 233,11-7 11,12-13 0,8-11-56,7-12-314,0-8-706,14-11-2117,13-4 3379,56-12 1,-43 3-1,24-4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4.7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342 95 19347,'-78'-52'112,"1"10"-235,23 52 123,-9 28-90,28 0 90,4 19 0,28-18-89,9-6 335,20-7-156,13-7-90,12-11 0,1-3 213,-10-5-213,0-3 0,-8-12 67,0-9 157,-10-10 146,-6-3-68,-10 7-122,-5 7 425,-3 9-605,0 9-67,0 3 33,0 10 68,0 19-68,0 21 34,0 19 0,-3 11-190,-8 0 32,-12 2-1993,-12-7-4583,-14-12 6734,-11-16 0,24-24 0,3-10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59.9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668 63 10181,'-13'0'2410,"3"0"-1345,10 0 1466,0 0-2149,-51-2 88,35 2-380,-35-2 167,48 2-133,3-2 414,0 2-359,0-4 146,0 2 134,0-2-201,0 0 302,0 1-492,0-1 44,0-2-112,0 0 0,13-2 0,4 2-112,17 0 112,-3 4-56,6 1 56,-6 1 0,3 0-157,-7 5 101,-11 6 0,-6 8 78,-10 8-67,-14 0 45,-19 4 0,-15 1-33,-16-3 33,-7 4-46,21-12 170,-1-2-157,32-12 33,8-3-102,8-2-55,3 0-179,3-1 336,35 2-134,19 4 184,16-1 1,6 1-51,-20 1 0,-1 1-395,24 1 1,-3 1 327,16 10 67,-12 3 0,-14 3-238,-20 3 294,-15 1-179,-19 0 123,-8 0 0,-14 2 101,-32-1-96,-29-8 1,-14-5 11,8-4 0,-4-3-812,1-1 1,-6 0-1,3-3 795,-10-3 0,4-3 0,6 1 0,3-2-96,9-1 0,5 0 253,-29-2-112,24-9 33,24-14 23,24-1-56,6-4 3198,14 12-3467,0 8 583,0 5-2320,0 3-3126,0 2 5087,10 0 0,-7 0 0,7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0.4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1 449 11526,'85'0'401,"-1"0"0,1 0 0,-7-2 0,-3-1 1,-15-3 281,-4-8-190,-10-17 1179,-1-3-1426,-10-10-3526,-2-2 4534,-2-27 242,-8 6-1070,-7-5-85,-10 34-419,-6 19 66,0 19-167,0 0 3403,0 14-3224,0 14-123,0 25 123,0 19 0,0 9 0,0 5 78,-3-6-78,-5-7 0,-3-9 45,2-10-213,-1-7-493,9-6-1849,-2-4-1804,3-7 4314,10-3 0,-8-15 0,9-3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1.1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46 511 14641,'-25'-27'930,"5"4"-638,20 15-292,13-4 44,18 0 24,23-3-68,2 3 0,4 1 33,34-4 12,-27 4 0,-2 1-34,19-2-11,-8 3 11,-15-1-56,-22 4 45,-14 2-56,-17 2 34,-5 2-168,-3 0 190,-10 0 0,-6 11 0,-11 3 0,-4 12-101,4 1 224,8 2-213,8 1 90,8-1-11,3 0-134,33-5 145,13-3 0,34-5 134,4-4-89,-4-6 112,-8-3-157,-1-3 78,-13 0 213,5-14-111,-5-6 10,-1-18 191,-4-8-134,-4-3 44,-7-10-11,-7-1-100,-16-3 357,-9 2-537,-10 7 90,0 8-68,0 13 90,0 10-67,0 10-45,0 7 0,0 2-549,0 4 505,0 16 77,-6 8-78,-10 25 45,-7 10 0,-8 8 12,1 1-12,6-1 0,2-3-34,14-7 23,1-1-23,7-9-829,0-6-560,17-2-717,11-13-1614,18-3 3754,1-13 0,-19-5 0,-12-5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1.5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137 114 18563,'4'-63'258,"-1"13"-303,-3 50-280,0 0 180,0 14 145,0 10 22,0 21-22,0 10-1141,0 8 1107,0-2 51,-11-11 0,-5 2 207,-7 20-224,-19 11 0,20-42-135,4-20-403,13-1-761,-2-2 624,7-5-1935,0-1 133,10-8 2477,10 0 0,-6-4 0,3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2.0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410 1 16692,'30'-1'-269,"-20"15"269,-44 31 0,-21 9 90,-21-1-57,0-7-33,7-12 34,9-7 112,21-15-34,13-5-101,15-5 112,8-2 1356,3 0-1456,0 2-23,0 2-224,3 3 190,15 5-44,16 9 78,27 7 0,22 11 0,-34-17 0,2 1 28,2 1 0,1 1-28,3 0 0,-1 1 0,-5-3 0,-2 1 0,1 0 0,-2 0 44,35 19-88,-17-2-2478,-14 7-1971,-28-23 4493,-31 0 0,2-21 0,-15-4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2.5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4583 82 8758,'13'0'1883,"-3"0"-1860,-10 0 223,-172-5-2722,100 5 1,-7-1 2505,5 0 1,-10-1 0,-4 1 0,4 0-9,-13 0 0,2 2 1,-9-1-253,24 0 0,-8 0 1,-3 0-1,-2 0 1,1 0-1,5 0 328,-3 0 1,5 0 0,0 0-1,-2 0 1,-4 0-20,-4 0 0,-4 0 0,-4 0 0,1 0 1,3 0-1,6 0 77,7-1 1,3 1 0,4-1 0,0 0 0,0 0-272,-17 0 0,2 0 0,0-1 0,2 0 185,5 0 0,0 0 0,2-1 0,2 0 146,-17 0 1,2 0 0,3-1 18,10 1 1,2-1 0,5 0-74,-17 0 1,7 0 117,20 0 0,8 0 1540,-15-2-1249,41 2 743,20 2-1190,14 1-1446,0 1-3519,27 0 5185,21 0 0,-11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2.4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1154 20 13521,'0'-11'2969,"0"2"-1759,0 9-560,0 0-650,-13 9 90,-28 10 224,-29 12-314,20-11 0,-3 0 16,-3 1 1,-2-2 5,-4 1 1,-1-1-275,2-2 0,0-1 252,0 0 0,0-1 0,4-2 0,0-2 78,7-1 1,1-1-90,-38 7-51,26-8 62,16-3 123,22-3-123,12-2 0,8 0 460,3 0 40,7 0-680,8 0 246,12 2-66,14 5-11,9 5 157,14 10-1,12 5-145,11 5-379,5 5 513,-1-2-33,-7 0-101,-8-5 0,-5-2 56,-2-6-224,-8 1-762,2-5-1681,-5-4 2611,29-6 0,-46-5 0,13-3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3.6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1328 44 15639,'22'-17'1154,"-22"3"-1154,-38 8 0,-35 2-45,22 3 0,-4 0 45,-7 0 0,-3 2 0,-2 2 0,-3 3-34,-18 7 1,2 4 27,32-4 1,4 5-63,-9 9 1,12 5-56,25 6 123,39 8 0,26-13 33,18-9 1,8-1-34,-13-5 0,0 0-268,24 6 1,-2 0 278,-25-7 1,-3 0-35,38 13-165,-20-1 188,-23-5-68,-22-6 57,-13-5 11,-10-5 0,-10-1 79,-40-1 67,-36 2-110,22-4 0,-9 0-36,-6-2 0,-7-1 0,3 0-330,-10 1 0,0 0 288,11-2 1,-3 0 0,8 0-626,10 0 1,8 0-2629,-36 0-1007,46-4 4302,24-5 0,22 3 0,3-3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3.9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63 17946,'38'-35'-268,"-7"7"144,-31 46 124,0 10-22,-1 30 0,2 6-12,2 17 90,0-13 0,2 0-11,10 2-45,4-5-224,4-3-1110,-4-4-3730,3-14 5064,-6-6 0,-4-21 0,-5-7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4.7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2292 1 13958,'8'56'168,"1"1"0,-1 19 0,-3-1 257,-5 21-245,0-33 0,0-4-102,4 11 247,7-14-303,1-14 1,7-15 245,-7-11-268,-5-9 336,-3-5 1435,-4-2-1222,-7-16-549,-22-1-11,-15-16-135,-31 5 124,-16 6-256,39 14 1,-3 1 260,-5 3 0,-1 2 73,-2 0 0,0 1-135,0 0 1,1 2 78,2-2 0,2 2 0,4 1 0,1 1-56,-41 5 79,21 4-23,13 0 0,22-3-191,15-1 191,12-2-213,8-2 135,3-2-79,0-2 633,10 0-476,2-12 12,15-9-12,-4-11 0,-3-6-34,-9 0 112,-8 1-100,-3 2 22,0 2 0,-3 5-112,-22 3 112,-15 4 0,-28 3-146,-22 3 168,42 7 1,-4 2-23,-31 0 0,-2 2 0,24 1 0,-2 0-1187,-12 2 1,-8 2-1,10 3 1125,20 1 1,3 3 55,-40 11 1,8 12-74,29 45 147,-1 5-68,41 6 0,23-27 145,23-1-122,18-4-55,25-3 32,7-5 28,-9-18 0,4-3-28,-15-6 0,1-1 405,29 2 0,2-5-2702,-17-7 0,-1-4 2297,6-2 0,-5-1 0,18-2 0,-22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5.3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286 395 14719,'65'0'-26,"0"-1"0,-1 0 0,-23 9 171,-61 23-111,-29 0-34,-30-3-4999,-17-5 4999,8-12 123,17-4 1415,21-7-1438,13-2 1079,18-11-1157,8-5 338,17-27-304,31 8 45,22-9-101,-11 29 0,5 3 1319,5 1 1,3 1-1236,10-1 0,2 2-73,1 2 1,1 1-1,4-1 0,0 1 56,-3 1 0,-2 2-56,-3-2 1,-1 0 122,-7 1 1,-2 0 10,35-4 1,-21-1 582,-29 3 45,-20-10-212,-15 1-550,-8-10 269,-3 0-280,0-1 0,0 1 742,0 7-742,0 6-11,0 7-135,0 5 112,0 0-257,-3 16 291,-5 17-68,-10 24 79,-2 3 1,-1 4-12,6-14 0,-1 0-325,-6 17 1,1 1 335,5 21-11,-1-6-491,11-3-461,0-12-1424,6-7-2363,0-17 4739,23-17 0,-17-14 0,18-10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5.6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205 106 20781,'32'-71'-459,"-6"36"414,-19 85 45,0 34 0,-5-34 0,0 2 39,0 4 1,0 4-24,1 28 1,-2 2-135,-1-24 1,0 0-225,-1 20 0,-5-4-1126,-5-29 1,-7-6-5559,-36 29 7026,10-47 0,-3-6 0,-7 0 0,1-15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6.1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7907 52 11919,'-79'-28'44,"1"16"1,-15 4-1460,13 5 0,-10 2 0,-5 2 0,-2-1 1415,7 0 0,-2-1 0,-3 2 0,-2-1 0,-1 0-189,7 0 0,1 0 0,-3 0 0,-2 0 0,-4 1 1,-6 0 188,18 0 0,-4 0 0,-5 0 0,-3 1 0,-2 0 0,0 0 0,0 0 0,1-1 0,3 1 0,3 0-55,-7-1 0,3 0 0,2 1 0,1-1 0,0 0 0,-2 0 0,-2 1 0,-4-1 55,14 1 0,-4 0 0,-3 0 0,-1 0 0,-1 0 0,0 0 0,0 0 0,2 0 0,2 0 0,3 0 0,4-1-115,-19 0 1,3 0-1,3 0 1,3 0-1,1 0 1,0-1-1,-1 1 135,3 0 1,1-1 0,0 1 0,0-1 0,2 1 0,0-1 0,1 0 122,-7 1 1,1-1 0,0 0 0,2 0 0,1-1 0,2 1 91,-10 1 0,2-1 1,1 0-1,3 0 0,2-1 98,-7 0 1,2 0-1,3-1 1,1-1 119,6 1 1,0-1 0,5 0 0,7-1-314,-20-2 0,10-1 11,7 1 0,18 1-128,40 2 1226,18 3-1854,3 0 2237,0 10-3738,0 8-301,0 12 2407,0 0 0,0-12 0,0-7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7.1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866 13 16546,'-4'-11'-135,"-13"9"68,-15 19 67,-11 10-33,5 8-35,15-2-3256,13 2 3346,10-2-807,17 3 785,21-1 120,24-5-98,18-5-22,-7-10 190,-12-5-167,-23-6 470,-16-2-146,-14-2 3136,-5 0-2351,-3 0 420,0-2-1541,-10-6 222,-10-2-311,-17-6 78,-23 3 0,-17-1-101,26 10 0,-3 2 112,-4-1 1,0 0-12,-3 3 0,0 0 0,4-1 0,0 2-68,-12 10 1,2 4 67,-29 13-415,39-2 1,5 5 302,-2 24-356,23 7 468,18 5 0,20 1 90,35 1-23,29-5-67,-15-33 0,12-5 37,9-6 1,11-2 0,-2-4-38,-14-2 0,0-3 0,4 0-656,0-2 1,5-1 0,0-1 0,-3-2 281,6 0 1,-2-1 0,-1-3-894,1-2 1,0-2 0,-2-3-972,-4 0 1,-1-2 0,-4-3 2237,18-16 0,-9-1 0,12-7 0,-49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7.7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517 234 13711,'83'10'-12,"0"0"1,0 0 0,0 1 0,-4-2 0,0 0 0,-3-1 0,-5-1 544,26 0 0,-7-2-488,-1-2 0,-3 0-400,-13-2 0,-5-1 377,-12 0 1,-5-3 145,16-12 455,-30-8-623,-22-15 492,-8-5-514,-14-5 145,-25 0-190,-12 6 67,-25 9-123,-2 10-45,18 13 78,6 27 881,18 25-746,2 35-45,13-30 0,1 2-346,-1 4 0,2 0 407,2 1 1,0-1-180,-3-2 1,-2-1 38,1-1 1,-7-2-1816,-30 10 0,-12-5 992,9-12 0,-6-4-34,2-8 0,-5-1 0,-1-4-179,-21-4 1,-1-5 1030,-7-4 0,-1-3 84,2-1 0,1-3 756,7-1 0,3-2 224,16 0 1,5 0 3848,-20 0-3562,43-3-808,24-5-403,60-4 269,39-4-314,-9 8 0,10 1-561,-17 1 0,4 2 0,2 0 639,7-1 1,3 2 0,1-1-79,6 0 0,1 1 1,0 0 14,-3 1 0,0 0 0,2 0-26,-8 1 0,5-1 0,-2 1 0,-5 0-128,-1 0 0,-4 0 1,1 1 127,15-1 0,1 0 0,-8 1-347,-6-1 1,-7 2-1363,-4 3 0,-3 2-1058,-6-1 0,-1 1 2767,1 2 0,-5 1 0,3 0 0,-8-6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8.6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836 1 16344,'7'71'22,"-1"0"1,0 1-1,-2-2 141,-3-8 0,-2-2-2993,0-1 0,-1-1 2969,-3-3 1,-1-2-140,-7 35 1477,-2-16-1309,7-23 736,5-16-904,3-18 269,0-8-135,-4-5 3830,4-2-3214,-7-8-481,6-14-78,-6-19-191,0-20 0,-5-10-12,-13-2 69,-7 9-226,-16 15 169,-13 12-44,-15 16-180,-19 7 190,46 11 0,-2 1-16,-4 0 0,1 2 50,-36 0-303,19 7 292,29 3-527,24 17 414,28-7 124,41 4 0,39-12-957,-26-9 0,5 0 1008,6-1 0,2-1-40,4 0 0,2-2-11,3-3 0,2-2 0,1-1 0,0-3 11,4-4 1,4-1-12,-9 3 0,4 0 0,-4 1-51,9-1 0,-2 2 92,-17 3 1,2 1-1,-9 1-120,-14 3 1,-7 3-490,25 7 568,-41 13-145,-17 19 145,-34 13 0,-37 11 0,14-32 0,-4-2 67,-10 0 0,-3-2-95,3-3 0,2-3 1781,-29 13-1753,24-11 101,31-9 662,16-9-730,10-2-33,41-4 135,29 0-147,-7-2 1,8 0-917,9-2 0,4-1 928,4-3 0,0-2-34,-1-2 1,-3-2-66,-7 0 0,-2-3 99,-7-1 0,-4-3 89,-6-1 1,-2-2-90,-2-3 0,-2-3 117,-7-4 1,-2-2-90,0-2 0,-3-3-23,-6 2 1,-3-4 212,-3-11 1,-3 1-96,2-11-78,-10-6 146,-17 53-270,0 8 79,0 7 1465,0 2-1487,0 14 208,0 19-186,-13 26 0,-14 25 44,6-37 1,-1 1-28,-1 2 0,0 3-17,-5 17 0,4 2-45,10-18 0,2 0-33,-2 12 0,4-3-1334,6 12-1300,4-15-2375,10-24 5087,27-15 0,-19-16 0,16-5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8.8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114 242 16053,'43'-63'1471,"-1"-1"1,-4 8 0,-5 14-878,-10 29-594,-4 9-180,-1 10 147,8 21-46,9 23 79,-12-8 0,-1 5-273,3 8 0,0 2 329,1 9 0,-2 1-56,-2 4 0,-2 1 0,-3-3 0,-4 0-73,-4-4 0,-2-3 39,-2-8 1,-4-3-953,-24 33-975,-41-20-190,7-39 0,-11-8 2151,-28-3 0,1-5 0,36-4 0,3-1 0,0-4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3.0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 13857,'13'-9'3529,"-3"2"-2139,-10 7-864,0 0-671,0 4 145,3 12 190,8 13-190,8 14 0,15 4-33,2 2 189,12-8-156,1-2 0,9-10 35,2-5 166,8-9-201,1-7 0,10-4 269,1-4-235,-3-7 156,-5-9-190,-15-13 90,-8-9-1,-8-22-89,-16 16-89,-8-10 212,-13 26-123,-4 5 0,0 11-101,0 3 101,0 7-258,0 0 23,0 28 235,0 13 0,0 39 79,-14 14-76,8-40 0,-1 0 25,-6 3 0,0 0 17,1-4 0,1 0 22,1-1 0,0-1 112,-8 35-167,6-4-12,5-14-90,3-7 0,4-12-906,0-10-742,0-10-1219,0-8-2444,17-9 5401,11-4 0,-5-6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09.1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1 110 12434,'95'-7'75,"1"-1"1,-24 4 0,3 1-1,9 1-1104,1 0 0,9 0 0,6 1 0,2 0 0,-2 0 1128,-13 1 0,0 0 0,0 0 0,2 0 0,1 0 1,2 0-136,-3 0 0,1 0 1,1 0-1,2 0 1,0 0-1,2 0 1,-1 0 113,-5 0 1,0 0-1,1 0 1,0 0-1,1 0 1,1 0-1,-1 0 1,1 0-77,5 0 0,-1 0 1,2 0-1,-1 0 1,1 1-1,0-1 1,0-1-1,0 1 85,1 0 0,0-1 0,0 1 0,1-1 0,-1 1 0,0-1 0,-1 0 0,0 0-183,-3 0 0,0-1 0,0 1 0,-1-1 0,0 0 0,-1 0 0,0 0 0,-1 1 108,8-2 1,-1 1 0,0 0 0,-1-1 0,-1 1-1,-1-1 1,-1 1-13,6-2 0,-1 1 0,-1 0 0,-1-1 0,-2 1 0,-3 0 11,6 0 0,-4 0 0,-1 0 1,0 1-1,0 0 31,2 0 0,2 1 1,-1 0-1,-5 0 1,-6 0-84,10-1 0,-7 1 0,-2 0-71,5 1 1,-1 0 0,-17 0-6870,1 0 7370,-42 0 1,-23 0 0,-10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0.7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213 43 7145,'4'0'-1075,"0"0"739,-4 0 381,-71-7 100,36 6 102,-46-6 413,59 7-268,14 0-392,5 0-1209,3-2 1209,0-9 0,0 7 0,0-7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2.4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31 149 15538,'-16'-56'560,"5"11"-291,8 41 134,3 0-403,0-2 336,0 0-336,13-3 0,24 1-134,29 2-3258,33 2 3392,-46 4 0,1 0-56,4 2 0,-2 1-23,-3 4 0,-3 3 1,38 18 78,-20 14 0,-22 4-45,-24 5 45,-11-1 0,-35-2-79,-29-7-1961,-40-6 2023,33-20 0,-2-4 17,-2-1 0,1-1 1036,5-3 1,2 0-1105,-32 2 257,35-3-189,28-3 11,18 0 135,17-2 3171,13 0-3317,22 0 12,20 0-23,-3 1 0,4 2-11,33 6-184,-34-3 1,-2 2 116,12 12 89,-24-1-11,-18-1-136,-18 0 204,-12-5-57,-6 1 0,-25-4 101,-36-2-101,7-5 0,-8-1 313,46-2 120,12 0-332,7 0-101,17-10 0,14-5-11,23-12 11,15-1 11,17-10 34,-24 14 335,0-7-32,-36 11-146,-8-3 313,-9-3-380,-3-3-35,-6 3 102,0 3-124,0 7 34,0 8-33,0 5-314,0 3 44,0 9 102,0 8 145,0 20-56,0 16 0,0 12 11,0 9 22,-3 1-33,2-1-190,-2-5-740,3-9-1995,0-7-2935,0-17 5860,0-13 0,0-14 0,0-7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3.0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0 118 8911,'99'-5'80,"0"0"1,0-1-1,-9 2 1,-2-1 0,-11 2 700,-17 3 1,-6 0-782,43-1-45,-44 0 663,-15-1-641,-34 2 324,-4 0-301,-7 0 975,-12 4-975,-12 9 0,-14 7-56,2 13 157,5-1-101,12 5 0,14-7 33,5-1 57,7-8-68,20-7 325,56-6-133,-1-7 217,-18 0 0,0-3 231,12-9 200,-12-7 124,-23-12-694,-15-8-68,-12-6 78,-7-22 24,-4 21-102,-3-5-213,1 35 448,0 7-403,6 7-168,0 1-179,0 7 291,0 12-11,-10 16 22,-3 18-11,-10 12 0,0 4 134,4-1-313,4-6 22,4-9-1456,7-8-1200,0-11-2633,4-15 5446,0-8 0,0-9 0,0-2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3.2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160 0 17286,'0'18'-236,"0"7"236,0 37 0,0 1-4251,0 6 4296,-4-3 269,-10-4-326,-10-5-1143,-7-4-3976,-3-12 5131,7-9 0,11-17 0,6-8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3.7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661 0 12154,'12'0'-112,"-1"0"235,-11 0 45,0 0-168,-132 111-338,49-64 367,12-3 1,-11 9 0,9-13-19,-21-11 135,41-16 0,6-4 236,16-3 885,17-6-337,11 0 370,3 0-1267,3 0-66,5 0 257,17 3-224,17 10-79,30 13-1578,-26-8 1,3 1 1639,6 5 1,1 1 16,5 0 0,0 1-204,-3 1 0,-2-1 193,-1-1 0,-3-1-3194,32 19-2542,-34-13 5747,-22-13 0,-24-10 0,-4-7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4.20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4189 118 9151,'4'0'149,"-48"-2"1,-54 0-1,1 0-78,25 1 0,1 0 0,-9 0-1082,-4 0 0,-11-1 0,-5 0 0,0 0 0,4 0 1055,12 1 1,3 0 0,0 1 0,-3-1 0,-5 0 161,1-1 1,-5 1-1,-5-1 1,-1 0-1,1 0 1,2 0-1,5 0-368,-12 0 0,4 1 1,2-1-1,-1 0 1,-4 0 324,15 0 0,-3 0 1,-3 0-1,0 0 0,2 0 1,5-1-1,6 1-53,-14-1 1,7-1 0,4 1-1,2 0 103,-14-1 0,3 0 0,6-1-563,-18-1 1,10-1 478,26 2 0,8 0 621,-11-1 700,42 3-1439,19 3 1980,10 0-1991,0 0 1630,3 0-1709,11 0 3393,20 0-4244,17 8-2275,17 3-1792,8 7 4997,1-1 0,-32-8 0,-11-2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5.0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889 60 10899,'8'-6'2723,"-1"1"-1682,-7 5 181,0 0-1211,-91-21-11,14 16-278,-1-6 1,-3 1 210,26 9 0,2 4 67,-41 9-11,22 7-146,29 12 306,18 2-149,18 4 0,31 2 112,32 1-34,28-1-356,-30-21 0,1-1 278,-5-1 0,-3-1-45,33 12 45,-24-2-11,-19-1-12,-21-4 459,-6-3-403,-13-5-33,-32-3 0,-20-4 0,-44-2 0,44-3 0,-1 0-17,-5 0 1,-3 0-2449,-13 0 0,2 0 2581,22 0 1,4 0-1,-42 0 1,68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5.2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 15415,'43'63'-112,"-3"0"134,-21 0 258,10 29-358,-11-22-584,4 16-4302,-8-40 4964,-9-12 0,2-18 0,-7-7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6.0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911 1 16131,'37'13'-89,"-6"16"89,-20 33 78,1 15-78,0 4-28,0-32 0,0-1 207,6 16-111,12 2-68,-8-40 0,-2-12 381,-2-6-347,-9-7 223,-3-1 404,-6 0-359,0 0-222,-6-7-80,-16-5-23,-10-4-235,-17-2 247,-1 10 11,0 3-12,-12 5-100,16 0 112,-12 5 0,23 2-134,1 3 134,11-1 0,5-3-34,9 0 158,3-4-225,6 2 101,0-4-101,0 2 101,0-11-56,0-7 202,0-8-281,0-7 135,-14 3-22,-6-1-169,-15 4 191,-6 5 0,-4 3-67,-5 9 168,-3 2-179,-4 4 78,7 2 0,-6 0-168,10 0 168,-3 11 0,7 3-12,4 14-77,4 18 89,17-7 0,4 13 112,19-14-56,26-4-23,20 2-329,38-6 60,-38-15 1,6-2 235,9-5 0,6-1 0,-8-1 0,30 4 0,-26-6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3.6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804 106 18093,'-42'-55'1153,"-6"10"-726,-5 41-427,-12 3 33,-14 1 258,-6 0-291,-2 0 0,0 10-2858,36 6 0,2 4 2780,-19 19 1487,3 20-1555,47 2 146,11-20 859,17 8-758,16-28 0,14-5 45,16-7 3246,-5-5-3359,5-2 326,-7-2-326,4-10 23,0-14 0,1-14 112,-5-14-112,0-2-56,-10 3 0,-5 8 168,-8 12-157,-13 11 192,-3 11 9,-10 5-212,0 4-224,0 7 224,0 23 426,0 18-426,0 29 22,0 9-717,0 4 627,0 2-862,0-3-2028,-4-6-6454,-13-9 9412,-8-19 0,4-25 0,4-14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6.4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342 223 12848,'10'33'460,"-23"-4"-460,-52-18 314,-11-4-5941,7-5 5795,8-2 1499,22 0-1555,17-9 1465,15-5-1555,7-12-22,24-3 157,16-4-23,36-1-22,9 1 109,9 2 71,-10 5 683,-11 5-639,-10 4-101,-16 4 3425,-3 4-3638,-9 3 169,-5 4-191,-4 0 34,0 2-236,5 9 202,24 33 11,-16 1 135,8 29-146,-31-17 0,-10 0-258,-6-3 12,0-6-1906,0-4-2595,0-10 4747,0-11 0,0-9 0,0-9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6.6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91 1 18910,'57'3'-246,"-4"21"246,-23 43 0,5 14-638,-7 5 705,-10-4-2043,-12-31 0,-5-1 867,-8 19 128,-28 4-3994,-24-44 4975,8-19 0,0-5 0,-7 1 0,0-6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7.1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 4602,'96'5'291,"0"1"0,1-1 0,-1 1 1,1-1-1,-1 1 0,1-1 1,-1 1-1,-2-1 0,-2 0-734,7 1 0,-3 0 1,-2 0-1,3 0 642,-15-2 0,0 1 1,2-1-1,-1 0 1,1 0-84,1 1 1,0-1-1,0 0 1,0 0 0,1-1-109,1 0 0,-1 0 0,1-1 0,0 0 0,0 0 214,-2 0 0,0 0 0,0-1 0,1 0 0,2 0-51,-4 0 1,4 0 0,1-1 0,-1 0 0,-3 0 0,-5 0-100,11 0 1,-7 0 0,-1 0 0,2 0 175,9 0 1,5 0-1,-6 0 1,-13 0 131,-1 1 1,-13-2-55,28-2 66,-53 0 700,-24-3-1059,-17 4 2392,0-1-2425,0 2 3101,0-2-3101,0 3-984,0-2-1066,17 9-2869,24 7 4919,40 4 0,-31-3 0,4-7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7.6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736 1 14331,'-85'9'-14,"0"0"1,1 0-1,7 0 1,2 0 0,13 2 170,-14 15 442,23 3-599,20-2 309,17 18-208,37-12-45,33 12-56,-9-29 0,6-4-86,6 1 1,1-1 130,1-2 0,0-2-45,-4-1 0,-4-1 0,30 2 395,-21-4-283,-26-2-73,-19-2-39,-8 0 292,-7 0-292,-27 0 449,-10 0-247,-35-2-124,-15 1 90,-9 0-168,45 1 0,-1 0 22,-43 0 34,12 8-56,18 5-44,9 12-46,24 3 180,3 1-90,21 0 0,1-3 11,14-1 179,32-1-190,21-3 0,-12-11 0,6-2-28,7-2 0,2-2-392,5 0 0,6-3-2857,2-7 0,7-5 0,-5-1 3151,7-7 0,-4-1 0,8 2 0,-12-1 0,-20-12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7.9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1 137 14663,'86'9'224,"1"-1"1,-2 1-1,-2-2-497,-9-2 1,-3-2 272,-6 0 0,-3-1 124,-8 0 1,-3-4 222,39-22-215,-47 4 13,-6-23-78,-37 11-67,-17 3 333,-4 9-456,-10 9 123,1 7 0,7 4-146,-6 19 202,-6 10-168,-10 26-324,-15 8-915,24-29 0,-4-2 247,-7 1 1,-5-3-208,-7 0 0,-3-3 1311,-5-3 0,3-3 0,-15 4 0,18-10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8.1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48 11773,'78'-7'60,"1"1"1,0-1 0,-1 1 0,-1 0 0,1 1 0,-2 0 0,-4 2-787,5 1 1,-4 2-1,1 0 726,8 0 0,2 0 0,0 2-64,3 1 1,0 2 0,2 1-461,5-1 0,1 0 1,0 2-1068,0 2 0,1 1 0,-1 0 1591,1-1 0,-1-1 0,-8-1 0,-4 1 0,-9-2 0,-17-1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8.92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494 0 16423,'10'69'302,"1"-1"1,0-2-1,-5-3 158,-23 29-427,-2-34 1,-4-2 168,-20 14-169,16-25 1,0-6 56,3-15 22,10-4 202,10-18-214,4-2-77,0 0 257,-3-2-280,-8-14 0,-12-12-23,-15-18-21,-8-3-124,-10 4 100,5 9 1,2 15-157,18 8 191,12 9-57,13 2 68,6 2-247,0 0 269,3 0-45,31 0-124,29 0 169,-6 1 0,6 0-204,14-1 0,3 0 159,11 1 0,2 0-895,4-1 1,0 0 911,-5 0 0,-1 0 28,-5 0 0,-2 0-208,-11 1 1,-4 2 162,-7 0 0,-4 3-11,30 10-33,-27 8-67,-28 5 324,-18 4-269,-12 3 404,-26 0-303,-24-4-6,-15-13 1,-7-4 5,18-4 0,0-2 0,-16 2 0,6-2 90,12-3 1972,28-2-2062,14-1 0,41-2-56,21 0 84,23 0 0,8-2-28,-23-2 0,1-2-260,26-1 0,-2-3 305,-33-2 0,-4-3-45,-1-1 0,-1-1 90,42-23 212,-8-6-246,-10-8 146,-12-7-94,-16 0 352,-18-9-460,-13 30 22,-10 5-67,-4 28-179,0 6 1364,0 26-1140,-10 12 11,-10 34-11,-11 7 0,3 7-78,6-4 190,15-2-224,3-11-359,14-7-1434,30-16-548,20-14-1582,28-16 4035,-1-12 0,-37-5 0,-13-3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9.1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0 293 14126,'38'-74'1501,"1"0"1,-5 8-1,-4 15-694,-7 32-807,-5 12-79,-6 5-55,6 21 134,1 21 0,15 33 28,-16-26 0,-1 4 50,3 3 1,-2 2-213,-3 1 0,-3 1 134,-1-2 0,-3 0 22,-4-3 0,-1-1-246,1 42-1019,-14-14-2579,-33-21 3822,-38-25 0,25-18 0,-5-15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29.4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9 8101,'96'-1'259,"0"0"0,1 0 0,-1-1 0,-15 2 0,1-1 1,0 0-1,0 0 0,-2 1-869,16 0 0,-1 0 0,-1 1 0,3 0 677,-13 0 0,2 0 0,0 0 1,1 0-1,-1 0 182,2 1 0,0-1 0,1 1 0,0 0 0,-1 0-187,1 0 1,0 0 0,1 0 0,-2 0-1,0 0 35,-4-1 1,-1 1-1,0 0 1,1-1 0,1 0 79,13 0 0,3 0 0,1 0 0,-3 0 0,-7-1-65,-9 1 0,-5-1 0,-3 1 0,2-1-40,8 0 1,2 0 0,-5 0 0,-13 0 73,-7 0 0,-11 0 1142,13 0-1098,-38 0 2527,-16 0-2391,-10 0 1090,0-2-1293,0 0 1726,0 0-1849,0 0-3182,0 2-1076,-7 7 4258,-15 2 0,10 0 0,-8-3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4.68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15 629 13218,'-8'-4'1468,"1"0"-202,7 4-1266,0 0 0,307 0 0,-230 0-326,230 0 326,-307 0 81,0 0-81,60-142 0,-31 98 0,5-34 0,-1 8 0,-11 53 0,-11 5 0,-2-3 245,-2 1-245,-7 2 0,0 3 0,0 4 0,-7 0 0,-8 5 0,-6-2 0,-5 2 0,7 0 0,0 0 0,1 0 0,5 2 0,-1 3 0,10 4 0,-7 2 0,0 1 0,-12 0 0,-7-2 0,-25 4 0,8-6 0,-12 1 0,21-8 0,11 1 0,6 2 0,12 4 0,-1 0 0,9 3 0,-6-1 0,-4 9 0,2-7 0,-2 4 0,8-8 0,3 2 0,0 0 0,0 3 0,0-3 0,7 5 0,1-4 0,0 2 0,-1 0 0,-7 1 0,0 4 0,0-1 0,0 1 0,0 1 0,0-1 0,0 12 0,0 3 0,0 8 0,10 1 0,6 3 0,11 4 0,4 7 0,-1 7 0,-3 2 0,-8 4 0,-4 5 0,-11-2 0,-1-23 0,-3-1 0,0-26 0,-3 7 0,-5-6 0,-3-3 0,2-3 0,2 0 0,7-1 0,0 0 0,17-1 0,11-3 0,18-2 0,8-2 0,-8-6 0,5-1 0,-25-1 0,2 0 0,-20 0 0,3 0 0,4 0 0,4 0 0,1 0 0,8 0 0,0 2 0,24 2 0,-18 0 0,9 2 0,-23-4 0,-9 0 0,-4-2 0,-7 0 0,-10 2 0,-33 3 0,-4 2 0,-27 1 0,16-3 0,9-3 0,7 0 0,19-2 0,8 0 0,12 0 0,3 0 0,3 0 0,5 0 0,4 0 0,0 0 0,-1 0 0,-7 0 0,-1 0 0,-3 0 0,3 0 0,8 0 0,5 0 0,11 0 0,-7 0 0,2 0 0,-4 0 0,5 0 0,1 0 0,-2 0 0,7 0 0,-5 0 0,10 0 0,0 0 0,11 0 0,-8 0 0,13 0 0,-4 0 0,21 0 0,14 0 0,-19 0 0,-2 0 0,-20 0 0,24 0 0,-2 0 0,8 0 0,-18 0 0,11 0 0,-13 0 0,42 0 0,-5 0 0,-16 0 0,3 0 0,-17 0 0,-2 0-364,9 0 1,-2 0 363,15 0 0,-15 0 0,27 0 0,-26 0-38,13 0 38,16 0 0,-25 0 0,-7 0 0,4 0 0,-7 0 0,-1 0 0,1 0 0,-1 0-377,2 0 0,-2 0 377,33 0 0,5 0-254,0 0 254,2 0 0,-23-2 0,3 1 0,-19 0 0,0 1-163,21-3 0,-2 1 163,-23 0 0,-3 1 0,2 0 0,1 0 0,-1-1 0,-1 1-1338,0 0 1,1 1 1337,2-1 0,1 1 0,-4 0 0,1 0 236,3 0 0,3 0-236,21 0 0,0 0 0,-18 0 0,0 0 0,20 0 0,-5 0-367,3 0 367,-19 0 0,0 0 0,21 0 221,-19-1 0,2 0-221,35-1 0,-7-6 0,-23 4 0,6-4 0,-15 4 0,16 0 0,-5 1 0,-2-3 0,2 2 0,-14-2 0,3 1 0,-6 1 0,-1 1 0,1-4 0,0 1 0,5 1 0,-6 0 0,-6-7 0,42-1 0,-38-1 2978,6-4-2978,-11-1 0,-23-1 0,-9-13 880,-14-9-880,-10-6 0,-4-5 0,-8-38 0,-16 23 0,-3-2-312,18 11 1,-4 1 311,-29-6 0,-7 0-683,9-2 0,-3 0 683,5 20 0,-5 1 0,-1 1 0,7 2 0,-1 0 0,-4 5-315,-16 5 1,-6 5 0,6 2 314,1-5 0,4 1-191,-6 2 0,7-2 191,7-12 0,2-13 703,4 28-703,-1 6 1259,41 19-1259,50 26 0,47 21 0,-3 0 0,-1-1 0,1 4-266,-19-5 0,6 7 0,-2 1 0,-8-5 266,14 11 0,-15-1 0,-25-8 0,-8 1 107,19 39-107,-9-45 0,2-1 0,-8 2 0,0 0 0,8 0 0,0-1 0,12 25 0,-24-7 0,-1 1 0,14 8 0,-11-7 0,3 2-489,2-20 1,4-3 488,13 6 0,6-1 0,18 6 0,8-1 0,-11-15 0,6-1 0,0 1 0,-3 1 0,1 2 0,6 0 0,4-2 0,7 2 0,0-2 0,-8-3 220,-8-5 1,-5-3-1,2 0-123,16 6 0,4-1 0,-17-11 788,1-13 1851,-31-9-2736,-44 0 224,0 0-224,13-33 0,-9 25 0,9-25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6.4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1229 20 17935,'0'-11'1435,"-6"3"-1289,-20 8-113,-27 0 684,-28 0-684,29 3 1,-2 2-54,-6 3 0,-1 2 160,-6 4 0,0 4-118,-1 3 1,-1 2 150,0 3 1,1 1-174,7 2 0,0 3 218,-11 14 1,4 4-180,27-14 1,4 2-40,-5 10 0,10 2 212,18 11-111,31-5 269,34-9-297,19-21 0,11-6 22,-12-5 1,3-2-860,27 1 0,0-3 764,-30-7 0,-5-2 0,1 0 0,-1 0-196,-5-2 1,0 0-1,1 0 0,0 0-689,-4-2 0,3-3-4031,25-8 1,0-4 4531,-25 2 1,-2-1 0,2 0 0,-7 0 0,-11-1-1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6.05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195 36 16468,'0'-20'78,"0"5"-190,0 36 146,0 17-34,0 39 0,-1-28 0,-2 5-6,-3 33 1,-5 8 5,-7 1 0,-2-1-653,2 2 1,-2-3 759,-4-14 0,1-8-130,-1 15-37,14-35 0,1-2-2472,2 21-2185,24 10 4717,25-51 0,-13-12 0,8-16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6.5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1320 16 10193,'0'-8'1501,"0"1"-1108,0 7-393,0 0 89,-27 5-33,-13 17 180,-33 9-903,-14 16 706,41-23 1,-3-1 94,-6-1 0,-3-1-117,-2 0 0,-2-1 44,-7-1 1,-2-3-51,-3-1 1,0-2 77,0-2 1,2-1-51,7-2 0,3-2-39,9-2 0,5 0 90,-10-1 426,25-1 694,23-2-661,10 0-493,7 0 168,15 0-269,20-3 45,16-3 700,10-1-801,-3 1 101,-1 5 0,4 1-112,1 10 202,17 10-118,-21 6 0,2 4-314,-12-5 1,0 1 313,17 9 0,-2 0 28,-20-11 0,-1 1-39,20 7 0,1 0 134,-17-10 0,-1-1-218,18 7 0,-1-3-2052,23-2-1421,2-7 3596,-6-9 0,-39-5 0,-11-2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7.0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84 39 15403,'-47'-21'-190,"10"19"89,37 40 202,0 14-4285,20 5 4184,12-6 832,22-7-686,7-8-146,0-9 0,3-9 157,1-9-45,0-5-112,2-4 0,-5-6 156,2-10-55,-10-11-101,-9-10 0,-8-6 56,-13 2-2152,-2-7 2096,-14 6 0,2 3 135,-9 11-46,3 13-89,-4 7 2112,0 6-2146,0 2 3247,0 25-3213,0 21 0,-14 45 22,3-31 1,-2 4-923,-4 12 0,-4 2 900,-5 6 0,-1 1 0,1 1 0,-2 2 26,4-17 0,-2 2 0,2-5-77,3 3 1,2-3 50,-5 11 0,7-7-2767,13-7-1379,24-18 4146,12-22 0,-5-12 0,0-12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7.5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600 200 14865,'-30'-53'52,"1"1"1,-2 4 0,-4 11-31,-48 31 180,2 3-202,1 3 67,15 2-5750,9 12 5683,10 10 1409,15 16-1409,9 5 994,15 0-905,3-2-89,4-9 56,24-8 3493,9-10-3549,34-8 0,7-5 157,9-3-45,-3-8 134,-11-10-10,-6-12-191,-13-9 705,-4-2-537,-8 1 45,-8 5 135,-11 10-326,-8 9 22,-7 9-89,-4 5-212,0 2 43,3 22 146,1 24 23,4 40-6,-4-31 1,0 3-421,-1 6 0,1 1 369,0-1 1,0 0 56,0-3 0,3-1-772,1-4 1,2-2-2905,17 41 3676,11-17 0,-16-35 0,-2-19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8.1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512 90 16109,'-61'-25'119,"0"0"1,4 2 0,5 6-42,-1 21 46,-5 19-124,-2 14 0,6 24 78,29 1 0,7 3-78,6 14 45,21-18 0,15-5 101,50-10-294,-20-25 0,10-4 155,5-4 1,9 0 0,-3-3-807,12 0 0,2-2 683,-8-2 0,5 0 0,-5-3-848,3-1 1,-4-4-855,4-3 1,-2-4 366,-9 0 0,-3-4 1451,-3-8 0,-6-1 0,4-3 0,-22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8.6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152 207 15549,'-17'-57'1092,"0"0"1,-13-34-1093,29 89 67,-2 2-280,3 0 202,0 23 11,0 17-67,0 36-169,-3 24 253,-2-45 0,-1 1-17,-2 1 0,0 1 5,-2-3 1,0-1-6,-8 41 0,9-15 0,2-18-45,7-19 235,0-12-167,0-14-1,0-9 337,0-5 34,0-3-393,11-5 33,15-13 169,20-16-202,16-17 0,6-7 22,-3 2-72,-21 22 0,-1 1 50,17-8-56,6-4 212,-36 30-223,-15 5 67,-8 6-145,-3 3-35,-4 1-22,0 8 202,0 15-134,3 19 336,5 17-224,0 6 22,3 1 0,-7-3-46,3-7 80,-3-5-34,7-6 0,4-8-79,5-4-548,6-7-2141,11-5-1512,9-11 4280,18-3 0,-28-7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9.0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463 133 16008,'-60'-50'-67,"3"12"168,23 57-146,2 12 45,-1 55-56,20-19 67,-1 27-11,14-39 0,24-10 179,6-10-167,26-12-12,8-9 0,12-7 347,8-5-568,7-11 546,-10-10 291,-9-15-481,-26-11 772,-20-9-895,-15-3 167,-32-6-347,-31 4 173,12 29 1,-6 4-291,-11 2 0,-4 2 285,-1 2 0,-2 2-84,1 4 0,1 4 11,4 2 1,1 3-209,5 1 1,2 2-1188,-23 2-1490,31 18-1490,21 0 4448,48 18 0,-20-18 0,20-2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9.3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53 17308,'8'-41'11,"-1"29"-11,-7 62 0,0 32 56,0 11-34,0-19 1,0 1-23,0-20 0,0-1-215,0 15 0,0-2 215,0 15-560,3-11-2735,-2-12-1848,3-18 5143,-4-16 0,0-14 0,0-7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9.6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1 352 12389,'95'-17'130,"1"0"0,0 0 0,-8 1 0,-1 1 0,-14 3 843,22 5-783,-39-1 1,-1-1-191,20-8 881,8-10-802,-37 2 259,-8-4 211,-8-1 71,-7 1-217,-5 1-156,-9 7-180,1 5 291,-9 8-358,2 5-67,0 3-11,2 0-68,6 21 135,-3 15 11,3 33 0,-3 15-11,-1 9 11,-3-3-56,-2-36 0,0-2 56,-2 19-650,0 5-3093,3-41-3203,-2-15 6946,2-9 0,-3-9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39.9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0 118 18250,'9'-66'-124,"1"14"-156,-9 52-348,9 0-1455,-5 16 2083,13 26 0,-12-17 0,4 13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7.1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76 66 20109,'0'-36'751,"0"6"-863,0 30 168,0 16-56,0 17 386,0 56 1,0 17-270,0-32 1,0 2-1249,-2-1 1,-2 4-1,0-9 1131,-1-9 0,-3-9-44,-11 8 245,4-15-246,4-12 45,7-13 0,0-11 124,4-5 178,0-4 3280,0-6-3558,4-11-24,7-9 0,8-15-57,11-2 57,5-4 0,6 2-23,5 4 192,3 6-270,5 6 101,-5 5 0,-3 5-124,-8 5 124,2 1-11,-15 8 112,4 0-314,-17 5 213,2 0 0,5 0-157,4 14 180,11 5-23,4 19 0,1 4 145,2 5-10,-10 0-135,-1-4 0,-14-2-45,-2-8 67,-10-4-22,0-7 0,-4-3 56,3-7-302,-2-2-415,6-5-851,-6-3 21,12 0-1489,3-2-1502,21 0 4482,10-10 0,-17 7 0,-3-7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1.2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426 106 14484,'4'-58'1222,"-1"13"-1133,-3 43-89,0 2 0,0 9-179,0 19 347,0 22-163,-11 26 1,-5 7-23,7-33 1,-2 1-485,-11 33 1,-3-4 500,-10-11-134,1-11 391,0-11-279,4-13 22,6-13 0,5-12-45,12-5 202,4-4 56,3 0 911,0-4-1057,0-9-67,0-10 11,3-11-45,18-5 34,11 0 0,14 3-123,3 1 269,0 8-146,4 2 11,25 2-179,-19 10 168,13 2 0,-26 9-123,3 6 212,4 10-3537,1 11 3448,-1 14 0,-14 7-112,-10 4 112,-17 23-44,-5-19 245,-38 10-178,-20-25-252,-44-13 240,37-15 1,-2-3-242,-6-3 1,-1-2 229,-1-1 0,-2-1-650,-17 0 0,4-2-1003,29 2 1,4-2-496,-46-4 2148,76-8 0,20 5 0,0-5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1.68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653 106 10955,'4'-13'1479,"-1"2"-1378,-3 11 896,0 0-2001,-158-36 1004,78 27 0,14-4 0,-10-2 0,12 6 310,-9 18-310,-4 31-67,45-2 269,-2 24-101,34-25-101,7-2 0,22-9 212,18-9-144,22-5 4,-15-10 1,2 0 17,21-1 280,21-11-23,-45-7-145,-11-10 268,-8-8-2664,-11-2 2542,-5-1-202,-6 3-46,-4 9 180,-5 11-313,-3 7-124,0 7 34,0 2 3515,0 17-3392,0 12 22,0 22-22,0 8 0,0 31-145,0-23 145,0 12-427,3-35-2351,22-12-752,8-9 3530,20-13 0,-24-5 0,-5-6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1.9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479 161 14395,'-55'-45'153,"0"1"0,5 3 0,1 11-7,-23 30-146,10 7 191,-4 29-169,31 2-22,4 25 325,28-12-247,3-2 68,23-4-146,10-4 123,28-6-11,7-4-112,8-5 0,4-5-56,7-9-1143,4-5-1602,8-5 672,-45-1 0,1-4 2129,3-6 0,-5-1 0,14 3 0,-16-12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2.7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92 39 13913,'0'-22'101,"0"5"-101,0 17 0,0 19 78,0 50 180,0 8-258,1-21 0,-2 2 101,-9 34 201,-6-8-291,-8-6 34,2-11 146,10-13-101,5-9 44,7-13-134,0-8 0,0-10 258,0-6-247,0-5 79,3-3 55,18 0 79,45-20-224,-4-5 0,-15 4 0,0-2-11,11-19 11,-5 7 0,-11 6-78,-12 11 212,-11 7-246,-8 7 112,-4 2-78,-3 2-102,7 0 180,5 7 0,10 9-89,5 8 257,14 6-179,4-1 11,9-6 0,6-3 56,1-8-56,6-7 0,-5-3-34,-2-2 258,-11-3-213,-7-10-11,-5-10 0,-6-8 45,-5-4-34,-7-7 12,-11 17 178,-6 0-268,-6 21 67,0 2-90,4 2-78,-4 0 168,4 14 0,-4 28 101,0 2-112,0 18 11,3-19 0,8-2 0,2-6 45,9-3-45,-3-7 0,0-7-325,-3-5-527,1-5-840,-1-4-324,14-2-57,4-2 2073,5 0 0,-14 0 0,-8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2.95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107 12 11358,'-4'-7'919,"0"2"-863,4 5 157,0 0-179,-3 12-34,2 12 190,-2 16-89,3 9-101,-7 2-179,2-2-303,-9-4-3552,-2-8 4034,-6-10 0,8-13 0,1-7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4.81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21 12020,'16'-21'-214,"-1"29"214,-8 64 0,-3-23 0,0 3-17,-2 4 1,0 2 66,0 2 1,-1 1-297,-1-6 1,0 0 245,0 44 115,7-15-47,1-16-68,14-15 89,15-4 23,-3-23-45,10-2-67,-10-20 354,-3-3-198,9-1-156,-1-10 0,7-8 0,-1-15 146,-3-9-157,-4-3 11,-11-2 0,-5 4 56,-10 4-56,-4 4 101,-2 15-68,-5 5 68,6 11-101,-3 4 0,4 0-202,-1 0 191,1 4-90,6 31 236,-1 0-135,2 26 0,-7-16 33,-5-4-100,-3-8 67,3-4 0,2-7 79,9 2-203,5-10-436,18 1-2734,13-11 3294,22-3 0,-32-1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5.1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311 106 9834,'0'-7'459,"0"2"-379,0 5 334,0 0-347,-10-7-67,-6 19 112,-11 5-67,0 27-45,4 9 0,12 3 213,4-1-180,7-4 147,17-8 77,11-11-201,18-11 516,0-10-314,2-7 1344,8-7-1255,-17-18 46,0-11-236,-28-17-146,-7-8 347,-4-1-358,-21-3 0,-21 2-157,-24 8 157,-14 10-3392,0 12 3381,15 13-347,5 9 347,14 5-707,15 4-1310,9 14-1199,15 3 3227,3 13 0,4-15 0,0-5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5.4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206 0 12356,'-2'65'89,"0"-1"1,-2 0-1,-3-1-2746,1-10 1,0-1 2689,0-1 1,0-1 56,-4 41 641,-2-28 0,-4-5-3206,-14 1 2475,-23 15 0,28-69 0,5-5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5.8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441 1 10407,'-72'34'86,"1"0"0,5-2 0,5-5-30,-8-3-23,16-5-33,22-9 224,17-3 1087,11-1-802,13-4-430,9 4 217,19-3-296,12 5 79,4 6-57,6 3-22,-3 7 0,7 3 56,1 3 23,7 1-158,3-2-1209,9-3-1861,4-8 3149,-4-9 0,-35-5 0,-15-4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6.20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83 12109,'11'-14'67,"1"12"57,18 29-124,1 3 425,20-3-201,-9-10 90,6-6 101,-15-10-393,-2-1 449,-1-7-348,-3-8-67,-4-11 437,-5-9-493,-9 2 0,1 4-79,-9 10 180,6 9-224,-3 5-45,3 19 168,4 20-90,1 31 90,0 24-298,-1 8 298,-7 0 11,-1-14 57,1-8-68,3-14 0,5-10 56,3-11-56,4-8-1726,4-11-1411,10-9 3137,3-7 0,-12-5 0,-7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7.5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175 164 10585,'12'-13'4594,"-1"3"-3148,-11 10 694,0 0-1636,3-36 292,-2 26-796,2-26 67,-3 36-67,0 0 0,-13 9 0,-11 8 11,-15 15 0,-3 11-11,4 6 0,11 2-101,12 0 213,8-4-112,7-6 0,7-6 68,12-6-46,19-7-22,9-5 0,6-5 190,-1-6-89,-9-3 34,5-3-135,-2-7 100,0-13-21,6-13-79,-9-14 0,-1-5 145,-15-3-32,-9 0-1,-10-15-34,-5 26 12,-16-10-90,-8 32-11,-20 1-180,-9 8 91,-14 1 32,2 2-1478,-26 6 885,39 1-1110,0 3-1332,38 0 850,11 0-1657,27 0 3910,21 0 0,-11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9:46.58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531 328 13084,'45'-65'190,"-1"0"1,-7 5 0,-20 10-191,-62 17 179,-29 7-185,22 16 1,-2 3-228,-2 2 0,0 2 233,2 1 0,1 1-202,-41 2 384,28 14-182,21 7 0,27 14 11,11 1 68,7 0-79,34-6 0,15-5 89,38-9 1,12-7-90,-6-6 0,0-2 145,4-13-145,-30-2 452,8-16-340,-46 12-123,-7-2 11,-16 16-168,-2 1 23,-3 2 89,9 14 56,-5 8 22,6 19 101,-4 7-123,4-1 0,-2-1-145,2-6 66,0 0 79,-3-1 0,0-17 0,-5-3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7:32:51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10701 8239 24575,'65'3'0,"-25"3"0,6 2 0,4 3 0,2 2 0,5 3 0,3 1 0,1 1-1292,-2 1 1,3 2 0,2 0 0,0 2 0,0 1 1291,-9-3 0,1 2 0,0 0 0,-1 1 0,1 0 0,-2-1 0,7 4 0,-1 0 0,0 1 0,-2-1 0,-2-1 245,3 1 0,-1 1 1,-3-2-1,-4-1-245,-1 0 0,-3-2 0,-6-2 607,-1-1 0,-6-4-607,0-2 0,-21-12 0,-9-8 3380,-4-5-3380,0-7 881,2-17-881,0 1 0,-1-7 0,0-1 0,-1-6 0,1-4-646,0 0 0,-1-5 1,1-3-1,-1 0 646,0 3 0,0-1 0,0-2 0,0 0 0,0 1 0,0-2 0,0-1 0,0 0 0,-1 1 0,1 1 0,-1 4 0,0 0 0,0 0 0,-1 3 0,0 1-97,0-1 0,-1 1 1,0 3-1,0 3 97,-4-23 0,0 8 0,0 19 0,1 8 0,-1 5 0,3 35 0,-5 37 0,-3-6 0,-6 5 0,-10 4 0,-9 3 0,-7 2-290,4-10 0,-5 1 0,-5 1 0,-2 0 1,0-1 289,2-4 0,-1 0 0,-3-1 0,0 0 0,-1 0 0,-1-1 0,7-5 0,-2 0 0,-1 0 0,0-1 0,0 0 0,0-2 0,2-1-179,-2 0 1,0-1 0,0-1-1,1-1 1,3-2 0,2-1 178,-5 1 0,3-3 0,2-1 0,4-1 0,-23 7 0,18 1 0,34 12 0,49-6 0,24 2 0,-16-7 0,6 1 0,2 1 0,2 2-388,-5-3 1,3 1-1,1 1 1,0 0-1,-1 0 388,1 1 0,2 1 0,-2 0 0,0-1 0,-3-1 0,3 3 0,-1 0 0,-3-1 0,-4-2 1077,-1-1 1,-4-2-1,-8-2-1077,3 11 0,-63-42 0,-19-13 0,1 0 0,-4-5 0,-2-1 158,7 4 1,-2-2-1,0-1 1,1 1-159,-11-7 0,1 1 0,4 2 0,-1-3 0,8 13 0,-1 36 0,47 33 0,18 17 0,-7-22 0,4 4 0,2 2 0,0 0 213,3 8 1,1 1-1,1 1 1,0-2-214,0-3 0,0-1 0,-1-2 0,-1-3 0,-1 1 0,-1-3 0,-3-6 0,1 0 0,-12-16 0,-43-45 0,7-9 0,-6-11 0,-2-2-525,1 3 0,-3-3 1,-1 0-1,4 3 1,-2-4-1,2 2 1,1 2-1,-8-5 1,0 0-1</inkml:trace>
  <inkml:trace contextRef="#ctx0" brushRef="#br0" timeOffset="1303">17782 5041 8191,'25'55'0,"-11"-5"5063,-3-1-5063,-42-22 0,-17-17 0,-12-7 0,10-1 0,-3-1 0,-2-1 764,-8 0 1,-2 0 0,3 0-765,5-1 0,2 1 0,6 1 895,2-1 1,8 3-896,-8 14 0,40 21 0,9 12 0,3 2 0,3 6 0,0 2 1268,-2-8 0,0 3 0,1 0 0,-1 1-1268,0 1 0,0 1 0,0-1 0,0-3 0,-1 3 0,1-4 0,-4-5 0,-3-3 0,-4-7 0,-13-2 625,-13-39-625,-5-9 0,7 1 0,14 4 1539,26 27-1539,8 8 0,5 7 0,7 13 0,3 3 0,-9-11 0,0 1 0,-1 0 0,7 14 0,-4-4 0,-6-15 0,-14-6 0,-58 0 0,9-28 0,-9-7 0,-4-3-479,4 1 0,-4-2 0,-1-1 0,-1-1 479,-5-1 0,-3-1 0,1-1 0,3 0 0,7 1 0,2 0 0,2 0 0,2 1 0,2 0 0,2 1 0,4 1 0,1 0 0,7 10 0,5 57 0,22-16 0,5 8 0,-1 4-390,1-4 1,-1 3 0,1 2 0,-1 0 389,0 6 0,0 1 0,-1 0 0,0-2 0,0 9 0,-1-3 0,-2-5 0,0 6 0,-9-16 0,-42-26 0,18-40 0,-5-17 0,-3-6 10,6 4 0,-4-6 0,0-2 1,0 0-1,4 4 0,-8-7 1,3 4-1,0-2 0,10 7 0,-1 0 1,1 1-1,0-1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30:28.592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9471 92 10473,'-5'-26'1905,"0"5"-1423,4 19-135,1-1 236,0 1-359,0 0 3014,0 1-3204,-1 23 122,-1-2-156,-1 24 0,-2-10 168,-1 17-168,0-2 56,-3 6-1299,2-13-3486,1-17 4729,1-13 0,3-9 0,1-3 0</inkml:trace>
  <inkml:trace contextRef="#ctx0" brushRef="#br0" timeOffset="502">9656 141 15314,'-19'34'493,"-5"-5"-493,-14-8 11,8-9 179,-4 2-190,16-10 23,9-1 369,4-3 717,4 1-1109,6 0 22,-2 1-66,4 1-24,-4 4 113,1 2-78,3 3 33,2 4 0,3 2-56,1 1 100,1 0-44,9 5-3641,5-4-1738,0-4 5379,-3-8 0,-16-8 0,-3 0 0</inkml:trace>
  <inkml:trace contextRef="#ctx0" brushRef="#br0" timeOffset="1004">9708 210 12456,'1'-6'1592,"0"1"-685,-1 5-851,3 14-56,1-2 168,2 12-33,4-10 55,4 0 146,7-8-336,-5-1 0,3-5 135,-9-7-1,2-2-134,-4-7 56,1-10 449,-4 2-472,-1 0 382,-2 9-404,-2 11 157,0 2-359,0 2 180,0 10 22,0 21-11,0 21 12,0 1-12,0 0 0,0-21-942,0 2 942,0-15 0,1-1 0,0-15 0</inkml:trace>
  <inkml:trace contextRef="#ctx0" brushRef="#br0" timeOffset="1485">10080 254 12904,'3'-7'2511,"0"1"-2007,-3 6-415,0 0 46,-15-13-135,-4 10 56,-13-5-56,11 24 33,8 1-44,9 5 11,5-7 56,17-3 169,7-5-203,7-2 34,-4-6 235,-14-7-280,-4-5 213,-3-6 359,-3-1-258,-2 3 661,-1-2-796,-1 12-302,1-1 90,1 11 44,-1 7-66,0 10 44,-1 24-258,0 7-594,0 2-1131,4-8-3541,1-17 5524,5-7 0,-5-9 0,0-5 0</inkml:trace>
  <inkml:trace contextRef="#ctx0" brushRef="#br0" timeOffset="2319">11414 210 11852,'0'-11'3596,"0"2"-2633,0 9-861,-15-15 503,7 10-505,-14-10 438,4 14-268,-5 12-270,-2 11 145,7 19-10,10-3-135,10 0 89,6-15 23,11 0-134,11-6-1883,12-3-2812,-5-8 4717,2-8 0,-23 1 0,-3-2 0</inkml:trace>
  <inkml:trace contextRef="#ctx0" brushRef="#br0" timeOffset="2851">11724 89 10384,'0'-8'4650,"0"1"-3945,0 7-503,0 0-79,0-11-168,0 15 124,0 10-79,0 14 0,0 14 11,0-6 146,0-2-168,-1 1 11,0-5 0,-1-4 78,-1 1-100,2-12 381,0-3-359,1-10 56,6-3-56,3-5 0,15-11 156,3-4-133,-2 0-23,-3 4 67,-11 11 67,-4 0-66,-2 3-68,-4 2-56,0 0 33,1 1-78,0 15 101,1-2 0,-1 14 146,0-5-101,3 7-213,0-2 168,4-3-774,0-5-2721,3-12-404,0-3 3899,0-2 0,-5-2 0,-2 0 0</inkml:trace>
  <inkml:trace contextRef="#ctx0" brushRef="#br0" timeOffset="3218">12038 368 10765,'0'-6'2083,"0"1"304,0 5-2196,-9-15-191,5 11-135,-8-11 270,8 21-135,0 4 0,3 8-11,0 13 11,1 1 179,9 2-179,-1-12 78,7-13-11,-5-6 225,1-4 10,-4-15-268,0 1 78,-5-13-11,-2 6-45,0-1 291,-5 3-347,-3 2 0,-3 4-246,-3 4-1502,6 4-6018,1 4 7766,7 5 0,0-1 0,1 1 0</inkml:trace>
  <inkml:trace contextRef="#ctx0" brushRef="#br0" timeOffset="3501">12303 230 12826,'4'-9'953,"-1"2"-69,-3 7-727,0 0 236,0 7-303,0 6 246,0 10-224,-2 5-23,-1 6 34,-2-1-123,-2 3 0,2-2-78,-7 8-4292,-2-10 4370,0-6 0,4-13 0,6-13 0</inkml:trace>
  <inkml:trace contextRef="#ctx0" brushRef="#br0" timeOffset="3885">12190 397 11033,'3'-9'751,"0"2"-213,-3 7-280,0 0-68,68-3-56,-38 3-134,13-2 0,-2 1 56,-13 1 224,2 0 718,-9 0-573,-5-1 13,-7-5-147,-8 0-100,0-4 481,-1 3-425,0 2-135,0 3-146,0 1-11,0 17 45,0 0 0,0 17-33,0-3 156,-6 8-482,0-4-1221,-1-5-2274,4-13 3854,3-12 0,0-4 0,0 0 0</inkml:trace>
  <inkml:trace contextRef="#ctx0" brushRef="#br0" timeOffset="4101">12562 274 14171,'1'-3'2667,"0"0"-2040,-1 3-650,0-4-6587,0 3 6610,0 6 0,0-3 0,0 7 0</inkml:trace>
  <inkml:trace contextRef="#ctx0" brushRef="#br0" timeOffset="5034">13045 257 13352,'4'-7'1446,"-1"2"-1042,-3 5-404,-2 19 0,-1 1 22,-4 18 191,1-4-179,0-1-34,2 7 33,1-10-111,-1-3 257,0-17-168,2-7 0,-1-3 437,2 0-448,1-4-11,0-2 123,3-5-123,2 0 11,4-2 0,0 1-90,2 0 124,-1 2-23,6-2 157,3 4-168,3 0-45,-4 5 45,-2 2 0,-6 1 68,6 11-91,-3 6 23,-2 5 23,-5 2-23,-6-9 0,-3 1-56,-4-2 235,-6 0-202,-3-4 23,-6-1 68,4-4-248,1 0-514,8-4-2175,7-1 777,2 0 1,0 0 0</inkml:trace>
  <inkml:trace contextRef="#ctx0" brushRef="#br0" timeOffset="5533">13406 486 11896,'5'-5'2532,"-1"1"-1568,-4 4-12,0 0-783,-2-20-91,-10 13-156,-8-13 78,-3 18 0,1 5 0,8 4 78,2 5-145,1 6 67,3 9-135,4 0-67,5-2 180,9-11-146,5-9 168,5-5-34,8-10 90,-2-8 68,1-11-1,-12 5-123,-8 4 0,-6 11 191,-1 3-180,0 3-247,0 2 236,0 15-101,0-2 225,0 15-124,0-5 78,0 11-380,3-4-3082,3-2-538,4-11 3922,4-12 0,-7-3 0,0-1 0</inkml:trace>
  <inkml:trace contextRef="#ctx0" brushRef="#br0" timeOffset="5818">13694 446 10013,'1'-8'1278,"0"3"-639,-1 5 44,0 0-336,-22-11 45,8 8 102,-17-4-382,13 16 392,1 18-168,6 7-336,1 10 67,9-11-45,7-7-22,5-13-2677,17-2 2677,11-7 0,-11 0 0,-3-4 0</inkml:trace>
  <inkml:trace contextRef="#ctx0" brushRef="#br0" timeOffset="6101">13892 444 14339,'-12'-13'975,"-4"14"-550,-1 24-380,2 3 90,3 8 10,8-11-78,2 6 79,8-5-124,9-1-22,46-23 0,-34 1 0,24-14 0</inkml:trace>
  <inkml:trace contextRef="#ctx0" brushRef="#br0" timeOffset="6704">14088 370 11773,'1'-5'1490,"0"1"-974,-1 4-516,1 15 336,-1 19-336,1 6 0,-1 10 123,0-15-123,0-5 0,0-3-11,0-7 67,0-4 268,7-7-32,9-4-258,0-4 22,6-8-56,-10-4 157,-1-6-191,-1-2 34,2-2 23,-2 4-23,-1 4-34,-4 7-22,-4 5-135,0 1 191,1 2-79,1 3 79,7 12 112,7 2-77,7 3-24,0-9 191,1-8-191,-8-4 325,3-4 246,-5-10-189,-2 1-68,-8-9 347,-4 10-392,-1 1 157,0 4-291,0 2 11,0 3-269,0 0-23,0 15 214,0 14-79,0 4-247,-1 6 214,1-14-5301,-1 1 5334,1-13 0,0 0 0,0-12 0</inkml:trace>
  <inkml:trace contextRef="#ctx0" brushRef="#br0" timeOffset="6918">14471 397 13846,'9'-5'1244,"-2"1"-639,-7 4-605,22-14-202,-14 11 135,19-11-539,-21 20-2833,4 3 3439,-3 6 0,-1-5 0,-3-3 0</inkml:trace>
  <inkml:trace contextRef="#ctx0" brushRef="#br0" timeOffset="7502">15057 415 11661,'4'-4'2532,"-1"1"-1736,-3 3-706,2 3-90,0 9 134,2 8-11,-2 13 34,-1 20-23,0 1-134,2-2 0,3-12-22,1-20-2376,2-5-1557,-1-7 3955,0-3 0,-3-4 0,-1-1 0</inkml:trace>
  <inkml:trace contextRef="#ctx0" brushRef="#br0" timeOffset="8035">15171 638 7627,'6'0'3037,"-1"0"-2208,-5 0-370,36-23 101,-24 16 124,28-17-539,-34 23-111,0 0-34,-1 1 0,0 6 370,2 3-336,-1 7 33,0 3-67,-2 0 213,-2 10-213,-1-1-34,-2 3 23,0-10-1625,-1-9-1535,1-8 3171,1-2 0,0-2 0,0 0 0</inkml:trace>
  <inkml:trace contextRef="#ctx0" brushRef="#br0" timeOffset="8451">15485 606 12983,'-10'5'358,"-3"12"-256,-4 18-46,6-3-56,6-3 101,5-13 223,7 1-234,10-9 100,0-1-179,6-6 269,-10-5-56,-2-5 1,-2-8 862,-3-17-448,-3-3-639,-5 0 212,-6 4-212,-6 15 0,-5 1-134,0 6 134,2 3-90,2 5-549,6 2-4817,4 14 5456,3-3 0,2 5 0,0-9 0</inkml:trace>
  <inkml:trace contextRef="#ctx0" brushRef="#br0" timeOffset="9102">16167 470 14283,'0'-3'268,"0"0"786,0 3-505,-9 33-314,1-4 46,-9 30-125,1 5-111,1-5-45,2-2-123,6-18-101,5-21-1053,2-6-1794,2-6 3071,15-4 0,-11-3 0,11 0 0</inkml:trace>
  <inkml:trace contextRef="#ctx0" brushRef="#br0" timeOffset="9434">16294 586 12053,'1'-7'2252,"0"1"-2252,-1 6 0,0 0 0,-17 11 0,-12 11 11,-14 9-11,6-2-22,15-11 123,14-11 55,8-6 91,2 1 90,6-1-136,3 4-111,3-2 78,0 5-146,-1-1 169,10 8-191,3 0-23,3 1-839,-2-4-3105,-7-8 3967,-1-2 0,-8-2 0,-3 0 0</inkml:trace>
  <inkml:trace contextRef="#ctx0" brushRef="#br0" timeOffset="9884">16528 540 13700,'14'33'571,"6"-4"-291,4-7-145,-1-10 44,4-8-179,-10-4 258,4-9-56,-4-12 268,-2-9 1,-8 3-370,-5 7-34,-2 14-78,0 3 11,0 3-303,0 9 337,0 23-34,-4 3 11,-3 19 23,-4-11-34,-3-2 0,3-3 145,-1 4-156,7-7-5445,1-4 5456,11-15 0,-4-11 0,4-5 0</inkml:trace>
  <inkml:trace contextRef="#ctx0" brushRef="#br0" timeOffset="10351">17036 678 12423,'0'-8'2196,"0"2"-1624,0 6 256,0 0-772,-17-19-33,-3 15-12,-22-1-11,12 19 0,0 14 45,17-5 0,5-1-45,5-2 112,7 0 34,13-9-146,0-1-46,9-9 137,-7-4-2,-4-5-89,2-5 34,-5-4 100,1 0-134,0-4 459,-6 7-358,0 3-168,-6 8-123,0 8 190,-1 7 56,0 25-12,0 9-44,0 4 90,0-9-292,0-14-515,0-5-4000,0-2 4717,0-8 0,0-6 0,0-4 0</inkml:trace>
  <inkml:trace contextRef="#ctx0" brushRef="#br0" timeOffset="11183">17305 762 9241,'-8'0'100,"1"0"326,71 2 0,-25 1 112,18-1 0,6 0 195,-22 0 1,-2 0-207,8-1 0,-2 0-46,21 0-369,-31-1 23,-22 0 325,-12 0-4550,-1 0 4090,2 2 0,-2-2 0,2 2 0</inkml:trace>
  <inkml:trace contextRef="#ctx0" brushRef="#br0" timeOffset="12883">18226 497 13969,'-3'-6'1983,"1"0"-1669,2 2-191,0-1-123,2-1 45,3 1 135,9-3-248,13 1 192,20 0-124,-5 4 0,6 2-101,-17 1 101,7 1 78,-10 11-78,-4 5 0,-13 6-22,-9 0 22,-12-5 0,-4-1-101,-9-2 247,-9 4-146,7-7-23,3 1 23,13-9-45,8-2 281,1-2-326,4 0 90,1 2 0,6 2-134,0 1 268,2 3-134,0 1 0,-1 1 34,-2 2-124,2 8 90,-5 2-101,0 2 101,-5-7 0,-7-6 34,-4-7-23,-13-2 101,-2-3-101,4-4-11,7-1 0,10-1 34,3 1-34,0 2 0,5-1 0,3 2 33,18-2-33,8 2 12,14-3-12,-9 0 0,-4-2 22,-14-1 258,1-7 190,-3-10-234,-4-6-124,-6 5-56,-6 7 314,-1 13-370,-2 3 0,1 2-291,-1 2 291,0 22 56,0 19-56,0 8 0,0 8-112,0-21 101,0 8-2175,3-10-705,5-3-1848,3-16 4739,4-12 0,-7-3 0,-1 0 0</inkml:trace>
  <inkml:trace contextRef="#ctx0" brushRef="#br0" timeOffset="13551">18885 744 9778,'-4'-2'2858,"1"0"-1144,3 2-1569,13-2 158,12 2-303,6-3 11,8 1 236,-9-1 190,8-2-67,-11-2-124,-4 1-246,-15 2-90,-8 3-66,0 1 156,-5 0 0,-3 0-56,-11 7 56,1 6 100,2 11-100,8-2 0,7 0 56,6-10 0,10-1-22,7-6 145,1-1-134,-2-4-45,-8-5 78,-1-3 270,-3-7-337,0-2 124,-2-1 201,0-12 11,-1 1 45,-1 0-392,-3 13 0,-1 11-56,-1 5-56,1 0 101,-1 20-124,0-1 135,0 18 0,-1-5-22,-2 1 134,-2-3-101,-2-1-11,1-6-694,3-1-6276,1-9 6970,8-4 0,-5-8 0,5-1 0</inkml:trace>
  <inkml:trace contextRef="#ctx0" brushRef="#br0" timeOffset="13835">19313 704 10552,'5'-11'2756,"-1"2"-1781,-4 9 481,0 0-1411,10-23 22,-7 23-67,8-12 157,-9 37 146,-2 24-303,0 10 22,-4 1-22,-1-7 0,-3-22 0,0-5-101,1-8 90,3-4-1995,1-6-3540,2-3 5546,3-2 0,-1-2 0,1-1 0</inkml:trace>
  <inkml:trace contextRef="#ctx0" brushRef="#br0" timeOffset="14220">19596 633 13128,'-29'30'15,"0"0"0,-4 0 0,2-4-15,-3-5-45,4-3 157,17-10-56,11-5-22,2-3 112,0 2-22,0-1-113,1 3 504,11 7 292,12 9-460,16 17-145,-3-4-202,-1 4 0,-14-12-79,-2 1-2935,-9-9-3574,-3-3 6588,-11-10 0,2-4 0,-3 0 0</inkml:trace>
  <inkml:trace contextRef="#ctx0" brushRef="#br0" timeOffset="14634">19785 693 10462,'-58'-3'172,"0"0"1,-1 0-1,2 0 1,0-2 0,0 0 189,3-1 0,0-1 1,3 0-929,-6-2 0,5 1 896,12 1 1,6 1 1118,6 0-575,14 2 208,8 3-756,5 0-540,7 1 203,-2 0-402,6 0-4136,-1 3 4549,2 2 0,-4 0 0,-1-1 0</inkml:trace>
  <inkml:trace contextRef="#ctx0" brushRef="#br0" timeOffset="15435">20340 633 15224,'-45'-7'-89,"3"1"89,18 12-79,5 13 214,11 13-135,17 2 89,8 1 23,14-12-112,2-2 0,1-1 56,-3-1 23,-4-2 111,-9 4-179,-8-3-11,-14-2 0,-8-4 157,-9-9-90,-4-1-56,-3-2-447,-14-7-2052,0-8 113,3-3 10,13-5 2365,19 7 0,5 6 0,2 3 0</inkml:trace>
  <inkml:trace contextRef="#ctx0" brushRef="#br0" timeOffset="15701">20563 613 15269,'-2'62'336,"0"0"0,1-12 0,-3-5-336,-8 5-22,0-23 44,3-6-44,4-6-5457,2-5 5479,5-4 0,-2-4 0,3-2 0</inkml:trace>
  <inkml:trace contextRef="#ctx0" brushRef="#br0" timeOffset="16404">21026 673 16759,'-1'37'308,"0"0"0,-1 20-308,-4 6 67,3-24 45,3-4 23,0-9-124,0-5 179,0-12-43,0-3-13,0-8-44,-3-6-180,-4-4 1,-4-7 10,-6 3-34,-2 2 113,-13 7-56,0 3-78,1 8 134,9 2-56,13 4-123,3-3 179,4-1-79,1-2-33,1-2 112,0-1-89,7-11 89,-4 0-34,5-8 213,-7 1-167,0-4-203,-1 1 214,-5 0-23,-3 6 0,-7 5 78,-2 5-145,-3 0 67,-1 2-34,3 3 34,4 8 0,6 7 112,6 8 23,1 6-135,1 4 22,0-1 34,0-1-45,9 5-873,8-10-3351,5-3 4213,5-14 0,-16-9 0,-1-1 0</inkml:trace>
  <inkml:trace contextRef="#ctx0" brushRef="#br0" timeOffset="16867">21147 842 15157,'15'25'515,"-7"-8"-44,-11-12-415,-2-5 258,5-1-314,8-5 0,4-2 89,10-5 23,23-6 56,11 0 101,1-1-112,-3 3 89,-24 4 293,-6 2-259,-7 0 291,-5-2-358,-6 5-213,-3 1-90,-3 6 45,0 1-55,0 4 88,0 8 12,-1 10 0,-5 10 0,-8 22-67,-8 4-1199,2-1-2230,2-12 3496,12-25 0,3-9 0,3-7 0</inkml:trace>
  <inkml:trace contextRef="#ctx0" brushRef="#br0" timeOffset="17135">21686 740 15370,'8'-4'1904,"-1"1"-727,-7 3-841,0 0-336,14 11 258,-5 38-258,8 3-200,-13-12 0,-2 1 223,0 21 66,-1-5-178,-1-5-147,-1-8-1187,-5-9-8213,-14-9 9636,-4-12 0,2-7 0,8-7 0</inkml:trace>
  <inkml:trace contextRef="#ctx0" brushRef="#br0" timeOffset="17568">21826 738 11123,'5'0'-291,"-1"0"515,-4 0 414,-80 0-638,47 0 0,-3 0-378,-8 0 1,-7 0-1,-1 0 374,-4-1 1,-2 1-1,-1-1 26,1-1 1,-1 0-1,0 0-3,1 0 0,1 1 0,2-2 132,-13-1 1,8-1 329,2 0 419,21-1 355,15 4 201,13-1-1310,8 3-146,9-1-426,-2 1 32,6 0-3068,-1 0-1737,2 1 5199,4 0 0,-8 0 0,0 0 0</inkml:trace>
  <inkml:trace contextRef="#ctx0" brushRef="#br0" timeOffset="18784">22414 689 10697,'10'0'1199,"-2"0"-538,-8 0 292,0 0-348,13-10 55,-7 5-379,12-6-68,-11 8 11,2 1-134,2 0 22,3 1-12,4 1 472,13 0-426,6 2 89,-1 3-145,-3 3 134,-15 2-224,-3 1 33,-6 1 12,-4 10-79,-11 5 102,-9 1-136,-11-3 12,-4-12-168,2-4 135,4-2-248,9-4 337,7 0-89,6-1 89,18-2 89,-1 0-66,13 0 67,-7 0-90,0 3 157,-2 1 156,6 11-246,-4 6-22,-3 2-45,-9 3 0,-7-8-33,-2-2 167,-5-2-67,-3-3-67,-6-6 179,-5-2 1,4-3-57,3-4 45,7-3-67,5-5-101,0-3 12,4-1-92,13-12 69,12-4 169,1-1-181,4 1 23,-14 9 0,-2 0 135,-5-3-90,-5 2 11,-3 2 257,-3 2 12,-1 9-325,0 3-112,0 7-78,0 1 134,-1 7 123,1 19-67,-1 18-34,0 4 34,0 2 0,0-16-45,0-4-67,0-2 56,0-7-1557,0-2-7553,0-9 9166,0-3 0,0-5 0,0-2 0</inkml:trace>
  <inkml:trace contextRef="#ctx0" brushRef="#br0" timeOffset="19068">23020 731 16614,'25'-7'470,"-3"8"-470,-20 12 224,2 13-224,-1 6 78,-1 18-78,1-1 12,-2 5-673,0-17-2398,0-15-897,2-13 3956,2-7 0,-2-2 0,0 0 0</inkml:trace>
  <inkml:trace contextRef="#ctx0" brushRef="#br0" timeOffset="19351">23479 762 15650,'5'9'930,"-1"8"-213,-5 16-482,-2 8 0,-4 19-235,-1-3-56,-1-3-45,4-15-1333,0-22-3787,3-6 5221,-1-5 0,1-4 0,0-2 0</inkml:trace>
  <inkml:trace contextRef="#ctx0" brushRef="#br0" timeOffset="19620">23415 983 14764,'-32'-18'644,"1"0"1,-24-10-275,21 26-179,8 3-191,1 6 22,14 7 112,6 6-122,4 5-12,0 2-157,2 10-4224,17 3-381,2-5 4762,16-8 0,-19-19 0,-2-3 0</inkml:trace>
  <inkml:trace contextRef="#ctx0" brushRef="#br0" timeOffset="19867">23704 829 18619,'9'-3'-67,"-2"12"134,-7 30 12,0 9-79,-1-12 0,-1 2-34,-1-3 0,-1 0-806,-4 30-1614,-4-17-2185,-1-27 4639,-6-8 0,8-8 0,-1-4 0</inkml:trace>
  <inkml:trace contextRef="#ctx0" brushRef="#br0" timeOffset="20251">23083 711 11180,'66'2'659,"1"0"0,-1 0 0,-14-1 0,-2 0 0,-2 0-555,0 0 1,-1 0-1,-5-1 187,-3 0 1,-4 0 224,20 0-506,-20 0-10,-15 0 149,-11 0-239,-6 0-2603,-3 0 0,0 0 1</inkml:trace>
  <inkml:trace contextRef="#ctx0" brushRef="#br0" timeOffset="20801">24250 722 14148,'10'-7'202,"-2"1"-23,-8 6-123,0 0 134,-50 10-145,32 0-45,-35 12 315,48 9-80,25 4-235,0-2 123,19-6-33,-5-14-90,-2-6 0,-2-2 123,-5-4-90,-6-1 718,-7 0 56,-6-1-471,-3-3-303,-10 0-10,-4-2 44,-10 0-67,-4 3 112,-13 0 57,4 6-136,-3 21 135,16 0-134,9 19-34,9-9 56,2 0 325,3-5-381,17 3 235,10-8-201,6-5-34,4-10-381,-11-8-818,2-7-1334,-3-7-6598,1-31 9131,-14-1 0,-2 4 0,-12 16 0</inkml:trace>
  <inkml:trace contextRef="#ctx0" brushRef="#br0" timeOffset="21268">24074 470 16434,'41'-5'191,"11"2"-46,5 3-106,-22-4 1,-3 0-29,0-5 56,1-10-67,-17-6-11,-9 2-34,-2 4 0,-5 9-145,-3 9 56,-5 4-24,-5 8-850,-21 27-611,8-15 0,-3 1-292,-9 6 1,-4-2 1534,-4-6 1,0-6 237,10-4 0,2-3 284,-23-5 178,33-4 4270,9 0-4571,49 0 470,2 0-365,3 0 1,2 0-247,-7 3 0,0-1 112,1 1 1,3 1-270,13 4 0,3 0 275,-1-4 0,-2 0 0,-10 2 0,-4-2 0,19-3 0</inkml:trace>
  <inkml:trace contextRef="#ctx0" brushRef="#br0" timeOffset="22350">24841 702 12232,'3'1'415,"0"0"795,-3-1-1143,3 18-67,-2-8 79,-2 13-1,-7-15 146,-14-3 101,-4-3-314,-2-6 303,12-3-291,9-6 279,7-1-55,2 1-180,5 2 336,18-1-246,19 3-146,5 3 247,7 2 56,-15 1-57,-6 0 741,-5-3-192,-7-2-134,-8-6-55,-6-6-247,-5-6-370,-3 5 0,-1 1-23,0 12-66,0 4-57,0 5 23,0 10 123,0 11 0,-7 11-11,-2 5 145,-7 1-179,-3 12-246,4-8-650,2-2-942,8-15-1299,4-16-3048,1-5 6230,7-4 0,-5-1 0,5 0 0</inkml:trace>
  <inkml:trace contextRef="#ctx0" brushRef="#br0" timeOffset="22817">25456 606 13465,'-35'4'179,"1"-1"1,-18 15 32,53 9-167,14 4-45,12-11 67,9-2 79,1-4-79,6-3 370,-17-5-11,-4-2 168,-17-5-482,-6-2-45,-6-3-67,-4-1 0,-8 0 101,-12 2 67,-4 2-23,3 2-66,4 6-79,15 4 0,3 9 180,3 4-147,4 14 158,2-2-57,3-2-134,3-10 56,3-12-224,7-4-1098,5-1-3888,9-3 5154,7 0 0,-14-2 0,-3 0 0</inkml:trace>
  <inkml:trace contextRef="#ctx0" brushRef="#br0" timeOffset="23517">25712 678 11616,'4'-10'616,"-1"2"-548,-3 8 2183,0 0-1690,4 47 548,-17 10-857,6-8 1,-1 2-169,-2-14 0,-1-3 72,-7 23-156,11-32 56,4-9 303,0-9 1210,1-4-538,0-17-561,2-5-392,8-17-66,1-6 234,7-7-145,-2-8-223,-7 24 0,-1-1 122,-1-2 0,0-2-17,-2-20 0,-2-1 17,1 11 0,-2 1-62,-1 0 1,-2 5-62,-2-3-146,-4 38 22,-6 5-111,-7 5-572,-34 23 112,19-9 0,-1 1 274,-2 4 1,-1 0-382,0-1 1,1-2-1003,-18 3 11,2-4 1042,2-7 426,6-5 224,6-4 112,-2-2 392,19 0 44,3 0 472,19 0-168,12 2 669,10 1-289,15 0-241,2 0 1,6 0-73,9-1 0,2 0-812,2 1 1,1 0 390,3-2 0,-3 0-196,-15 0 1,-3-1 302,-1 0 1,0 0-368,26 0 468,-9 0-157,-15 0 202,-12-3-527,-15 0-34,-6 0 930,-6 0-1456,0 3-1440,3-1-6661,17 7 8661,3-2 0,1 3 0,-9-4 0</inkml:trace>
  <inkml:trace contextRef="#ctx0" brushRef="#br0" timeOffset="23954">26367 513 14395,'6'-8'1468,"-1"2"-1099,-5 6 181,0 0-35,3 48-123,-2-12-134,-3 12 0,-2 4-258,0-17 0,-1 0-6,-2 0 1,0-2 128,-3 12-56,6-25-67,1-9 0,2-5 258,-3-4-113,0-8 46,-4-15-191,1-2 0,-2-11-90,-1 10 90,-4 2-78,-2 5 78,-17 2-90,-8 8 90,0 2-146,3 10 146,17 3-67,6 8-34,1 3-2207,7 16 2308,14 9 0,-6-14 0,11-2 0</inkml:trace>
  <inkml:trace contextRef="#ctx0" brushRef="#br0" timeOffset="24350">26298 1012 13364,'-54'15'818,"12"-3"-762,28-13 549,9-6-526,2 1 122,7-4 79,15 0-212,11 6-68,4-1 257,0 5-246,-12 7 90,-4 5 11,-4 7 191,-4 17-303,-7 2 291,-9 0-268,-7-8 78,-9-18-23,-4-5 56,-6-5-33,-3-2-101,-8-9-286,12-2 0,1-4-7983,-18-28 8269,7-4 0,24 15 0,17 15 0</inkml:trace>
  <inkml:trace contextRef="#ctx0" brushRef="#br0" timeOffset="25234">26628 555 12658,'5'0'762,"-1"0"571,-2 54-951,-2-23-315,-1 5 0,-3 1 67,-6-2 12,-7-6-146,-3-5 157,-11-6-23,1-9-44,2-3 22,7-6 179,12-5-280,5-3 34,1-4 180,6-4-214,15 2 112,-1 1-33,16 6-90,-10 4 0,2 1-45,-1 0 101,-1 1-112,1-1-830,14-3-3495,7-2 2656,2-2 1254,-3-3 46,-14-1 425,-2-2 190,-2-1 594,0-6 684,-11 6 0,-3 0-1143,-10 9-22,-6 4-169,-4 2 213,-4 0-302,-5 1 134,-6 12 23,4 14-202,3 3 101,8 9 179,8-12-258,10-1 68,5-2 168,25 2 78,-1-10-302,-3-3 593,-14-9-325,-17-3 147,-3 0 469,-2 0-727,-4-5-191,-13 0 45,-17-3-45,-2 4 135,-5 2-35,15 11 57,3 6-157,4 13 303,3 21-236,8 5 157,11-1-168,9-11 134,10-19-190,5-7 11,3-5-156,4-6-841,5-3 986,27-14 0,-36 9 0,14-8 0</inkml:trace>
  <inkml:trace contextRef="#ctx0" brushRef="#br0" timeOffset="25584">26857 363 13577,'55'24'45,"0"0"0,-5-2 0,-7-6 67,-12-12 33,-4-2-78,-5-2 628,-1-19-280,-10-11-415,-2-9 157,-14 0-247,-6 15 90,-5 7-90,-2 7-22,5 6 112,0 3-78,-1 27 190,-5 20-112,-2 10-124,9-23 1,0-2-560,-11 11-2735,-3-5-728,-7-9 4146,-7-10 0,17-9 0,3-7 0</inkml:trace>
  <inkml:trace contextRef="#ctx0" brushRef="#br0" timeOffset="25867">26271 510 10585,'48'9'859,"0"0"0,0-2 0,-3 1-601,-8-2 0,-1 0 106,0-1 0,2 0 73,12 1 0,1 0-180,-6-2 1,0-1-28,-2 0 0,-3 0-96,13-2-89,-35-1 45,-10 0 0,-4 0-90,-4 0-449,8 2-2431,6 2-2543,13 3 5423,7 2 0,-13-4 0,-2-1 0</inkml:trace>
  <inkml:trace contextRef="#ctx0" brushRef="#br0" timeOffset="26601">27514 678 17566,'-3'-6'908,"4"1"-908,8-1-101,6 1 123,10 1-44,21 2-113,6 3 135,-4 3-89,-15 4 33,-24 2 0,-7 2 45,-4 2 11,-16 8-56,0 1 44,-4 0-123,10-5 270,10-5-56,7-1-79,7 4 0,8 0 33,5 3-44,0 4-11,-10 0-12,-6-3 34,-9-5 0,0-11 11,-3-1-11,-1-3 247,-8 0 33,0-5-280,1-4 45,4-6 179,5 0-224,2 0 0,4 1 56,6 2 100,6-1-133,25 0 89,5 1-79,2-1-33,-8 4 224,-20 5-168,-7 2 147,-4 2-203,-5 0-68,-2 0-179,-1 5 247,-1 6 0,0 11 169,0 7-180,-3 3 11,-1 1 0,-4-3-146,0-1-1300,-1 2-6005,5-11 7451,0-2 0,4-13 0,0-5 0</inkml:trace>
  <inkml:trace contextRef="#ctx0" brushRef="#br0" timeOffset="26818">28129 793 17017,'20'9'403,"-7"4"-403,-19 31 0,-4-2 146,-1 1-180,-1-2-224,-4 4-5221,1-11 5479,1-8 0,6-13 0,5-13 0</inkml:trace>
  <inkml:trace contextRef="#ctx0" brushRef="#br0" timeOffset="27067">28285 306 14933,'0'63'-64,"0"0"0,0-12 1,-3-5-3086,-8 10 3149,-4-28 0,6-14 0,0-6 0</inkml:trace>
  <inkml:trace contextRef="#ctx0" brushRef="#br0" timeOffset="27283">27648 370 14215,'0'-5'785,"0"1"-113,0 4-672,59 15 0,-28 5-95,18 7 0,2 5-2460,-5 15 66,-14-14 0,2-2 2489,-7-8 0,-2-4 0,5 4 0,-4-8 0</inkml:trace>
  <inkml:trace contextRef="#ctx0" brushRef="#br0" timeOffset="27568">28390 780 10966,'-18'50'560,"0"0"0,0-7 1,0-6 100,-11-5 134,10-17 326,8-12 224,9-3-315,1 1-862,8 5-157,8 4-11,12 8 0,11 4-22,-7-4 0,2 1-90,0 0 0,-1 1-2645,4 0 1,-4-1 2756,6 5 0,-21-13 0,-17-11 0</inkml:trace>
  <inkml:trace contextRef="#ctx0" brushRef="#br0" timeOffset="27885">27579 700 10675,'51'0'168,"1"0"0,-1 0 0,-2 1 0,0 0 0,-3 0-6,8 1 1,-3 1-596,0 0 0,-1 0 673,-2-1 1,1 1 353,9 0 0,-1-1-404,-12 0 1,-2 0-135,-3 0 0,-4 0 259,-1 1-348,-29-2 105,-5-1-2153,-1 0 1,0 0 0</inkml:trace>
  <inkml:trace contextRef="#ctx0" brushRef="#br0" timeOffset="29134">28622 588 15135,'11'0'1064,"6"0"-1064,11 1 134,32 8-134,-26-3 0,1 1-17,-1 1 0,-1 0 17,19 10-11,-36-6-34,-8 2 90,-7-2-78,-13 4 33,-4-3-68,-20 7 124,12-2-22,0 7-45,21-5 11,12 2 0,3-5-101,3 4 101,-7 0 67,-9-4-100,-13-5 33,-8-9-12,-7-2-77,2-1 156,7-4 23,12-6-124,16-4 34,11-5 0,12 2-45,1-1 112,1 2-67,0 1 45,-3 3 538,1 0-236,-8 3 180,-5 2-123,-8 2 201,-7 3-605,-1 1-90,-2 0-11,0 21 247,-3 18-146,-2 8 0,-2 6-34,-1-18 34,4-4-78,1-5-4964,2-3 5042,1-11 0,0-2 0,0-9 0</inkml:trace>
  <inkml:trace contextRef="#ctx0" brushRef="#br0" timeOffset="29750">29139 845 13992,'64'-2'571,"0"0"0,-4 0 1,-9 1-572,-10 1 112,-8 0 78,-8 0-190,-10-1 0,-8 1-246,-6-1 246,-22 1 45,2 5-68,-14 3 23,12 8 0,8 2 34,6 1 201,10 7-235,24-2 258,-2-1-258,18-8 67,-13-11 516,-1-2-516,-2-2 515,-1-2-268,-2-5 572,11-17-573,-5-13-178,1-1 44,-10 0-89,-11 17-90,-3 7 0,-3 7-191,-2 4 34,0 7 157,-1 8-45,-4 10 45,-5 11 0,-5 2-44,-2 0 66,0-2-44,4-4-1390,0 3-5826,6-14 7238,1 0 0,4-15 0,0-3 0</inkml:trace>
  <inkml:trace contextRef="#ctx0" brushRef="#br0" timeOffset="30001">29869 805 15627,'17'30'762,"-5"5"-448,-14 9-314,-2 3 0,-4 0 157,-5 14-157,-1-10 56,1-5-224,3-18 168,4-21-2286,2-1-1613,1-4 3899,2-1 0,1-1 0</inkml:trace>
  <inkml:trace contextRef="#ctx0" brushRef="#br0" timeOffset="30284">30250 849 11649,'-36'52'287,"0"-1"1,8-4 0,2-1 440,5-8 1,5-1 885,6 17-1088,25-5-66,13-16-231,2-11 1,5-1-191,1-1 0,3 0-2269,5 1 1,-1-3 2229,13 5 0,-25-13 0,-27-10 0</inkml:trace>
  <inkml:trace contextRef="#ctx0" brushRef="#br0" timeOffset="30734">30279 778 9914,'-54'0'269,"0"-1"0,1 1 0,-1-1 0,1-1 0,2 0-224,-9-3 0,0-1-733,3 0 0,-2 0 0,3 0 800,-6-1 0,1 0 153,13 2 0,-1-1 1,6 1 771,-22-2-331,25 3 930,22 2-864,11 2-181,7 0-468,0 0 1307,-4 0-5218,-5 0 105,-4 0 3683,-3 0 0,8 0 0,2 0 0</inkml:trace>
  <inkml:trace contextRef="#ctx0" brushRef="#br0" timeOffset="33018">1602 1252 11381,'7'2'1803,"-1"-1"-447,-6-1 459,0 0-1344,5 0-135,-3 0 584,2 0-506,-10 0-190,-15 0-258,-14 0-78,-12 0 112,8 5 0,10 3-78,17 6 201,6 5-145,5 0 22,21 10 0,8-2 0,6 1-11,-3-6 190,-16-9-258,-3 3-55,-7-1 134,0 4 90,-9-3-135,-5-4 45,-4-3 0,-6-7-123,-2-1 123,-2-1-1200,-19 0-3192,9-3 717,2-3 3675,16-2 0,15 2 0,0 2 0</inkml:trace>
  <inkml:trace contextRef="#ctx0" brushRef="#br0" timeOffset="33318">1892 1357 12893,'5'-5'3294,"-2"1"-2565,-3 4-79,0 0-606,1 20 203,0 0-158,-3 19 181,-2-3-270,-3-1 0,1-1 0,-1-3 0,0-4-67,-3 4-4090,4-10-3239,-1-4 7396,6-9 0,1-8 0,0 0 0</inkml:trace>
  <inkml:trace contextRef="#ctx0" brushRef="#br0" timeOffset="34051">2404 1371 16075,'5'22'1087,"-1"7"-1087,-4 8 303,0 4-158,0-2-145,-1-3 0,0-5 90,0-6 0,0-9-90,1-5 0,0-6 415,0-3-236,1-2 11,-1-9-89,1-8-134,-3 0-180,-2-1 101,-1 14 112,-2 2-67,-3 2 134,-1 0-146,-6 0 79,-12 8-44,1 1-12,0 3 56,12-2 0,12-7-112,4-1 10,9-2 181,-1-1-79,5-4 101,-7-3-67,-4-4-34,-2-3 0,0 2-12,0 0 136,0 2-158,-8 0-100,-12 5 134,-5 0 0,-7 5-124,6 1 214,3 6-79,7 15-11,7 13 0,6 1 67,3 1 101,1-15-168,4 0 0,2-4-415,5-3-190,3-2-8829,17-5 9434,-2-3 0,-2-3 0,-14-1 0</inkml:trace>
  <inkml:trace contextRef="#ctx0" brushRef="#br0" timeOffset="34501">2662 1633 12423,'10'-1'313,"-2"0"-77,-8 1 66,0 0 147,-7 0-326,0 2 426,-9-1-22,3 1 548,-2-2-447,8-5-79,9-8-549,10-2-45,13-7 213,4 6-191,8-1 23,-2 1 0,0 0 112,-7 3 808,-3 0-192,-10 4-359,-2 3-369,-9 4 0,-3 2-246,0 2 179,3 19 257,0 15-190,0 7 0,-1 4-90,-3-16 90,-1-3-44,-5-5-259,-1-3-1938,-5-7 2241,1-4 0,5-4 0,0-4 0</inkml:trace>
  <inkml:trace contextRef="#ctx0" brushRef="#br0" timeOffset="34801">2763 856 17902,'30'28'-4,"1"0"0,-2 10 0,-5 4 4,-9 5 0,-5 1-404,0 1 0,-2-3 304,-2 10 100,-3-7-191,-2-6-1322,-1-7-1375,-8-5-3667,-28-4 6555,-6-13 0,2-3 0,14-11 0</inkml:trace>
  <inkml:trace contextRef="#ctx0" brushRef="#br0" timeOffset="35251">1736 1395 8546,'-8'-1'3238,"2"0"-1613,6 1-1457,14-6-168,12 4 0,26-4 235,-19 6 1,3 0-179,7 0 1,2 0 272,5 0 1,3 0-425,5 0 1,2 0 210,2 0 1,4 0 431,-6 1 0,5-1 0,-3-1-291,-10 1 0,-1 0 0,0-1-240,-2 1 1,0-1 0,-5 0 115,-4 0 1,-10 0 22,-16-2 347,-11 1-549,-3 1-90,3 1 188,4 0-1499,7 2-440,10 7 1886,18 5 0,-19-4 0,6 0 0</inkml:trace>
  <inkml:trace contextRef="#ctx0" brushRef="#br0" timeOffset="36318">4429 1457 17431,'7'-12'269,"-2"26"-269,-3 15 101,-2 24-101,0 0 0,-2-2-67,-2-4 279,-3-1-212,2-19 24,0-2 200,5-20-56,0-2 100,9-10-200,2-11-124,0-10 56,-2 1-146,-9 5 112,-6 13-167,0 4 55,-6 3 146,-1 2 0,-5 0-169,-15 10 102,-2 6-90,0 2 113,11 0-192,17-10-111,5-3 347,2-3 34,16-22-34,-10 4-168,10-18 168,-14 8 0,-2 2-67,0 1 11,-10-1 56,-12 8-112,-6 2 112,-7 8 0,7 5 156,-2 8-178,5 17 168,5 15-146,11 3 0,7 1 0,4-14 235,4-3-224,4-3-11,5-2 0,2-3-190,9 2-1625,0-8-3093,8-2 4908,0-7 0,-16-3 0,-1 0 0</inkml:trace>
  <inkml:trace contextRef="#ctx0" brushRef="#br0" timeOffset="36668">4826 1549 10989,'9'-6'1658,"-2"1"-627,-7 5-348,0 0-470,24 15 78,-18 3 91,19 16-349,-26-1 158,-6-2-91,-3-6-100,-4-5 0,0-7 336,-3-5-168,4-4-168,-3-3 101,4-1-258,-2-5 101,3-1-4414,-1-7 4470,6 1 0,2 4 0,4 3 0</inkml:trace>
  <inkml:trace contextRef="#ctx0" brushRef="#br0" timeOffset="36934">5109 1542 16647,'1'39'302,"0"0"1,1-2-1,-2-4-89,-1 9-213,0-5 0,-2-5 123,-4 2-134,-1-11 11,-1 0-1445,4-13-3474,2-5 4919,2-2 0,1-3 0,0 0 0</inkml:trace>
  <inkml:trace contextRef="#ctx0" brushRef="#br0" timeOffset="37401">5532 1587 15392,'4'41'590,"0"1"0,-1-3 0,0-2-466,-7 20-113,1-20-11,-3 1 0,4-25 157,0-5 89,1-5-156,-2-2 22,-2-4-112,-2-5-45,-8-11 78,-10-5-33,-12 2-134,5 8 134,-1 11 0,14 3-90,0 0 214,4 1-136,2 7 12,3 3-44,-2 13 44,7 1-90,-1 1 12,6-2-214,6-11-7114,21 3 7406,0-10 0,2 0 0,-14-6 0</inkml:trace>
  <inkml:trace contextRef="#ctx0" brushRef="#br0" timeOffset="37834">5768 1714 14753,'3'47'810,"-1"0"1,1-11 0,-2-2-744,-1 28-67,0-30 179,0-9-134,0-9 414,0-7 12,0-4 1445,0-3-1086,0-15-830,0-4 179,2-20-146,1-6-33,-2 6 0,0-6-62,0-10 1,-4-4-332,-2 12 1,-3-2-1,1 2 432,-2-11 0,-1 3-140,-4 10 1,-1 8 100,1 9-718,4 16 192,4 9 77,-7 10 337,-5 10-829,-5 6 0,-4 3-656,-5 2 1,-2 0 234,-1 2 1,-1-2 826,0-3 1,0-4-1090,-16 0 1624,-2-7 0,24-7 0,6-4 0</inkml:trace>
  <inkml:trace contextRef="#ctx0" brushRef="#br0" timeOffset="38200">4625 1571 13409,'41'-12'50,"-2"6"1,8 2 53,7 3 1,7 3 0,0-1-1459,-7-1 1,0 0 0,1 0 1442,2 1 1,0 0 0,-3-1 537,3 0 1,-5 0 50,-5 0 0,-3 0-555,-7 0 0,-3 0 680,22 0-443,-27 0-148,-9 0 281,-18 0 1753,-2 0-2593,2 3-895,10 4-5224,8 3 6466,16 4 0,-17-7 0,1-1 0</inkml:trace>
  <inkml:trace contextRef="#ctx0" brushRef="#br0" timeOffset="38734">6412 1674 16826,'-41'0'78,"-1"0"1,-19 2-157,21 21 212,27-3-134,8 18 280,33 0-280,17 7-33,11-13 189,0-13-156,-21-12 0,-9-5 124,-6-1 21,-10-1-145,-4 0 0,-5 0 79,-1 0 33,-10-5-112,-1 2 0,-11-4-12,1 5 12,-15 1 259,-1 7-80,-6 12-179,15 2 134,11 9-134,13-8 0,3-1 168,2-1 12,6-1-102,5-3-212,17 3-1357,10-7-1590,4-1-1592,5-8 4673,-8-10 0,-16 6 0,-4-6 0</inkml:trace>
  <inkml:trace contextRef="#ctx0" brushRef="#br0" timeOffset="38951">6689 1834 18507,'0'-35'336,"0"18"-291,0 44 224,-2 12-258,-4 22 224,-1 0-308,0-27 1,0-1-970,-4 10-942,-1-15-3439,-1-20 5423,1-3 0,3-5 0,1 0 0</inkml:trace>
  <inkml:trace contextRef="#ctx0" brushRef="#br0" timeOffset="39220">6176 1123 15325,'41'-25'168,"0"0"0,-5 6 0,-1 13-168,-6 29 0,-4 12 106,3 8 1,-1 3-107,2 1 0,-1 0-519,-3 0 0,-3-3 507,5 12 179,-13-20 0,0 0-1288,-4-3 1,-1-1 1154,0 3 0,-3-3 1,0 4-1,-6-18 1</inkml:trace>
  <inkml:trace contextRef="#ctx0" brushRef="#br0" timeOffset="39551">6751 1651 14663,'-56'-5'243,"0"0"0,3 0 0,3 1 182,13 4 1,3-1-247,0 0 1,0 0 223,-7 0 1,0-1 683,-15-3-594,5 2-213,32-1 415,17 3-2608,2 1 1,0 0 0</inkml:trace>
  <inkml:trace contextRef="#ctx0" brushRef="#br0" timeOffset="40518">8072 1620 12580,'0'-4'2711,"0"1"-1198,0 3-1289,0-4-403,1 15 358,-1 2 45,1 18-224,-1 4 67,-1 0-123,0-2 56,-6 6-504,0-5-4101,-2-5 4605,1-11 0,7-14 0,-2-3 0</inkml:trace>
  <inkml:trace contextRef="#ctx0" brushRef="#br0" timeOffset="40851">8021 1810 11784,'0'-9'3103,"0"2"-1556,0 7-1334,-40-28 459,5 18-515,-23-18-157,17 25 246,16 3-268,2 4 22,5 7 0,3 7-90,5 9 113,1 17 178,5 4-167,1-1-34,3-9-358,0-15-6712,13 1 7070,1-11 0,2 0 0,-5-11 0</inkml:trace>
  <inkml:trace contextRef="#ctx0" brushRef="#br0" timeOffset="41318">8139 2050 13207,'4'3'269,"-1"-1"168,-3-2 280,-9 29-22,-14-16-639,-1 18 179,-8-26-201,15-5 11,3 0 436,8 0-391,3-6 67,10-6-236,2 0 79,7-3 0,-3 7-89,4 2 77,5 3-77,11 15 89,-3 4 0,4 14 123,-12 1-11,-4 2-67,-8-1 90,-5-1-46,-6-3 438,-22 2-169,-17-12-223,-10-3-124,-8-11-11,14-4-1412,-10-17 1412,23-16 0,3 9 0,24-5 0</inkml:trace>
  <inkml:trace contextRef="#ctx0" brushRef="#br0" timeOffset="42201">8553 1760 9308,'0'-4'3182,"0"0"90,0 4-2802,0-3 393,0 2-661,0-2 471,0 2-573,0 0 57,0-4 0,0 2-157,0-4 0,0 3 11,-1-2 112,-2-3-55,-2-7-57,1 1-11,0-3 0,1 10 347,2 2-134,0 3-448,1 2 223,0 5 12,0 8-156,1 11 335,-1 9-168,1 9-11,-1 0 22,0 1-10,-7 6-68,-9-12 257,-1-6-190,-2-18-11,10-10 382,3-2-382,1-9 145,3-4-212,8-3 67,9 1 0,12 6-112,8 1 112,9 2 0,0 1-79,0 2 248,7-5-169,-18 2 11,1-4 67,-20 0-78,-4-2 0,-5-2 191,-1-14-90,-3-2 167,-1 0-268,0 12 0,0 12-280,0 6 236,0 15 44,0 9 0,0 21-6,0-8 0,0 3-11,-2-1 1,0 0-29,0-1 0,-1-2 12,-5 17-1066,0-30-6251,-4-7 7350,-4-8 0,5-4 0,1-4 0</inkml:trace>
  <inkml:trace contextRef="#ctx0" brushRef="#br0" timeOffset="42584">7885 1600 9442,'56'0'814,"-1"0"1,2 0-1,-2 0-657,-5 0 0,0 0-521,3 0 1,0 0 711,0 0 0,3 0 2,-7 0 1,3 0 0,-3 0-177,4 0 0,0 0 145,10 0 1,-4-1 198,-3 0 64,-20-3-37,-18 0-254,-14 0-470,-5 2 179,-3 2-1334,4 0-3126,7 9 4460,3 1 0,-1 1 0,-2-3 0</inkml:trace>
  <inkml:trace contextRef="#ctx0" brushRef="#br0" timeOffset="43685">9719 1707 10697,'7'-6'5042,"-1"1"-4078,-6 5-695,-3-29-202,-3 19 191,-6-22-258,-2 27 0,-1 1-146,1 2 225,2 1-79,0 1 0,3 1 22,1 6-100,4 2 78,2 5-56,2 3 201,18-3-44,10-2-56,8-5-45,2-5 0,-10-2 0,-5-4 190,-2-3-156,-7-3-34,-3-5 112,-5-2-112,-3 0-101,-2 3 247,-1 6-158,0 6-133,0 2-68,0 9 45,0 24 258,0 2-90,0 17 0,0-11 123,0-4-202,-4-4 79,-3-6 0,-5-7 101,-15-6-101,0-7 79,-2-3 223,7-4-302,13-3 90,3-5 11,19-5-101,23-4-67,10 4 67,15 4 0,-11 2-124,-5 1 270,-3 0-134,-8-2-12,-7 0 414,0-7-100,-12-6-46,-2-1-156,-9-6 45,-4 8-123,0-1-23,0 9-168,0 3-33,0 15 179,0 8 11,0 15 0,0 10 0,-3 6 0,-2 0 0,-3-3 123,-4 5-213,2-17 90,1 1-1703,4-20-1300,3-6-1356,2-3 4359,2-2 0,1 0 0</inkml:trace>
  <inkml:trace contextRef="#ctx0" brushRef="#br0" timeOffset="44352">10289 1734 12770,'5'-4'2779,"-1"1"-2757,-4 3 438,4 37-203,-3 21-66,1-12 0,0 3-102,-2-3 1,0-3 55,0 16 79,0-28-100,0-22-1,0-7 1995,0-1-1278,0-5-538,4-25-167,5-28-135,-4 23 0,1-1-240,1-10 0,-1 0 240,-2 7 0,0-3-17,0-23 0,-4-4-78,-6 2 0,-3 0 5,4 20 0,0 1 1,-2 3 61,-3-1 0,-2 8-925,-2 6 483,9 35 425,-3 11-336,-5 14 90,-6 10-673,-7 2-269,4-14 1,-5-1-1289,-3-2 0,-3-2 1803,0 0 1,-2-3 241,1-4 0,-1-4 129,-15-2 659,-11-2 147,23-5 1861,16 4-1648,36-5 370,28 4-437,13-4-123,7 2-95,4-3-208,-31-1 0,-1 0 90,0 0 0,0-1 364,15 0 0,1 0-224,-1 0 0,0 0-398,-1 0 0,-1 0 202,-8 0 0,-5-1-168,2-1-23,-12 1 124,-11-1-387,-7 2-521,-6 0-2677,0 5-2343,0 4 5782,2 6 0,-2-6 0,2-1 0</inkml:trace>
  <inkml:trace contextRef="#ctx0" brushRef="#br0" timeOffset="45603">11229 1669 12557,'0'-5'2846,"0"1"-1031,0 4-1837,3-7-79,-2 9-78,2 3 291,-3 17-112,-2 30 11,-5 7-11,2-22 0,0 0 0,-6 16 45,0-14-45,4-20 0,-1-7 45,4-5 11,-1-3-45,3-3 471,1 0-292,0-9-190,1-5 34,0-13-202,-3-6 168,-12-20-90,-12 0 6,8 24 0,-2 2-28,-15-6-112,3 19 179,12 12-168,2 4 191,3 6-146,6 4 146,5 7 22,3 9-124,17-3 124,1-1-112,18-11 247,1-11-124,23-2-67,3-9 56,-25 3 0,-1-2-90,14-6 303,-14 1-347,-20 9 134,-4 2-11,-5 1-214,-3 0 225,-2 2-134,-2 15 302,-7-2-168,-5 10 0,-8-9 33,1-6-111,2-1 78,7-3 45,4 1 78,25-3-123,3-1-11,20-3 56,-5 0-45,-3-1 358,-3-5 359,4-11-223,-6-13 256,3-16-638,-13 4 79,-4 0-102,-10 16 169,1 4-460,-3 11 1,0 4 167,-1 16 68,0 8-46,-1 14 12,0 10 0,-4 1-168,-1 0 168,-2-6-2555,1 5 2555,4-15 0,0-4 0,2-15 0</inkml:trace>
  <inkml:trace contextRef="#ctx0" brushRef="#br0" timeOffset="45834">11775 1727 16243,'14'53'583,"-3"-13"-566,-9-3 0,-1 0 207,2 11-157,-1 8-358,-4-15-8404,-21-5 8695,0-19 0,-3-14 0,12-3 0</inkml:trace>
  <inkml:trace contextRef="#ctx0" brushRef="#br0" timeOffset="46167">11236 1689 10238,'65'0'1094,"0"0"1,-3 0-1,-2 0-427,-14 0 0,-3 0-579,-1 0 0,-2 0 248,26 0 908,-11 0-807,-28 0-92,-7 0-255,-18 0 432,-2-1-2180,2 0-187,7 6-4329,8 2 6262,13 7 0,-12-6 0,-1-2 0</inkml:trace>
  <inkml:trace contextRef="#ctx0" brushRef="#br0" timeOffset="47350">12341 1758 15347,'5'29'415,"-17"19"-270,-21 1-67,10-22 1,-1-2-79,-18 5 101,12-18 336,22-11-269,2-1 303,5 0 538,1 0-785,13 0-247,5 0-78,18 0 101,6 0 0,6 0-123,6 0 184,-16 0 1,2 0-45,1 1 0,0-2-6,7-4 0,-1-4 17,-5-2 0,-5-2 140,13-19-33,-15-6-102,-22 6 292,-1-13-325,-8 10 45,2 5-79,-4 17-223,-1 15 257,0 11-23,-4 30-55,-9 16 111,6-23 1,-1-1-34,-8 14 0,5-19 101,8-21-101,0-4 0,2-3 202,-3-2 33,1-11-213,0-4-111,0-12 89,0-5 0,-2-1-101,-4-1 22,-11-7 35,-12 10-214,-22 4 247,7 15-112,-5 11 145,19 10-67,7 6 45,7 11 0,9 3-235,5 2 235,14 8 134,19-6-167,3-3 33,14-14 0,-11-10-45,17-3-11,-1 1 11,3 5 45,-19 2-22,-18 4-225,-12 1 247,-3 0 0,-5 3-22,-10 0 235,-8 0-236,-26 1 1,-1-6 22,3-3 0,14-7 157,23-2 33,6-1-190,14 0-157,13 2 157,6 2-89,6 6 178,-9 5-156,0 6 67,-4 3 0,-6 6-145,-9-2 145,-11 13 179,-34-8-22,-4-2-273,7-20 0,-3-5 116,-29-1-6,12-3 1,-3-3-40,-3-6 1,-1-3-722,15 2 0,-1-1 0,4-2-634,-6-5 0,7-3-1862,-6-19 809,37 9 2453,20 2 0,-7 12 0,9 3 0</inkml:trace>
  <inkml:trace contextRef="#ctx0" brushRef="#br0" timeOffset="47901">13290 1867 15392,'-61'-10'295,"0"-1"0,6 10 0,6 9-295,19 13 0,6 7 67,-7 23-11,20-3-56,10-19 214,22 3-24,14-12-134,9-3 67,20-12-67,-26-11-56,10-7 672,-6-22-189,-6-18-293,-17 17 0,-2-1 1,1-20-57,-11 10 23,-6 29-179,-1 11 22,2 4-269,0 3 134,0 13 180,-1 28-28,-1-7 0,0 1-135,-1 0 1,0 1 105,-1 0 1,-2-2-1311,-5 6-5614,-16 3 6936,2-20 0,1-3 0,9-18 0</inkml:trace>
  <inkml:trace contextRef="#ctx0" brushRef="#br0" timeOffset="48085">12996 1999 13028,'47'14'-1360,"-1"0"1,-8-1-1,-7 1 1360,-11 8 0,-15-8 0,-5-12 0</inkml:trace>
  <inkml:trace contextRef="#ctx0" brushRef="#br0" timeOffset="48451">13344 1754 9633,'-53'-2'302,"0"0"1,0 1-1,2-1 1,0 1-1,2-1 225,-10-2 0,0-1-580,7 1 1,-2 0 0,0 0 511,7 0 1,0 0-1,1-1-95,-19-1 1,5 1 71,18 0 1,10 1 419,16 2-217,10 1-374,6 1-444,8-1-4796,6 1 4975,1-1 0,-2 1 0,-10 0 0</inkml:trace>
  <inkml:trace contextRef="#ctx0" brushRef="#br0" timeOffset="50837">14191 2035 10159,'5'0'2197,"-2"0"1254,-3 0-3071,3-2-324,-2 0 236,2-1-314,-10-1-113,-21 1 135,-4 0 0,-16 2 0,11 1-101,6 4 101,7 2-168,9 10 168,10 4 0,28 8-34,1-6 34,20 0 0,-10-9 56,5 6-78,-10 0-79,-6 2 101,-13-9 0,-9-5-56,-4-5-33,-7 0 89,-4-1 100,-15-1-88,6-5-46,0-9 45,11 2-11,6-8 0,1 7-101,-12-6 101,-14 2-123,-20 2 123,1 7 0,-2 6 23,16 5-169,3 5 146,7 6-101,1 19 168,13 7-33,14 13 112,14-10-102,14-5-44,6-15 90,23 1-1059,-22-16 0,2-2 969,12-1 0,-1-3 0,10-1 0,-11-6 0</inkml:trace>
  <inkml:trace contextRef="#ctx0" brushRef="#br0" timeOffset="51084">14543 1881 15907,'1'48'-11,"0"4"56,-1 5-45,0 0 0,0-20 0,0 1 0,0-3 0,0-1-3384,-3 1 0,-1-2 3384,-6 5 0,1-23 0,1-15 0</inkml:trace>
  <inkml:trace contextRef="#ctx0" brushRef="#br0" timeOffset="51352">14204 1435 12546,'0'-42'919,"1"-1"0,2 5 0,2 6-427,7 8-324,7 11-168,1 8-100,15 32 128,-14 4 0,-1 7 33,7 18 1,0 4-523,-6-3 0,-1 1 461,-1 0 0,-2-4 11,-6-16 1,-2-3-52,0-2 1,-2-1 39,1 29-6241,-9 4 6241,-16-25 0,7-6 0,-6-26 0</inkml:trace>
  <inkml:trace contextRef="#ctx0" brushRef="#br0" timeOffset="51737">13803 1948 10170,'47'-6'639,"1"1"0,-2 0 0,1 1 167,11 1 1,3-1-1629,-14 1 1,2-2 0,0 0 1101,0 1 0,0-1 0,-1 1-213,-1-2 1,-1 1-1,-4-1 722,-4 1 0,-4-1-587,23-2-68,-15 2 450,-14 0 321,-9 2-20,-9-1-459,-5 3-392,-4-1 1755,-1 3-4927,20 0 3167,23 10 1,-13-7 0,8 7-1</inkml:trace>
  <inkml:trace contextRef="#ctx0" brushRef="#br0" timeOffset="52254">15443 1747 16670,'-5'22'-135,"4"3"135,2 15 0,0 5-714,2-9 0,0-1 753,-1 0 1,0-1 4,0-1 1,1 2 33,4 15 1,2-1-1121,-2-13 0,2-2 1042,3 11 0,1-4 0,-1-11 0,-3-13 0</inkml:trace>
  <inkml:trace contextRef="#ctx0" brushRef="#br0" timeOffset="55951">1450 3547 9621,'2'-3'2017,"-1"0"-695,-1 3-1019,-4-12 90,3 8 480,-3-8-469,4 9-202,3 1-202,0-1 67,4-1-45,3-2-22,14-6-134,13 1 78,0 2 45,1 4-259,-18 5 203,6 16-12,-10 15 113,0 19-34,-15-3 101,-13-6-135,-7-16 34,-5-4 0,1-4 23,-6-3-46,-2-6-100,0-2 101,10-5 22,10-1 100,9 0-100,2 0-89,7 0-34,5 0-12,4 1 90,5 1 45,-2 2 0,6 0-78,4 0 112,24-3-34,5 0-23,-1-1 124,-7 0-101,-22-2 0,-4-2 146,-3-5-146,1-12 0,-3-11 123,-2-1-123,-4-6 45,-9 9-12,0-2 315,-4-2-213,0-6 324,0 11-347,0 5-370,0 15-11,0 9 247,0 19 11,1 4 5,1 9 1,0 5 5,0 0 0,0 1-12,1 8 1,0 0 11,1 21-22,-2-20 212,-1-27-223,-1-7 33,1-8 380,-1-3-100,1-2-212,-1-12-91,1-1 23,-1-13 0,0 2-33,0-11 33,-10-2-12,-11-5 12,-5 11 0,-6 11-235,9 11 213,0 6 22,4 1-112,-3 2 56,11 0 56,0 3-146,9 4 113,1 5 33,1 5-56,0 3-45,0 1 302,0 12-111,4 0-2701,14 9-1860,1-14 4471,11-4 0,-17-17 0,-3-2 0</inkml:trace>
  <inkml:trace contextRef="#ctx0" brushRef="#br0" timeOffset="56468">2097 3946 10641,'-33'27'1703,"9"-7"-1467,1-14 324,9-5 348,2-1-102,3 0 102,4-9-875,4 2-21,1-7 100,0 5-191,2 3 79,4-1-123,14 5-56,21 0 145,2 11-22,11 4 56,-14 12 0,-7 1-145,-5 2 122,-13 13 258,-21 2-123,-16-2 101,-25-5-202,-9-19-188,23-10 1,0-1 243,-1-2 1,0-1-68,0-1 0,-1-1 0,0 0 0,0-1 50,-10 0 1,1-2-729,9-3 0,3-3 678,-26-18 0,34 8 0,23-3 0</inkml:trace>
  <inkml:trace contextRef="#ctx0" brushRef="#br0" timeOffset="57234">2404 3525 14182,'3'-17'1602,"-1"4"-1602,-2 12 146,-1 1-281,-3 0 135,-3 0 0,-5 6-145,-3 3 190,-15 22-45,6-6 100,-11 14-144,10-12 44,2 0 0,6-3-79,6 8 79,13-1 157,6-1-202,10-7 45,4-10 0,0-5-45,-1-3 57,1-3-12,-1-2 190,7-4-134,-11-3-56,3-4 56,-12-3-45,-4 1 68,-2 0-79,-2-1 280,0 4 123,0-1-447,0 7-360,0 0 314,0 15 180,0 6-113,0 13 23,-1 4-78,-4 16 78,1-14-224,-2 10-2084,2-21-1782,0-5 4090,2-7 0,1-6 0,1-4 0</inkml:trace>
  <inkml:trace contextRef="#ctx0" brushRef="#br0" timeOffset="57517">2605 3574 12165,'0'-10'1838,"0"2"-1827,0 8-145,0 0 44,0 24 180,0 4-23,0 25-67,0-2 22,0 3 62,-1-18 0,-1 1-51,-2 0 1,-1 0-34,-6 2 0,0-3 0,-1 8 0,-5-23 0</inkml:trace>
  <inkml:trace contextRef="#ctx0" brushRef="#br0" timeOffset="58033">1827 3485 12400,'-32'-9'706,"8"2"-572,63 7-128,6 0 0,9 0-6,-3 0 0,6-1 0,-2 0-593,-2 1 0,0-1 0,0 0 593,0 0 0,0-1 0,-5 0 56,-3 1 0,-3-1 235,-4 0 0,-2 0-223,22-2-35,-3-2 1009,-27-1-470,-4 2-24,-21 0 873,-3 4-1331,0-1-90,0-1-246,0 2-6892,13 0 7138,8 3 0,-4-1 0,1 1 0</inkml:trace>
  <inkml:trace contextRef="#ctx0" brushRef="#br0" timeOffset="58868">3188 3616 11549,'-2'-7'2935,"0"1"-1926,2 6-684,0 0-448,-2-7 33,1 8-33,-2 4 22,1 17 101,-1 9 0,-1 6 45,2-1-34,1-3-11,1-5 190,11 2-100,12-12 78,19-3-112,-1-14-56,10-25 78,-24 2-55,0-17-23,-17 0-45,-6 9 45,-2 2 0,-2 16 112,0 10-314,2 2 146,2 0-145,11 2 257,16 7-56,2-1 101,7 3-113,-11-7 12,-3-3 0,-3-1 101,-2-7-78,-3-3-23,1-23 156,-6-6-156,-1-1 0,-8 6 79,-2 17 10,-2 6-89,0 6-235,0 3-34,1 10 157,0 24 124,0 1-12,-1 19 0,0-12 145,-5 14-380,0-4-2880,0-3-2118,2-16 5233,3-20 0,0-7 0,0-3 0</inkml:trace>
  <inkml:trace contextRef="#ctx0" brushRef="#br0" timeOffset="59151">3979 3541 14059,'5'57'-90,"-1"5"157,-4-2 101,-3-6-168,1-20 34,-3-6 67,3-1-2791,8 1 2690,4-13 0,0 0 0,-2-14 0</inkml:trace>
  <inkml:trace contextRef="#ctx0" brushRef="#br0" timeOffset="59670">4213 3806 12356,'-23'40'268,"-1"-7"-256,2-25 88,-3-4 304,9-7-248,2-5 349,11-7-449,6-1 34,5 0-90,7 1-34,25-1 34,13 5 5,-20 4 1,1 0-17,21-1 11,-14-3 0,-16 1 482,-6-3-303,-4-3 1199,2-12-627,-6-8-751,-2 1 90,-6 2 145,-3 16-235,0 7-22,0 5-404,0 4 392,-2 35 1,-8 26 33,5-25 0,0 2 0,-2 5 0,-1-1 0,-1 12 67,2-4-145,1-4-3934,-3 1 4012,-7-20 0,7-2 0,-2-21 0</inkml:trace>
  <inkml:trace contextRef="#ctx0" brushRef="#br0" timeOffset="59951">4082 3064 11919,'39'41'91,"-1"1"1,1-1 0,-3 1 0,-2 0 0,-4 2-92,-9-1 0,-3 1 0,-3-1-665,2 7 0,-3-3-876,-5-6 0,-4-6 1627,-2 4 0,-3-19 1,0-8-1</inkml:trace>
  <inkml:trace contextRef="#ctx0" brushRef="#br0" timeOffset="60334">4494 3663 9442,'-47'0'125,"0"0"1,0 0-1,0 0 1,1 0-1,1 0 211,-10 0 1,1 0-1116,-2 0 0,-1 0 1081,1 0 1,0 0 156,3 0 1,1 0-60,3 0 1,2 0-222,6 0 0,2-1 135,1 1 1,3-1-170,-3 0 180,9 0-393,34 1 1556,7 0-2373,16 3 885,32 2 0,-31 0 0,15 0 0</inkml:trace>
  <inkml:trace contextRef="#ctx0" brushRef="#br0" timeOffset="61187">5015 3715 12378,'4'-8'1703,"-1"2"-1703,-3 6-291,0 0 201,7 9 180,-5 8 44,1 11-134,-16 2 12,-7-1 189,-6-8-201,-3-2 426,12-10 90,3-3 100,14-5-605,7-1 45,5 0-56,9 0 0,5 0-23,9 0 79,28-1-56,-26 0 0,1-1 6,0 0 0,0-1-6,-1-1 0,-3-1 0,11-8 112,-4-1 67,-7-3 1322,-1-14-806,-14-11-347,-4-5-214,-11-3 79,-4 16-191,-2 8 157,-1 8-179,0 11-44,0 4-449,3 5 437,0 32 157,0 1-57,-1 31-44,-2-9 0,-3-3-33,-2-6-292,-4 6-4695,5-12-907,-3-8 5927,4-17 0,3-15 0,-1-2 0</inkml:trace>
  <inkml:trace contextRef="#ctx0" brushRef="#br0" timeOffset="61468">5131 3146 13240,'48'31'45,"0"0"0,1 6 0,-3 5 7,-17-4 1,-3 5-1,-1-2-653,4 8 0,-3-2 511,-9-6 0,-5-4-1625,-5 9 1811,-15-3 0,6-22 0,-7-2 1</inkml:trace>
  <inkml:trace contextRef="#ctx0" brushRef="#br0" timeOffset="61783">5552 3657 12244,'-34'-4'283,"0"1"1,-2 1 0,-1-1-60,-1 3 1,-1 0-488,1 0 1,0 0 603,1 0 1,1 0 62,-25-1 142,10-1 451,6-2-485,21 0-389,6 1-111,16 2-270,2 1 105,16 10-7522,18 9 7675,10 2 0,-9-2 0,-15-12 0</inkml:trace>
  <inkml:trace contextRef="#ctx0" brushRef="#br0" timeOffset="63034">6537 3641 16714,'0'-5'-482,"0"13"482,-3 25 67,-3 13-167,-3 7 100,-3-4 0,2-2 212,-4-1-189,5-19-23,1-1 45,4-20 235,3-3 224,1-3-313,0-11-169,-3-16-33,-2-1 11,-6-10-123,-6 15 111,-3 5-144,-5 6 156,-2 6 0,0 4-202,-6 2 202,12 5 0,1 3-179,15 5 145,3 4 23,2-1-11,2 0 22,9-1-23,21 1-89,20-7 191,4 0-113,3-9 34,-16-10 0,2-4-22,2-9 16,-16 4 0,0-1-27,24-18 33,-25 18 0,-2 2 56,2-5-247,-12 13 146,-12 9 0,1 1-56,2 6 90,6 24 22,-8 12-78,3 7 67,-20-6 0,-4-17-45,-11-9 157,-2-5-11,4-5-101,4-4 247,6-1-135,8-2-112,4 0 11,9 0-33,6 0-34,13 0 56,8-3-101,29-6 95,-30 1 1,0-1 78,0 0 0,0-2-51,23-14-22,-22 2 0,-6-3 280,-6-1-280,-5-1 0,-6-2 190,-6-12-44,-3 13-56,-3-3 66,-2 20-156,1 7-212,-1 3 178,-7 37 34,-5 14 56,-2 13-56,-3 0-22,9-26-34,2-3-1927,4-6-3519,2-5 5502,2-11 0,0-5 0,0-6 0</inkml:trace>
  <inkml:trace contextRef="#ctx0" brushRef="#br0" timeOffset="63266">7337 3645 15795,'-3'44'48,"1"0"1,-5 0 0,-2 2-44,-5 6 1,-3-1-209,4-12 1,-1-3 123,-8 21-1823,13-26 1902,-3-8 0,7-10 0,-2-7 0</inkml:trace>
  <inkml:trace contextRef="#ctx0" brushRef="#br0" timeOffset="63535">6920 3033 12105,'32'31'20,"0"0"0,0 0 0,4 11 1,-1 3-1,-5 2 58,-12-6 1,-4 1-1,-1 2-1150,1 7 1,0 2-1,-4-4-698,0 7 0,-8-5 1770,-11-11 0,-3-6 0,1-11 0,-8-10 0</inkml:trace>
  <inkml:trace contextRef="#ctx0" brushRef="#br0" timeOffset="63835">6372 3694 7493,'63'0'299,"0"0"0,-1 0 1,1 0-1,-4 0 0,0 0 1,-2 0-1,-5-1-87,15 0 1,-5-1-1034,-2 0 1,-2 0 1094,-6-2 1,-3 0-219,-7 1 0,-3 0 574,21-5-473,-13 4 405,-25-2-1178,-6 3-1311,-16 1 1927,0 1 0,0 1 0</inkml:trace>
  <inkml:trace contextRef="#ctx0" brushRef="#br0" timeOffset="64800">8656 3616 11078,'6'-7'2533,"-1"1"-1525,-5 6-336,0 0-672,-11-19-67,-5 15 67,-34-15 23,10 25-147,-12 6 124,25 9 0,11 6 23,7 4 111,24 13-123,26-3 124,4-2-135,12-14 0,-22-14 11,-4-4-11,-13-4 56,-3-1 246,-12-2-302,-2-4-56,-8-2 34,-2-4-112,-10 0 100,-3 1 34,-6 3-157,-3 2 157,-3 2-22,-10 6 22,14 6-79,-1 4 79,19 7 0,6-2 112,3 1-112,3-1 0,8-1 68,22 3-102,19-3 34,3-2-22,0-3 22,-22-5 0,-5 2-124,-3 3 124,2 13 0,-11 10-78,1 0 78,-18 0-56,-37-10 190,-6-10-33,8-7 0,-3-3-101,5-4 0,-2-1-6,-16 0 1,-4-1-29,5-4 1,1-2-119,2 2 1,3-1-3704,-13-16 3855,45 2 0,11 8 0,5 1 0</inkml:trace>
  <inkml:trace contextRef="#ctx0" brushRef="#br0" timeOffset="65537">8857 3830 10417,'0'-10'2588,"0"3"-1915,0 7-651,26-37 493,-7 24-503,24-28 122,6 35-112,-3 3-22,0 6 45,-21 8-123,-19 6 78,-12 9 0,-12 1-34,-12 1 34,-12-1-515,-4 2-404,19-6 729,11-2 145,28-8 45,12-3-23,3-1 23,6 11 12,-16 1-12,0-1 67,-18-7-45,-8-10 79,-4-2-101,-5-1 56,4-2 414,1-3-222,8-9 188,7-7-458,28-8 56,3 6-1,21-1-33,-9 10 672,4-7 505,-11 1-538,-8-2-482,-16 0 145,-11 5-268,-3 1 33,0 2 224,-1 4-683,0 6 392,-4 37-22,1-5 122,-4 30-88,0-18-91,-3 10-3069,4-5-1985,1-9 5133,5-14 0,1-18 0,0-4 0</inkml:trace>
  <inkml:trace contextRef="#ctx0" brushRef="#br0" timeOffset="65784">9489 3715 14529,'4'-12'1759,"-1"3"-1904,-3 9 33,3 30 112,-2 2 0,2 30 78,-3-23 0,0 1-56,0-2 1,0 1-74,0 6 1,0-2-3333,-7 14-2063,-6-22 5446,-10-24 0,8-9 0,1-2 0</inkml:trace>
  <inkml:trace contextRef="#ctx0" brushRef="#br0" timeOffset="66168">8184 3659 10787,'59'-5'186,"-1"1"1,2 0 0,-1 1-14,-8 3 1,0 0-466,5 0 0,1 0 421,2 0 0,1 0 229,-7 0 1,3 0 0,-2 0-188,-7 0 1,-2 0 0,0 0 156,2 0 1,0 0 0,-6 0-82,25-1 241,-39 0-421,-29-2 132,2 1-1095,-2 0-953,15 7-3787,7 2 5792,17 6 0,-15-6 0,-1-1 1</inkml:trace>
  <inkml:trace contextRef="#ctx0" brushRef="#br0" timeOffset="66720">10160 3737 12826,'6'-5'459,"-1"1"-156,-5 4 112,0 0-415,-62-7 0,34 12-28,-9-5 0,2 3 162,19 16-89,9 2 11,18 15 67,27 2-123,0-1 0,17-9 101,-23-16 44,-4-7-145,-7-2 0,-4-3 12,-3 0 55,2 0 56,-6 0 57,-1 0-90,-6 0-79,-4-2 90,-6 0-101,-5-2-45,-18 2 146,-4 2-101,1 7 0,3 4 89,13 8-89,2 2 0,2 2 146,4 8-45,5-2 156,10 4-111,12-11-135,4-9 179,11-8-290,-3-4-2747,19-2 2847,-3-23 0,-10 17 0,-13-16 0</inkml:trace>
  <inkml:trace contextRef="#ctx0" brushRef="#br0" timeOffset="67152">9875 3407 10742,'-10'-4'930,"2"1"-930,8 3 202,0 0-202,45 7 56,-14-2 45,35 3-34,-32-5 762,-1-5 426,-11-20-1177,-5 0 157,-10-19-235,-6 4 135,-1-1-191,-5 2 56,-7 1-224,-5 15 213,-1 5 11,2 18-56,7 11-45,0 12 101,2 13-11,-1 10-112,-1 5 167,1-15 1,-1 2-40,-1-3 1,-1-1-68,0 0 1,-2-1-174,-12 19-2365,2-24 875,-5-8-180,-5-5 1905,-6-8 0,16-5 0,3-3 0</inkml:trace>
  <inkml:trace contextRef="#ctx0" brushRef="#br0" timeOffset="67434">9587 3715 10285,'56'0'302,"0"0"1,-1 0-1,1 0 1,-2 0-1,-1 0-100,9 0 0,-3 0-45,-6 0 0,-5 0 347,9 0 272,1 0 121,-22 0 41,-5 0-803,-21 0 459,-9 0-549,-1 0 243,5-4-860,14 3-1008,6-1-2139,13 9 3719,1 3 0,-16-2 0,-3-2 0</inkml:trace>
  <inkml:trace contextRef="#ctx0" brushRef="#br0" timeOffset="68068">10933 3706 9207,'-10'-3'1826,"2"1"-1064,8 2 191,0 0-841,-4-19 268,3 11-346,-1-16 101,8 15-135,5 1 0,5 0 23,3 4-23,8 0-147,-3 3 114,-2 6 33,-6 7 0,-9 6 33,-2 7-33,-2 3 0,-2 2 0,-1-1 102,-5 5-102,-3-4 22,1-2-22,0-8 0,4-7-34,-1 4-101,0 3 135,-4 13 0,5-15 0,-2 3 0</inkml:trace>
  <inkml:trace contextRef="#ctx0" brushRef="#br0" timeOffset="68235">10962 4376 16277,'-15'4'-112,"10"-1"0,-6-3 0</inkml:trace>
  <inkml:trace contextRef="#ctx0" brushRef="#br1" timeOffset="85366">12493 3532 15135,'2'8'302,"0"5"-190,-2 7 437,0 29-303,0 17-156,0-31 0,0-1 16,0 2 1,0-3-6,0 11-101,0 14 11,-4-9-34,1 6 203,-1-22-192,2-12 12,1-12-246,-1-2-2029,-1-2 2275,-1-2 0,2-2 0,0-1 0</inkml:trace>
  <inkml:trace contextRef="#ctx0" brushRef="#br1" timeOffset="85951">12179 3550 9890,'-7'-3'998,"2"1"-640,5 2 34,0 0 68,55-1-292,-18 1 291,19-1 0,5 1 40,-15 1 0,-2 0-620,1 0 0,-1-1 289,-6 2 0,-4 0 11,2-1-67,-10 1 292,-6-2-281,-7 1 291,-6-1-302,-3 0-112,-4 0-6200,4 8 6200,-1-2 0,2 3 0,-3-5 0</inkml:trace>
  <inkml:trace contextRef="#ctx0" brushRef="#br1" timeOffset="86850">12709 3761 9957,'-1'-3'4684,"0"0"-4101,1 3-79,-5-4-190,3 3-314,-3-1-146,1 11 370,-1 7-224,-2 9 67,-2 18 79,4 2-191,1 8 225,3-14-214,6-9 34,0-15 224,7-3-224,9-7 180,10-4-169,12-1 34,-8-6-34,-3-4-11,-14-4-34,1-11 202,-3-5-168,-4-12-45,-6 7 45,-5 4 0,-1 13-112,0 6 213,0 2-101,0 5-145,0 2-91,0 2 225,0 21-67,-5 4 201,1 10-179,-5-2 56,3-8 0,1-2-45,1 1 45,1 5 112,2-2-101,0 1-11,5-9 146,2-7-146,5-6-157,3-1 12,-2-1-7688,8-2 7833,-8 0 0,1-1 0,-9 0 0</inkml:trace>
  <inkml:trace contextRef="#ctx0" brushRef="#br1" timeOffset="87984">13068 3808 15191,'3'15'-12,"0"3"449,-1 26-347,-2-9 145,1 16-179,1-18 235,1 8-291,-2-5 23,1-2-23,-2-13 146,0-9-135,0-8-11,0 0 0,0-3 426,0 0-169,0-6-257,0-4 0,0-7 0,2-5 0,1-17 34,1-6-57,4-11 23,-1 12-179,2 7 179,0 14 0,-2 3-56,1 3 168,4-1-112,-4 6 0,2 2-145,-3 4 145,-1 3 0,0 0-34,0 1 68,0 0-214,3 1 46,0 10 134,6 16 0,-4 3 123,0 12-224,-3-10 101,-2 0 0,-1-3-11,0 4 11,-1-13 0,-1 2 135,-2-13-158,-1-2 23,0-4 303,0-1-91,0-5-268,5-13 56,1-1-134,3-9 246,1 5-112,6-5-56,8 0 56,14-4-90,8 6 90,-7 8 0,-3 6 34,-18 6-146,-2 3-78,-7 1 190,-2 1 0,-5 2 11,0 4-45,2 6 34,-1 14-45,1 9 45,-1 0 0,-1 2 79,-1-3-79,-1-11 0,1 6-90,-1-13 90,1 11 0,4-2 0,-2-5 0,2-6 0</inkml:trace>
  <inkml:trace contextRef="#ctx0" brushRef="#br1" timeOffset="88817">14115 3641 11033,'7'-9'3362,"-1"2"-2242,-6 7-840,3-3-280,-2 3-89,2-3 89,-1 28 493,-1 25-213,0-7 0,1 3-280,-1-5 0,0 0-95,-1 1 1,0-3 296,1 15-202,-1-5 0,0-5 179,0 9-1266,-8-8 1087,-3-4 0,1-19 0,1-16 0</inkml:trace>
  <inkml:trace contextRef="#ctx0" brushRef="#br1" timeOffset="89203">13832 3951 9677,'0'-8'1838,"0"2"-1053,0 6-685,0 0 292,36-8-224,-13 5 112,33-5 136,-22 7-125,16 0-246,3 0-325,1 0-1995,-6 0-2230,-12 1 4505,-7 0 0,-11 0 0,-7 0 0</inkml:trace>
  <inkml:trace contextRef="#ctx0" brushRef="#br1" timeOffset="89718">14442 3893 12826,'-27'24'1322,"2"-1"-1322,16-1 0,0 0 79,2 3 89,3 11-168,2 0 291,10 6-157,2-14-67,10-9 91,-1-10 21,9-3-11,1-3-123,11-11-45,-10-2 168,-1-9-224,-13-1 56,0 1 0,-4-3 314,-4-7-270,-4 2 281,-7-6-325,-3 12 0,-7 3-89,-1 9 89,-3 0 0,0 3-303,-10 2-3843,6 2 4146,0 1 0,12 1 0,7 0 0</inkml:trace>
  <inkml:trace contextRef="#ctx0" brushRef="#br1" timeOffset="90684">15855 3612 12109,'5'0'829,"-1"0"236,-4 0-595,2 36-414,-2-4 297,1 1 0,0 3-263,-3 21-90,-2 4-131,-3-2 377,-2-1-179,1-6-67,0-8 23,3-6-106,1-9-3379,2 3 3462,6-16 0,-3 1 0,3-15 0</inkml:trace>
  <inkml:trace contextRef="#ctx0" brushRef="#br1" timeOffset="91168">15427 3599 11784,'47'0'586,"-1"0"1,-2 0 0,-1 0 0,1 0 1,-3 0-588,20 0 297,-21 0 1,-2 0-298,2 0 157,-6 0 22,-7 0-179,-7 0 0,-6 0 280,-8 0-179,-3-1-269,-3-1-1547,0 1-1769,4 0 3484,1 1 0,0 0 0,-1 0 0</inkml:trace>
  <inkml:trace contextRef="#ctx0" brushRef="#br1" timeOffset="92051">16040 3799 9901,'4'4'3822,"-1"-1"-2455,-3-3-1042,0-5-34,0 4-213,0-4 34,0 5-257,0 14 346,-2 13-201,-1 5 146,0 9-146,-1-12 0,3 0 0,0-3 291,1 9-291,3-7 22,3-2 169,2-9-191,9-10 68,-5-4 32,7-1-44,-6-2-11,7 0 11,5-12-56,0 0-33,1-12 133,-9 1-100,-3-2 0,-1-1-33,-4-8 33,-1 4 11,-2 1-11,-3 12 0,-2 7 22,-1 6-44,0 1 22,0 1-235,0 1 123,0 9 112,0 4 0,0 10-56,-3 4 157,0 4-101,-5 16 89,3-10 135,1 8-224,3-19 0,1-5 179,0-4-22,3-6-112,0-3 101,10 0-460,2-4-7283,11-1 7597,-4-7 0,-5 3 0,-9-4 0</inkml:trace>
  <inkml:trace contextRef="#ctx0" brushRef="#br1" timeOffset="92937">16465 3944 12042,'2'-4'1154,"-1"1"45,-1 3-1390,2-1 382,-2 11 44,2 18 258,-3 16-470,-1 2-23,-3-4 67,1-19 213,-1-2-280,2-5 78,0-1-44,0-6-34,1-3 190,1-4-44,1-2-471,0-18-482,0-7 146,1-22 661,4 8 0,2 2 0,5 11 0,0 6 0,-1 1-11,3 0 22,0 5 101,-1 2-324,-4 8 212,-3 3-45,-2 1-134,0 0 223,3 3-44,6 15 0,2 13 0,0 5 0,-3 5-78,-4-11 257,-4-3-190,1-3 11,-3 3 0,-1-9 0,-1-1 123,0-11-78,0-5 975,0-1-539,-3 0 315,1-3-796,-1-13 90,2-11-101,1-4 11,2-3 0,3 12-45,5 2 45,3 2-90,11-3 191,7 2-101,12 2-202,-9 7 202,-3 7 0,-14 3-90,-3 0 45,-3 1-11,2 14 0,0 11 56,-3 6 0,1 2-78,-7-8 257,-1-3-190,-2 2 11,-1 7-470,-2 2-4943,-1-3 5413,0-7 0,1-15 0,1-4 0</inkml:trace>
  <inkml:trace contextRef="#ctx0" brushRef="#br1" timeOffset="93701">17611 3712 12042,'0'-10'2633,"0"2"-314,0 8-1523,-2-5-662,1 4 35,-1-3-147,2 14 124,-1 9 447,-2 14-201,-3 33-263,3-29 1,0 2-142,0 9 1,-1 0-100,1-12 1,0-1 144,-4 22-34,-1-25-616,-5 6-2354,2-8-5815,-3 0 8785,5-14 0,3-10 0,3-5 0</inkml:trace>
  <inkml:trace contextRef="#ctx0" brushRef="#br1" timeOffset="94051">17172 3995 12568,'52'-6'511,"-1"0"1,5 0 0,-1 1-512,-4 3 0,-2 2-268,-7-1 1,-2-1 267,-3 1 0,-4-1 150,5 1-912,-7 0-2041,-9 1 2803,0-2 0,-13 1 0,0-1 0</inkml:trace>
  <inkml:trace contextRef="#ctx0" brushRef="#br1" timeOffset="94485">17853 3940 11470,'9'-3'2645,"-2"1"-2556,-23 16 460,7-2-482,-12 15 68,8 9 235,6 6-370,-1 9 112,6-12 78,9-8-66,4-15-124,9-3 89,2-3 180,15-5-79,3-3 102,13-21 111,-14 1-279,-6-17 660,-19 6-694,-7-15 190,-10 3-291,-18-5 11,0 18-291,-13 13 111,8 11-1759,-1 3-4727,-1 1 6666,3 0 0,11 0 0,4 0 0</inkml:trace>
  <inkml:trace contextRef="#ctx0" brushRef="#br1" timeOffset="96133">19469 3873 11123,'-10'-8'2544,"2"2"-1177,8 6-12,0 0-1231,-2 33-23,-1-1 11,-3 33 44,-1-8-44,0 3 6,-3 5 0,-2 1-118,2-3-422,-1-4 0,2-6-1551,7-30-3685,1-9 5658,1-6 0,0-6 0,0-2 0</inkml:trace>
  <inkml:trace contextRef="#ctx0" brushRef="#br1" timeOffset="96568">19090 3879 11649,'50'0'672,"0"-1"1,0 0-1,0 0 1,-1 0-1,-1 1-409,16 0 1,-4 0-259,-15 0 1,-4-1 16,15 0 214,-39-2 21,-8 1-167,-7 0-281,-3 0-2838,0 1 0,0 0 0</inkml:trace>
  <inkml:trace contextRef="#ctx0" brushRef="#br1" timeOffset="97252">19738 4136 15616,'0'-12'-112,"0"4"-123,0 8 235,0 11 0,0 4 112,-3 27-112,-5 5-56,1 1 134,-4-3-44,9-18-34,0-3 67,2-6 101,8 1-78,15-10-1,1 0-77,10-7-12,-10-4 134,-2-7-179,-1-5 45,-3-9 0,-1-5 90,-1-16-90,-5 10 0,-1-7 89,-5 16-100,-2 8 11,-1 3 0,1 6-123,-2 4 201,0 1-548,-1 3 470,0 5-67,-4 6 156,-2 9-89,-3 6 0,1 3 124,3 11-124,3-1 56,2-2 89,5-9-212,2-12 67,4-4-3070,2-5 3070,-1-3 0,-3-3 0,-3-1 0</inkml:trace>
  <inkml:trace contextRef="#ctx0" brushRef="#br1" timeOffset="98104">20144 4160 11975,'4'-9'1377,"-1"2"-1297,-3 7 177,0 0 90,3 18 236,-3 0-269,3 17 100,-3 8-414,0-12 0,0 9-11,0-18 202,0-3-135,0-5-56,0-5 0,0-2 224,0-5 201,0-1-290,0-6-135,0-5 0,0-8-34,0-6 34,6-12 101,4 0-101,6-6 0,-4 16-34,-1 6 34,-6 12 0,0 2-112,-2 3 179,3 2-78,0 0-235,2 4 246,4 5 0,-1 7-67,1 7 201,-2 2-168,-1 2 34,-3 0-67,-2 5 78,-3-9-11,0 2 124,-1-12-124,0-6 0,0-2 258,0-4-258,11-8 157,-2-2-202,9-9 45,-5-1 0,2 1-56,-1-2 56,4 3 0,-1 2 101,11-1-225,-10 8 124,6 0 0,-12 7-235,-1 2 235,-2 0 0,-1 0-68,1 0 124,4 8-56,-1 12 23,-1 4-23,-3 9 0,-5-4-11,-1-1 235,-1 2-168,3 0-56,-2-1-908,6 13-6823,-5-16 7731,5 5 0,-7-22 0,1-4 0</inkml:trace>
  <inkml:trace contextRef="#ctx0" brushRef="#br1" timeOffset="98868">21614 3964 11728,'7'0'986,"-2"0"683,1 52-805,-5 3-853,2-14 0,0 1-116,-3-7 0,0-3 183,-1 13 103,0-4-181,0-1 112,0 10-3026,1-2 2914,-4-4 0,3-17 0,-3-17 0</inkml:trace>
  <inkml:trace contextRef="#ctx0" brushRef="#br1" timeOffset="99218">21325 4276 11549,'58'-8'261,"1"1"1,0-1-1,-4 1-261,-17 4 0,-3 0 0,28-4-257,-28 4-3273,-5-3 3530,-12 2 0,-6 0 0,-9 2 0</inkml:trace>
  <inkml:trace contextRef="#ctx0" brushRef="#br1" timeOffset="99668">21877 4169 11817,'-13'12'1345,"-1"11"-1345,2 8 0,2 6 101,8-6-56,0 1 179,2-3-100,4 9 648,13-7-682,1-5 403,21-12-224,-14-11-179,6-6 403,-3-16-426,-5-13 78,-1-5 35,-8-3-180,-11 11 0,-2 2 44,-1 3 57,0 4-101,-5 3-101,-9 1 113,-8 5-12,-10 2-213,5 6 157,2 3-1155,8 6 1211,5 9 0,5-5 0,3 4 0</inkml:trace>
  <inkml:trace contextRef="#ctx0" brushRef="#br1" timeOffset="100335">23172 3964 16569,'7'-10'45,"-2"11"78,-4 17-101,-1 16 146,1 7 33,0-6 1,-1 1-146,2 1 0,-1-1-50,-1 2 0,1-2-51,0 24 90,-1-24-79,0-6 34,0-7-7429,-10-6 7429,0-9 0,-2-3 0,4-5 0</inkml:trace>
  <inkml:trace contextRef="#ctx0" brushRef="#br1" timeOffset="101487">22907 4209 10417,'-3'-7'2387,"1"1"-1412,2 6-830,0 0-100,12-7-45,0 5 168,26-5-168,3 7 67,4-1-33,-1-3-34,-10-2 0,-1-5-112,-2-1 381,2-9-269,-9-3 313,-4-9-212,-10 0 68,-7 7 10,-2 5-179,-1 11-11,0 4-90,0 2-11,0 2 66,0 2-32,0 6 78,0 8 0,0 8-168,-2 12 269,-1 0-101,-5 19 123,3-3-123,0 5-34,4-19 214,2-15-180,2-13 191,6-3 100,7-3-291,4-3-22,5-6 22,1-6 0,2-6-68,3-2 214,12-7-146,-4 6 45,-3 2 112,-14 11-79,-16 5-78,-2 3 146,-2 0-404,-1 1 168,0 5 158,3 16-68,0 1 0,3 13-45,-2-9 45,0-1 0,0-2 78,0-3-22,1-3-56,7 1 224,2-9-224,2 0 0,1-7 56,-2-2 157,1-5-224,1-4 11,6-17 67,1-6-67,0-3-157,-5 3 269,-8 11-112,-2 5 0,-3 1 11,-1 4-67,-3 3-22,-2 0-90,-9 5 168,0-1 0,-10 4 11,1 0-112,0 0 101,3 5-156,-3 14 245,2 15-89,3 4 67,4 3-78,6-11 11,2-3 0,0-1-45,0-2 225,3-2-169,9 7 202,6-6-213,9-1 33,-3-11 147,-2-8-169,-3-3-392,9-11-3753,6-7-326,-1-8 4460,-3-5 0,-19 17 0,-4 3 0</inkml:trace>
  <inkml:trace contextRef="#ctx0" brushRef="#br1" timeOffset="102068">23985 4017 10888,'0'-6'2566,"0"1"-1469,0 5-1175,4-7-45,-2 13 123,2 2 0,-3 21 392,-1 8-291,0 6 639,0 21-483,-1-30 1,-1 0-258,1 31 11,-3-9 101,3-25 45,1-5-157,0-6 79,0-3-57,0-8-22,0-2 213,0-5-135,5-1 146,4-1-224,8 0 45,4-5 90,2-5-135,10-12 224,-2-6-79,-1 1-145,-9 5 56,-12 10-56,0 3 0,-5 3 0,0 2-67,-2 3 22,-1 0-134,0 9 179,-1 4 0,2 12-11,0 4 123,1 1-123,-1 13 22,-1-6-11,-1-2 0,0-12-23,0-14-66,1-2-830,0-3-6566,4-1 7485,-1-10 0,1 6 0,-3-6 0</inkml:trace>
  <inkml:trace contextRef="#ctx0" brushRef="#br1" timeOffset="102984">24261 4303 9778,'-1'-11'2802,"0"2"-853,1 9-1097,0 0-527,-2-10-236,2 7 180,5-7-269,11 11 191,16 14-135,0 2-56,2 15 56,-8-1 157,-5 4-179,-2 1-34,-5 15 0,-8-8 0,-3-3 0,-8-19 179,-2-16-190,-4-4 11,0-1-112,-1-6-45,0-4-1020,-2-23-324,4-10 1389,3-14 112,4 14-146,10 7 146,2 17-225,21-4 473,6 4-248,2 2 0,-1 7-101,-12 8 101,-4 1 0,-2 1 56,-1 0-112,-4 6 33,-2 1-33,-3 5 56,0-1 0,3 0 56,5-1 101,5-2-34,2-2-123,11-3 12,0-2-12,-1-5-146,-5-3-168,-9-6-728,-2-3-101,1-1 348,1-6 626,-6 3 124,-2 3-268,-8 6 313,-4 8-79,-2 1 169,-5 2-202,-6 0 112,-5 0-34,-13 10 213,1 13-134,2 4 0,7 11 325,14-4-269,3 2 392,3 3 246,1-1-145,4-1 953,15 7-1267,2-15 380,12 1-604,-6-17 34,-1-5 146,-1-2-146,-2-4 33,-1-1-459,6-1-5401,-2-6 5737,-2-2 0,-10 1 0,-10 1 0</inkml:trace>
  <inkml:trace contextRef="#ctx0" brushRef="#br1" timeOffset="103935">25837 4234 15751,'11'5'257,"-3"11"124,-5 48-145,-1-7-395,-1-16 0,1-1 528,1 19-302,-3-23 0,0 0 45,1 28-112,-1-8 68,0-21 22,0-23 78,0-7-168,-2-3 665,0-2-530,-2-12-135,3-4 56,-1-16-202,2-7 146,0-9 0,0-9-168,0-3 268,0-3-134,-1 24 1,2-1-57,0 2 1,2 0 89,0 1 0,2 3 0,7-24-134,6 23 190,3 4-112,3 5 11,4 8-34,2 8-133,13 5 212,-11 16-258,6 9 437,-14 15-179,-5 6 0,-5 4 11,-4-2-22,-5-2 11,-3 3 34,-18-12-23,-2-6-11,-17-14-314,-1-9-448,-2-1-2095,1-2 2857,-2 0 0,19 0 0,2 0 0</inkml:trace>
  <inkml:trace contextRef="#ctx0" brushRef="#br1" timeOffset="104901">26195 4450 12109,'54'37'1311,"-11"-8"-1210,-8-28-11,-8-5 190,-1-4-280,-1-7 0,-2-4 101,-3-2 134,0-8-123,-8 8-12,-1 0 214,-9 11-314,-1 6-112,-6 0 179,-4 4-67,-20 4 34,-10 17-34,0 1 0,2 19-23,19-7 124,5 3-101,7-1 0,3-3 113,3-4 145,14 7-113,4-11 23,5-1-168,-1-11 0,-12-8 112,-3-3 112,-1-1-224,0-2 67,4-16-67,-1 1 0,3-15 0,-4 6-44,2 0 44,1-1-101,4-4 146,4 4 44,10 0-167,-6 13 78,4 6-56,-9 6-101,0 0 280,-2 1-134,6 13-235,1 13 246,5 18-45,-9-4 157,-5 0-112,-11-17 0,0 0 33,-3-5-66,-2 2 33,-3-10-157,-4-1 258,-1-8-101,1-1 0,3 0 112,0 0 145,2-4-257,1-13 157,2-14-157,8-5 0,3-6 0,6 7-45,-2-1 45,1-3-123,2-8 291,-2 7-168,-1 5 0,-5 13-145,-5 13 145,-1 3-1513,-1 3-2308,2 2 3821,-1 1 0,-1 0 0,0 0 0</inkml:trace>
  <inkml:trace contextRef="#ctx0" brushRef="#br1" timeOffset="106203">27234 4104 15471,'3'47'324,"0"6"158,-3 10-308,-2-12 0,-1 4-118,1 0 0,0 0-926,-1-1 1,0-2 869,2-7 0,0-6 0,1-1 506,0-8-259,0-10 31,0-5-76,0-8-124,0-2 359,0-5 584,0-12-1021,0-2 0,0-13-101,0-11 23,-1 2 156,-5 2-268,-3 6 190,-6 15 0,-4 2-202,-6 4 202,-17 2 112,-1 2-168,0 5 56,11 6 0,18 6-224,4 5 224,3 5-78,4 8 224,4 1-146,5-1 0,5-7 0,3-11 89,3-3-89,1-3 0,2-3 168,3-1-134,18-3-68,7-7 68,2-4-34,-2-8 0,-16-2 123,0-1-157,-4-1 34,11-10-78,-9-1-79,0-7 247,-15 1-90,-10 11 0,-4 4-213,-1 10 213,0 2-67,0 6-45,-1 1 112,-2 4 0,-2 1-191,-2 0 191,-3 0 0,-1 3-67,-1 3 101,-4 15-34,-1 12-79,1 3 79,3 4 0,7-10-67,3-2 291,1-1-325,2 7 68,3-4 33,1-3 0,5-8 0,2-11 168,2 0-67,1-3-101,1 1 0,0-4 22,8 0-22,-2-2 224,1 0-258,-3-6 34,-5-2 0,4-8-44,0-2 44,10-16 22,-2-9-134,-1-2 112,-5 1-101,-11 14-33,1 3 134,-3 6 0,1 3-90,-1 9-44,4 4 78,7 6-225,6 24 281,-2-2-123,0 25 257,-8-10-279,-3 18 55,-5-4 124,-5-4-34,-11-15 11,-5-20 191,-10-3-113,-6-7-89,-5 0-201,-3-3-2533,-3-5-2387,18-2 5121,4-7 0,19 6 0,1 0 0</inkml:trace>
  <inkml:trace contextRef="#ctx0" brushRef="#br1" timeOffset="106469">28083 4554 15527,'2'-7'2397,"0"1"-1724,-2 6-774,0 8 101,0 7-56,0 14 202,-3 10 22,-6 24-168,-4-2 0,1-3 0,0-16-2343,7-14-1668,2-11 4011,2-2 0,1-11 0,0-4 0</inkml:trace>
  <inkml:trace contextRef="#ctx0" brushRef="#br1" timeOffset="106684">28096 4363 15235,'15'-15'-5479,"-3"3"5479,-2 12 0,-6 0 0,-1 0 0</inkml:trace>
  <inkml:trace contextRef="#ctx0" brushRef="#br1" timeOffset="108101">29283 4465 16008,'-26'-20'-51,"-1"0"1,-32-12 50,-2 44-145,18 15 145,20 5 0,17 11 56,11-10-67,20 13-90,20-1 179,-14-17 1,2-1-79,21 10 67,-9-3-168,-23-16 101,-5 0 0,-8-4-101,-4 4 101,-14-3 123,-20-1-123,-3-6 0,-16-4-56,11-4 23,-15 0-2377,2-8 853,5 3-762,15-8 2319,22 6 0,4 1 0,4 3 0</inkml:trace>
  <inkml:trace contextRef="#ctx0" brushRef="#br1" timeOffset="108935">29700 4648 15997,'-30'-19'50,"1"0"1,-24-12-152,30 31 101,-8 16 0,4 11 11,2 6-11,11 4 0,10-13 23,4-3 257,4-3-258,12-2 158,14-9-180,21-4 56,-4-12 123,1-5-168,-17-6-11,-5-1 23,-5-1-46,-6-10-122,-7 4 201,-4 3-79,-4 12 23,0 11-471,0 2 460,0 6 11,0 9 78,0 26-100,0 11 89,6 9-67,2-17 0,8-17-33,1-16 201,9-5-67,3-9-112,0-7 11,-2-13 0,-10-6-135,-1-9 337,-2-6-191,-1-11-11,-3-6-23,-4 13 1,-2-1-93,-1 15 1,-1 0 114,0-7 0,0 4-34,-2 4 157,0 15-123,0 7 0,0 7 67,0 2-279,0 1 194,0 24 86,0 9 89,0 28-157,-1 3-473,-3 3 552,-2-5-79,1-23 0,-1 0 212,-2 26-257,2-29 1,0-2-4113,-6 11-2621,-2-22 6778,-5-13 0,10-9 0,0 0 0</inkml:trace>
  <inkml:trace contextRef="#ctx0" brushRef="#br1" timeOffset="109568">29691 4652 12456,'0'-7'1950,"0"1"-1345,0 6-414,52-16 44,-24 12-190,8-4 0,2 0-34,-1 8 504,13-1-257,-7-9-146,-2 0 168,-13-11-280,-12 3 45,-3-4 89,0-1-44,-4-3-90,-1-1 190,-1-5-66,-1 8-326,-2 5 168,-1 12 1,-1 7-23,0 8 0,-2 38 56,0-8 0,1 4-79,-1 1 1,0 1-47,0 3 0,0-4 125,0 11 0,0-12 157,0-8-123,0-4 55,0-15-66,6-3-23,0-11 485,9-9-485,2-4 0,5-10 0,3-2-56,15-10 0,-3 7 246,-2 2-291,-14 13 101,-14 10-33,-4 1-180,-2 1 90,4 12 257,2 19-179,7 19 45,-2 2-11,4-3 11,-4-16-56,1-3-2197,0-2 2253,7-5 0,-11-11 0,3-5 0</inkml:trace>
  <inkml:trace contextRef="#ctx0" brushRef="#br1" timeOffset="109984">30881 4443 12356,'1'55'597,"0"1"1,1-4-1,-2-6-530,0 5 393,0-4-460,0-3 303,0 7-303,0-16 0,0 4-785,0-20-5008,0-5 5793,0-7 0,0-4 0,0-3 0</inkml:trace>
  <inkml:trace contextRef="#ctx0" brushRef="#br1" timeOffset="110384">31055 4534 10877,'-35'45'63,"1"0"0,1-5 1,0-5-64,-16-1 67,13-12 45,27-15 561,4-4 301,5-1 438,2-2-897,8 2-178,1 0-270,7 2 381,-2 1-425,1 3 133,3 3 24,12 12-147,5 6 1,1 0 11,-2-2-45,-10-11-359,-1-2-2756,0-4 3115,9-4 0,-18-4 0,4-2 0</inkml:trace>
  <inkml:trace contextRef="#ctx0" brushRef="#br1" timeOffset="110818">31262 4552 13958,'0'-3'-213,"0"0"471,5 52-124,8-10-61,-3-3 0,2-2 251,10 0-223,1-18-78,-9-12 392,9-3-314,-2-20 89,2 1-179,-4-21-11,-7 6 0,-1-2 23,-2 2 145,-1 6-180,-3 9-312,1 9 77,-4 38 247,1 6 84,-3-1 0,0 2-73,0 29 158,-2-30 1,0-1 65,-5 32-67,0-24 0,-1-1-151,3-4 0,-1-1 0,1-1 0,1-3-17,1 13-1143,3-24-4034,8-10 5177,4-3 0,-1-6 0,0-2 0</inkml:trace>
  <inkml:trace contextRef="#ctx0" brushRef="#br1" timeOffset="111201">31801 4804 16255,'-21'-51'-112,"-9"22"201,3 56-190,1 16 101,8-2 146,13-4-34,8-19-78,7-3-34,4-8 370,15-2-370,-2-18 56,0-4 89,-6-12-10,-11-2 111,-4 4-201,-2 4 628,-3 7-965,-1 9 191,-6 64 101,-6-8-315,3 2 0,-2 4 208,0-13 1,-1-1-370,0 2 0,0 0-4051,2-1 0,0-1 4527,0-2 0,2-3 0,-2 4 0,5-12 0</inkml:trace>
  <inkml:trace contextRef="#ctx0" brushRef="#br1" timeOffset="114268">1838 5528 10451,'0'8'448,"0"-2"-146,0-6 763,0 0-695,-6 17 78,4-7 157,-8 23-526,4-8 156,-2 1-235,0 0 0,0-10 212,-4 1 91,-4-5-68,-9-4-235,4-5 0,-3-8-11,9-4 191,2-5-113,4-2-33,5-7-146,2 2 88,13-4 2,-3 10-168,12 5 190,-4 6-56,18 3 56,18-1-45,4 2 134,6 0-100,-16 2 11,-2-2 0,-6 1 101,2-1-79,-14-3 394,-2-12 177,-13-10 80,-5-4-483,-1-1 460,-4 9-213,0-2 370,-1 7-718,0 3-178,0 9-180,0 4 235,0 28 34,-5 16-11,1-8 0,-2 1 11,-7 27 0,-3-6-270,4-20 91,3-4-1882,1-3 2061,-2-3 0,5-14 0,-1-2 0</inkml:trace>
  <inkml:trace contextRef="#ctx0" brushRef="#br1" timeOffset="114718">1366 5450 14260,'3'0'1054,"0"0"-1121,-3 0 369,-1 57-302,-3-23 0,2 7 0,-2 0 168,-4 4-146,2-3-44,0-3 22,4 7 0,0-25 0,2 3 0</inkml:trace>
  <inkml:trace contextRef="#ctx0" brushRef="#br1" timeOffset="115052">1448 5370 11246,'22'-42'1315,"0"0"0,3-4 0,2 4-744,14-5-571,2 5 0,3 18-56,-11 18 56,1 5 0,-1 10 78,14 21 34,-3 15-504,-1 5-897,-9-2-2633,-14-18 3922,0-2 0,-10-13 0,-3-5 0</inkml:trace>
  <inkml:trace contextRef="#ctx0" brushRef="#br1" timeOffset="116267">2665 5499 14619,'-60'-23'336,"6"9"-336,27 23 68,7 6-46,11 4-22,5 1 0,2 1 45,8 6-45,10-5 67,2-4 191,5-10-258,-5-7 0,-2-1 156,0-3-10,0-6-79,-1-6 34,4-15 78,-7-1-179,0 1 235,-8 7-145,-4 12 45,-2 3-90,1 4 156,-1 2-638,1 1 437,1 16 56,0-1-157,0 17 101,0-6-22,0 18 156,-8 6-134,0-1 11,-9-2 46,1-15-57,0-3 0,-2-5-157,4-5 370,-1-7-213,-5-5-169,1-4 35,-5-5 56,2-6 78,2-4-146,2-7 292,5 2-146,5-2 11,4-2-112,4 6 101,5 1-123,4 10 100,6 3 12,5 2 11,3 0 0,7 0 11,2 0-11,21 0-100,-14 0 290,15 0-190,-21 0 0,-3-2 45,-5-5-79,-6-3 57,-5-7-23,-2-18 134,-7-4-134,-1-2 90,-4 7-57,0 16-33,0 6 0,0 3 112,0 5-235,0 2-23,0 2-10,0 8 156,0 6 0,0 13-90,-3 7 280,-1 5-201,-3 1 11,-4 16 34,2-4-34,0-5-101,3-14-1401,5-19-1982,0-5 3484,1-5 0,0-2 0,0-2 0</inkml:trace>
  <inkml:trace contextRef="#ctx0" brushRef="#br1" timeOffset="116568">2990 5564 16176,'3'10'-56,"-2"4"67,-1 21-11,-3 13 90,-3 0-90,-2 0 0,1-9-1310,4-19-2937,0-3 4247,2-7 0,1-5 0,0-3 0</inkml:trace>
  <inkml:trace contextRef="#ctx0" brushRef="#br1" timeOffset="117535">3184 5615 13375,'14'-53'1972,"10"7"-1904,4 32 458,7 2-526,-6 9 134,12 1-134,-9 7 157,-2 18-157,-18 1 79,-33 27-247,2-21 156,-21 8-178,7-9-639,11-9 639,5-2 167,13-10-145,4-7 168,0 0 0,6-1 180,0 0-158,16-3 45,4 1-67,0-1-11,0 2-135,-11 1 292,0 1-124,-4 5-22,-2 13 12,-5 9-12,-4 2 190,-8-1-78,-7-11 34,-5-5-146,-4-3 0,2-5 145,-1-3-145,-6-6 314,4-14-45,4 1-79,7-10-168,12 9 595,1 3-617,1 3-45,16 2-22,15 4 67,6 2 0,8 2 56,-12 1-56,-1-2 0,-2-2-56,-2-2 269,-2-3-157,3-9 190,-4-11-246,-3-3 0,-7-9 303,-9 7-281,-3-1 348,-2 7-34,-1 1 56,0 14-403,0 3-45,0 10-101,0 4 79,-1 10 78,-5 8 0,-4 13-78,-4 5 78,-8 20-539,6 2-901,8-24 1,2-2-3391,0 15 4830,6-14 0,0-25 0,0-5 0</inkml:trace>
  <inkml:trace contextRef="#ctx0" brushRef="#br1" timeOffset="117817">3754 5544 14171,'4'-8'1624,"-1"2"-1086,-3 6-560,0 0 22,2 32 33,-2-3 57,-3 27 90,-2-10-91,-6 0-89,2-3 0,1 0 258,2-5-471,-1 3-616,2-15-3978,-3-1 4807,-1-18 0,4-4 0,-1-3 0</inkml:trace>
  <inkml:trace contextRef="#ctx0" brushRef="#br1" timeOffset="118118">3540 5056 14171,'35'10'22,"-1"0"0,27 14-66,-37 14 44,-8-8 0,1 2-583,-1 3 0,1 0-924,-1 0 0,-1-1 1507,14 26 0,-19-37 0,-1-8 0</inkml:trace>
  <inkml:trace contextRef="#ctx0" brushRef="#br1" timeOffset="118418">4033 5550 11078,'6'0'3485,"-1"0"-3025,-5 0-169,27 11-101,-12 13 247,17 15-370,-22-2-22,-7-2 78,-3-13 124,-4-4-247,-5-4 179,-16-2-89,-9-5-2219,-7-2 2129,8-12 0,14 6 0,12-7 0</inkml:trace>
  <inkml:trace contextRef="#ctx0" brushRef="#br1" timeOffset="118684">4249 5544 18552,'2'27'11,"0"16"11,-4-5 1,-2 1-146,-2 27 100,-6-9-1669,0-23-3462,-2-6 5154,-1-10 0,6-8 0,1-7 0</inkml:trace>
  <inkml:trace contextRef="#ctx0" brushRef="#br1" timeOffset="118951">4004 5007 15941,'34'31'8,"1"-1"1,0 1-1,9 18 1,-9 5-575,-16 10 0,-13 0-2542,-6-15 0,-8-2 3108,-6-5 0,-4-7 0,-6-9 0,-2-11 0</inkml:trace>
  <inkml:trace contextRef="#ctx0" brushRef="#br1" timeOffset="120851">1386 5510 9151,'-9'0'2476,"2"0"-1434,7 0-257,0 0-628,4-3 56,1 2-258,7-4 45,2 3 0,4 0 134,3 0 34,13-2-67,3 2 168,13 0-269,-11 1-90,0 1 90,-13 0-11,12 0 56,3 0-45,13 0 0,-10 0 11,-2 0-11,-12 0 45,13-2-23,5-5-61,-15 3 0,2-1 117,1-2 0,-1 1-78,21-4 34,-8 4-224,-22 4 10,7 2 46,4-1 134,1-1 0,1-1 45,-8-1-123,2 0 78,-1 0 0,-1 1-101,-2 1 67,19 2 12,3 0 22,3 0 0,-7 0 0,-16 0-135,-5 0 270,1 0-135,7 0-112,2 0 112,1 0 0,-2 0-34,-9 0 124,2 0-34,1 0-56,3 0 22,1 0-156,14 0 111,2-1 57,-2 1-34,-6-1 0,-16 1 11,0 0-44,-1 0 33,15 0 78,6-1-123,-1 1 45,-1-1 0,-15 1 67,-3 0-67,1 0-123,8 0 269,3-1-146,10 0-11,2 0 11,-12-1-135,1 1 191,-12-1-56,14 1 67,1 0-67,0-1 0,-6 2-168,-11-2 336,-1 1-168,1 0 0,11 0-67,4 1-22,12-1 178,-11 1-89,-4 0 0,-8 0 23,-1 0-79,0 0 56,6-1 11,-1-1-11,-4 0 0,-2-1 89,-13 1-111,3 2 22,-4-1-123,1 1 291,-3-1-146,-3 0-89,-3 0-1342,-3 0 1,-1 1 0</inkml:trace>
  <inkml:trace contextRef="#ctx0" brushRef="#br1" timeOffset="122134">5726 5495 13387,'12'-42'2980,"-2"8"-2577,-5 27-447,-1 3 44,6 13 0,-1 15 11,0 15 336,-13 13-347,-14-11 0,-11-5-190,-8-17-909,-12-1 450,9-10 649,6 0 0,19-9 67,13-6 191,2-3 55,0-5-55,0 2 302,1 2-268,1 2-337,1 4-202,1 2 247,0 3 0,1 5-123,3 6 224,3 10-157,11 23 123,2 9-67,3 2 0,-2-2-123,-7-17-516,3-4-2532,-2-3 3171,7-4 0,-15-12 0,3-4 0</inkml:trace>
  <inkml:trace contextRef="#ctx0" brushRef="#br1" timeOffset="122885">5849 5709 9509,'0'-4'370,"0"1"-258,0 3 0,53 0-34,-12 0 68,0 0 0,-1 0 134,2-3 236,-12-5 212,-13-4-560,-6-6 415,0-3-225,-6-3-347,-1 0 897,-3-8 112,-1 8-785,0 2 202,0 10-583,0 10 46,0 1-337,0 13 515,0 29-55,-1 2-23,-1-10 0,0 1 0,-6 16 78,-4 0-67,-2-3-11,-1-7 0,1-6 157,-2-7-157,5-12 235,2-5-235,6-9 34,3-2-34,0-3 190,0-4-89,0-8-45,5 1-56,1 2-45,6 6-44,2 6 156,3 1-157,5 8 90,3 6 0,5 11-134,13 23 134,-26-20 0,-1 2 117,-1 1 1,-2 0-62,-2 31-56,-25-19 0,-11-3 134,-19-5-112,2-18 1,-7-3 38,-5-4 1,-2-3-587,-2 0 0,-1-2 295,2-7 1,4-3-477,15-1 0,3-2-161,2-4 1,1-2-1140,-23-14 796,13-2-885,12 4 2095,17 1 0,6 12 0,7 4 0</inkml:trace>
  <inkml:trace contextRef="#ctx0" brushRef="#br1" timeOffset="123535">6642 5635 16344,'-23'-23'1054,"-9"6"-864,-15 24-190,4 6 0,-3 11 146,16 6-191,1 20 22,14 3 147,7-2-124,22-10 0,7-23 56,12-7-68,0-6 12,14-3 225,-4-15-214,-3-2 146,-9-15-123,-15-2 604,-1-3-459,-4-2 45,-1 1 203,-4 0-69,-3-2-224,-2 15-78,-1 4-56,0 15-291,0 4 168,0 5 123,0 7 0,0 11-168,0 30 168,-3-8-762,0 18-415,-2-19-1187,0-1-2342,1-7 4706,-2-6 0,3-15 0,-1-6 0</inkml:trace>
  <inkml:trace contextRef="#ctx0" brushRef="#br1" timeOffset="123818">6412 5755 13544,'0'-5'2677,"0"1"-2273,0 4-404,0-3-45,4 2-168,3-2 370,8 9-157,15 11-269,10 8-6600,19 3 6869,-8-10 0,-16-7 0,-17-10 0</inkml:trace>
  <inkml:trace contextRef="#ctx0" brushRef="#br1" timeOffset="124384">7174 5588 11997,'0'-6'258,"0"1"279,0 5-133,-68 10-225,42 1-179,-14-1 0,3 2 0,23 11 34,4 0 190,7 3-145,8 8 167,19-2-246,14 0 403,2-16-403,-3-9 347,-16-7 326,-3 0-91,-4-1 371,-2-9-68,-4 0-863,-3-4 214,-4 6-236,-1 5 157,0 0-157,-1 2 0,-15 0-123,-13 2 33,-19 19 90,5 0 34,3 18-34,17-5 0,6 0-67,7-2 179,6 5 112,20-6 44,3-3-268,18-11-100,3-12 88,3-3-1478,3-1 1490,2-12 0,-22 9 0,-3-9 0</inkml:trace>
  <inkml:trace contextRef="#ctx0" brushRef="#br1" timeOffset="125051">5760 5432 7683,'-4'0'2062,"1"0"-1917,3 0 146,55 0-21,-16 0-248,6 0 1,4 0-606,-11 2 0,-1-1 622,8 1 1,3-1-29,6 1 0,4 0 157,4 0 0,7-2 0,-3 1 7,-14-1 1,-2 0 0,3 1-311,-2-1 0,3 0 0,-1 0 0,-4 0 252,18 0 1,-5 0 72,-5 0 1,-2 0-193,-9 0 0,-1 0 506,3 0 1,-2 0 189,-10 0 1,-1 0-1,30 0 58,-32 0 407,-20 0-1159,-11 0 1896,-2 0-1896,5 0-103,3 0-165,6 0-562,4 2-3663,0 3 4493,2 3 0,-10-2 0,-2-1 0</inkml:trace>
  <inkml:trace contextRef="#ctx0" brushRef="#br1" timeOffset="126587">8304 5550 11975,'9'0'3182,"-2"0"-1793,-7 0-1299,0 0-247,1 18 157,-5 17 101,-3 24 22,-1-7-123,0-4 34,6-20-101,1 4 67,12-2 224,15-3-224,4-12 67,10-9-101,-12-6 79,7-14 134,-3-12-168,3-21 57,-10-14-68,-10 9 0,-7 2-45,-7 18 258,1-2-45,-2 15 190,1 2-358,-1 13-224,0 4 146,0 18 44,0 27 34,0-10 0,0 3-23,0 0 1,-1-1 117,0 0 1,-1-3-85,-2 11-11,-1-7 0,2-7-112,0 1-2790,3-14-2051,-1-3 4953,7-11 0,-4-4 0,4 0 0</inkml:trace>
  <inkml:trace contextRef="#ctx0" brushRef="#br1" timeOffset="127168">9004 5689 12770,'0'-10'1703,"0"2"-448,0 8-1232,0 0 178,-23-6-44,-7 7-135,-16 10 1,13 5 100,12 12-123,15-6 0,4 1 90,3-1-23,18 6-33,11-6 145,5-1-156,2-12-23,-16-6 0,-3-3 302,-6 0-280,-3 0 314,-6-1 34,-1-1-247,-2 1-56,0-1-67,-4 2 0,-4 0-22,-6 0 11,-11 1 11,-5 13 22,2-1-22,3 12 0,11-4 79,6-2 45,2 1 21,4-2-145,1-2 224,8 3-224,13-3 112,4-4-112,12-5-145,-1-6-4505,24-2 4650,6-15 0,-15 11 0,-14-11 0</inkml:trace>
  <inkml:trace contextRef="#ctx0" brushRef="#br1" timeOffset="127951">9763 5640 13162,'4'-5'3351,"-1"1"-2836,-3 4-549,1 12 270,-1 6-214,-1 17 303,-4 5-325,-3 3 67,-1-2-11,0 8-45,5-15 202,1-3-111,3-20-102,0-9 212,0-2-212,0-17 79,-4-3-247,-9-9 168,-2 12-179,-10 9 179,3 8 0,-2 0-136,-1 6 226,-7 9-90,6 3-134,5 0 134,9-7 0,9-9 89,2-1-89,1-5 0,0-15-33,1 2 280,0-13-314,0 11 67,-1 1 0,0 2-158,-10 2 24,-13 3 268,0 4-246,-8 4 112,13 3-22,1 0-146,4 6 168,-2 11 145,5 17-145,0 11 0,7-4 112,2-6-78,1-14-34,4 1-34,5-5-1501,7-4-1557,5-7-4146,4-5 7238,3-3 0,-12 2 0,-2-2 0</inkml:trace>
  <inkml:trace contextRef="#ctx0" brushRef="#br1" timeOffset="128387">9984 5733 14294,'0'-4'1042,"0"1"-347,0 3 33,-10 52-493,0-14-134,0 1 0,0 3 39,-1-4 0,1-2 106,-8 28-246,4-8 281,5-23-57,7-27 1569,0-4-617,2-18-1176,-1-23 0,5-7 0,-1 13 0,0-1-254,7-25 248,-4 25 1,-1-2 83,0-2 1,-2-3-98,0-1 0,-1-4 1,-1 0-68,-2-1 0,-2-2 0,-1 0 86,-2-4 0,-2 0 0,1 3-277,-2-6 0,-3 8-473,-15-3 615,10 42-997,-24 25 404,11 5 0,-4 5-1771,-14 10 0,-3 2 92,5-1 0,0-1 2407,-4-1 0,5-4 0,6-9 0,8-7 0</inkml:trace>
  <inkml:trace contextRef="#ctx0" brushRef="#br1" timeOffset="128818">8184 5510 10854,'45'1'680,"-1"1"1,-1-1 0,2 0 0,2 0-289,5 0 0,3-1 0,3 1-1617,2 0 1,6 0-1,1 0 1,-3-1 1229,-5 1 1,-1 0 0,0-1-1,0 1 104,3-1 0,1 1 1,-1 0-1,-4 0-152,-2 0 0,-4-1 1,-1 1 75,-3 1 1,-1-1 0,-2 1 256,15-1 0,-4 0-268,-10 0 1,-3 0-23,22 0 202,-23-1 2264,-21 0-2444,-10 0 1808,-10 0-2122,0 0-3299,20 1 3591,-2 1 0,6 0 0,-11 0 0</inkml:trace>
  <inkml:trace contextRef="#ctx0" brushRef="#br1" timeOffset="129650">10806 5615 13095,'35'33'1725,"-2"3"-1444,-13 8 413,-1 2-582,-3 4 135,-6 10-135,-5-11 0,-6-7 23,-9-19 212,-9-18-347,-8-3 0,-5-5 325,-11-15-292,11-6 91,3-4-192,18 5 68,10 10 0,1 4-179,7 1-796,5 3-2442,9 3 3417,20 1 0,-22 1 0,8 0 0</inkml:trace>
  <inkml:trace contextRef="#ctx0" brushRef="#br1" timeOffset="129934">11207 5677 18395,'5'11'-246,"-1"22"358,-4 17-112,0 13 134,0-18-447,0-12-2,0-17-1489,0-4-1501,0-5 3305,0-4 0,0-2 0,0-1 0</inkml:trace>
  <inkml:trace contextRef="#ctx0" brushRef="#br1" timeOffset="130201">11390 5718 18171,'12'-25'583,"-2"5"-908,-9 31 459,0 20-44,-1 23-1,-3 1-89,0-19 0,0-2 112,-5 13-638,1 3-1547,3-20-1692,3-12 3765,4-14 0,-2-2 0,2-2 0</inkml:trace>
  <inkml:trace contextRef="#ctx0" brushRef="#br1" timeOffset="130618">11918 5709 12624,'-51'7'-138,"0"1"0,7-2 0,11 5 138,25 9 112,32 13 1233,19 6-931,7 2-134,-21-21 0,-1-1-280,1 8 45,-9 0 156,-10-1 136,-17 5-34,-27-10-135,-23-2-168,-4-13-101,1-10 101,19-3-2723,-1-12 2723,16-4 0,4 7 0,18 2 0</inkml:trace>
  <inkml:trace contextRef="#ctx0" brushRef="#br1" timeOffset="131068">12141 5780 16378,'-10'52'142,"0"-1"0,0-3 0,1-5-52,-7 4 10,4-7 80,4-2 44,5-17 370,0-4 907,3-15-761,0-8-416,0-8-324,4-9 595,13-29-551,-6 18 1,1-2 11,1-2 0,0-1-248,-3-4 1,-2-1 196,-4 7 1,-2-1-6,0-3 0,-2 0 0,-1-1 0,-4-2-73,-6-10 1,-4 2-52,1 16 1,-4 3-393,-5-2 1,-2 9 134,-11 19-358,2 25 447,6 15-896,-3 9-64,-4 2-2429,8-11 0,-1-1 3681,-20 12 0,6-2 0,20-28 0</inkml:trace>
  <inkml:trace contextRef="#ctx0" brushRef="#br1" timeOffset="131418">11024 5691 10776,'-9'-5'1322,"1"1"-925,38 2 1,17 2 510,10-1-2312,7 0 0,4 0 1914,-17 1 0,-1 0-264,5 0 1,5 0 122,-1 0 1,4 0 0,0 0-285,-1 0 1,0 0 0,-1 0 48,0 0 1,-2 0-1,-2 0-128,13 0 0,-11 0 341,-7 0 308,-22 0-756,-16 0 90,-10 0-314,-8 6 1246,-4 8-2994,-4 10-594,-4 8-1714,-2 4 4381,-7 3 0,12-18 0,0-3 0</inkml:trace>
  <inkml:trace contextRef="#ctx0" brushRef="#br1" timeOffset="131985">11530 6395 14126,'7'-11'2342,"2"0"-2140,2 2 55,-3 0-257,0 3 0,-7 2-325,0 0-4269,-5 1 4594,-3-2 0,1 3 0,0-1 0</inkml:trace>
  <inkml:trace contextRef="#ctx0" brushRef="#br1" timeOffset="134035">13190 5738 10888,'1'-5'2364,"0"1"-1255,-1 4-1109,4-5 0,-2 6 179,3 5-56,-2 12 449,-2 24-135,-7 7-437,-6 0 0,-8-7 135,-4-20 33,-11-4-168,4-10-56,1-2 22,12-13 191,12 3-79,4-6-78,2 6 348,0 0-405,0 3-155,0 0 178,6 17 34,1-1 202,9 18-202,0-4 44,12 16 237,7 3-281,3-1-908,1-6-3451,-8-17 4359,-1-10 0,-13-5 0,-4-7 0</inkml:trace>
  <inkml:trace contextRef="#ctx0" brushRef="#br1" timeOffset="134485">13170 5947 14294,'34'1'240,"0"0"1,26 0-129,-23 2 35,-4-2 883,5-3-189,-8-19-494,-3-13-269,-12-25 426,-10 10-324,-4-7 425,-1 31-302,0 3-460,0 16 34,0 9-57,0 9 180,0 13-78,1 14 195,2-4 1,0 2-96,2 2 1,0 2-600,1 9 0,0 0-908,-1-13 0,-1-2-3714,1 21 5199,-5-32 0,0-12 0,0-8 0</inkml:trace>
  <inkml:trace contextRef="#ctx0" brushRef="#br1" timeOffset="134784">13068 5172 15448,'47'7'-4,"0"0"0,-3 0 1,-4 8 120,-11 18 1,-4 7-118,4 0 0,-1 3-90,4 11 1,-1 0-2373,-9-13 0,-4-1-15,-5-5 1,-4-3 2600,-3 2 1,-5-16 0,-1-8 0</inkml:trace>
  <inkml:trace contextRef="#ctx0" brushRef="#br1" timeOffset="135201">12778 5775 12725,'59'0'892,"0"0"1,-1 0 0,-2-1-792,-13 0 0,-2-2 156,3 0 1,3-1 112,16-3 0,1-3 128,-12 2 1,-3-1-409,0 0 0,-5 0 627,1-4-572,-34 7 438,-7 1-583,-3 2 45,-1 2-382,0 0-1892,4 1 2229,7 0 0,-5 0 0,4 0 0</inkml:trace>
  <inkml:trace contextRef="#ctx0" brushRef="#br1" timeOffset="136700">14797 5686 10440,'3'-8'1792,"0"1"-1064,-3 7-358,-42-2 56,0 6-11,-23-1-415,17 10 22,18 0-89,0 14-56,13 6 347,10 15-224,18-10 67,11 0 34,7-15-23,0-4-78,1-4 146,12-7-57,0-4 248,5-8-326,-15-2 280,-13-6 169,-13 1-304,-4-1 338,-1 4-169,-1-2-68,0 3-302,-7 2 157,-2 3-224,-9 2 112,2 3-212,-9 12 212,4 10-90,0 4 202,10 5-157,8-11 45,3 2 0,4-4-33,4-2 33,5-3 0,11 0 179,-3-8-90,4 0-89,-3-7 0,1-1 68,5-5-68,2-4 0,2-9 257,11-16-246,-3-13 1,-3-2-46,-11-7 34,-12 12 0,-6-1-22,-2 5 122,-2-2-100,0 15 359,1 5-359,-2 15 0,-2 6-224,0 3 190,3 26-89,3 29 123,-2-13 0,-2 3 0,1-5 0,-2 0 89,0-1 1,-1-3-11,-1 11-79,0-5 11,0-5-101,0-7 90,0-4-4840,5 2 4840,3-15 0,-1 1 0,0-15 0</inkml:trace>
  <inkml:trace contextRef="#ctx0" brushRef="#br1" timeOffset="137200">15461 5767 16400,'26'37'225,"-7"-8"-91,-15 29 34,-9-17-168,-8-3 56,-8-5 157,-6-6-213,-3-5-45,-3-7 493,11-7-448,4-5 0,13-5-33,5-5 89,0-5 235,0 3 46,0 1-337,0 6-135,2 3 135,5 7 0,6 5-101,7 10 258,13 20-157,7 6 90,-1 1-90,-2-3-56,-11-17-179,-1-4-2096,-1-4 2331,-3-8 0,-9-6 0,-4-5 0</inkml:trace>
  <inkml:trace contextRef="#ctx0" brushRef="#br1" timeOffset="137701">15652 5769 11078,'-23'-12'325,"0"7"-252,-19 7 0,-5 3-933,8-1 0,0 0 921,-4 0 1,-1 0-40,-3 0 1,-1-1 167,-1 0 0,1-1-184,-1 0 0,0 0 119,-8-1 1,2 0-115,17 0 0,2 0 510,-4-1 1,4 1-18,7-1 392,13 0-682,8 0 805,6 0-828,18 0-247,23 0-998,7 0-3226,18 0 4280,-10 0 0,-23 0 0,-4 0 0</inkml:trace>
  <inkml:trace contextRef="#ctx0" brushRef="#br1" timeOffset="138871">16704 5796 18216,'9'-11'-146,"1"14"214,-7 19-68,1 15 0,-2 8 112,-1 20-112,-1-18 0,0 7-45,0-27 146,0-10-101,0-7 0,0-6 123,0-2 213,0-1-291,0-15 44,-3-15-89,-1-3 23,-4-10-225,-3 12 202,-3 3-179,-5 1-101,-15 2-68,-8 10-235,-9 3 583,12 14-44,9 5-214,15 7 247,0 10-135,8 2 57,0 3 77,13-9-156,3-8 224,5-7-56,3-3 0,0-1 124,1-2-192,1 0 68,14-10-67,-5 0 134,10-8-67,-5 2 0,2 1 157,4 0-235,19 0 33,-9 6 123,6 2-78,-23 6 23,-9 3-12,-9 4-11,-2 5 0,-3 4 202,-2 12-202,-3 1 201,-2 1 23,-7-5-224,-5-12 0,-6-1 146,-8-3-146,-19 1-3742,-4 0 3742,-2-4 0,21-1 0,16-4 0</inkml:trace>
  <inkml:trace contextRef="#ctx0" brushRef="#br1" timeOffset="139151">17181 5809 16344,'0'64'343,"1"0"1,-1-4 0,0-5-344,-2 9-67,-2-14 56,1-25-7889,-5-4 7900,-1-10 0,2-4 0,1-7 0</inkml:trace>
  <inkml:trace contextRef="#ctx0" brushRef="#br1" timeOffset="139450">16884 5439 16849,'51'5'11,"-2"11"146,-11 24-157,-13-6 0,-3 4 100,-4 0 1,-4 1-101,1 0 0,-3 0-1243,-4 26-1637,-14-29 2880,-22-4 0,15-16 0,-13-3 0</inkml:trace>
  <inkml:trace contextRef="#ctx0" brushRef="#br1" timeOffset="139719">16276 5858 10664,'51'-3'784,"1"0"0,-1 0 0,-1 0 1,1 0-1,-3 0-661,10 0 0,-2 0-469,4-1 1,1 0 625,0-1 0,1 0-56,-16 0 0,0-1 1,-2 0-225,6 1 0,-2-1-415,-5 0 0,-5-2 526,-2-3 1,-27 6 0,-5-2 0</inkml:trace>
  <inkml:trace contextRef="#ctx0" brushRef="#br1" timeOffset="145701">18745 5880 12669,'2'47'774,"-5"16"-416,-2 0-325,1-28 1,-1 0 22,-2 17 67,3-19 1,0 1-57,-4 22 56,0 1-123,2-27 0,3-14 168,0-12 281,2-2-203,0-2-167,1-9-79,0-6 0,0-10-23,0-3 146,0-1-134,0 3 11,0 3-101,0 1 101,0 9-134,-8 2 11,-4 8 123,-11 3 0,0 3-56,-12 8-11,8 2 89,-2 7-22,13-6 0,7-1-68,3-5 68,3-1 0,0 0-11,0-1 11,-1-3 33,2-1-21,-3-6-12,3-6 0,1-4-45,0-7 102,1-9-57,0 0-12,0 1 12,-3 6 0,-2 12-34,-4 0 124,-1 5-134,-3 1 44,-2 3-113,-12 2 113,-3 9-23,-9 11-77,13 3 100,2 9 0,13-8-45,-2 11 22,8 0 158,-1 8-135,6-13 0,4-1 123,3-10-66,4-2-57,3 0 11,8 1-5065,13-3 5054,1-4 0,-7-5 0,-13-6 0</inkml:trace>
  <inkml:trace contextRef="#ctx0" brushRef="#br1" timeOffset="146003">18972 5983 17644,'16'-33'-448,"-3"26"448,-13 55 179,0 6-544,0-17 0,0 1 365,-4 18 0,-1-2 34,-4-2 11,0-5 147,0-2-1425,-1 2-4652,-4-12 5885,-10-9 0,11-15 0,-4-11 0</inkml:trace>
  <inkml:trace contextRef="#ctx0" brushRef="#br1" timeOffset="146318">18520 5644 12322,'47'-21'272,"0"0"1,0 3 0,-4 10-206,3 27 158,-5 3-225,-5 8 0,-11-3 201,5 15-33,-1 10-2152,-10-20 1,0 0 1983,11 15 0,-10-17 0,-9-21 0</inkml:trace>
  <inkml:trace contextRef="#ctx0" brushRef="#br1" timeOffset="146670">19480 5963 11045,'3'34'930,"0"0"0,-7 3 0,-4 0-628,-6 24-179,-15-4 157,13-26-257,2-6-23,7-7 280,3-3 493,3-2-22,11 0-707,4-4 114,15 0-158,4-5-112,20-1-3329,-10-2-2138,-6-1 5579,-20-5 0,-17 3 0,0-2 0</inkml:trace>
  <inkml:trace contextRef="#ctx0" brushRef="#br1" timeOffset="147150">18542 6018 8277,'0'-3'773,"0"0"-493,0 3 135,61-6-292,-19 5 0,4 0 264,14-3 0,4 0-785,3 3 0,-1-1 835,-11-1 0,-1-1 190,3 0 1,0 0-281,-2 0 0,0-1-16,-3 1 0,-1-1-141,-7 1 1,-1 0 517,4 0 0,-2 0 289,16-3-313,-11 0-203,-32 4-458,-16 0 55,-2 2 613,10 3-1588,2 7-1108,12 6-3027,1 3 5032,3 2 0,-13-10 0,-2-2 0</inkml:trace>
  <inkml:trace contextRef="#ctx0" brushRef="#br1" timeOffset="148235">20407 6043 11649,'-3'-9'2287,"1"2"-1548,2 7-1019,0 0 280,-2 12 0,1 6-12,-5 35 12,2 9 45,-1 1-45,3-9 0,2-25 0,2-6 112,5-7-67,4-5 78,6-3 0,18-4 102,7-8-225,0-8-22,-5-6 123,-18-5-101,-6-1 0,-5-1 145,-3-8-145,-3 5-45,-1 5 45,-1 9 0,0 12-572,0 0 516,5 12 135,15 4-79,2 3 134,11-2-67,-7-11-67,-1-2 0,-1-2 192,3-14-192,-5-15 100,-1-5-77,-9-7-23,-4 12 0,-2 2 224,-2 4-112,-2 3-34,-1 7 101,-1 4-89,0 5-359,0 2 247,0 2-124,0 10 101,0 6 45,0 13 12,0 24-12,-7 8 56,4-24 0,-2 0-56,-7 17 0,3-15 179,5-19-448,2-6 213,2-2-5692,4-5 5748,3-3 0,-2-2 0,1-2 0</inkml:trace>
  <inkml:trace contextRef="#ctx0" brushRef="#br1" timeOffset="148518">21111 6072 15527,'23'-42'593,"-4"14"-548,-19 43-45,0 14 0,0 9 112,0 25-78,-1-1 112,0-2-79,-2-14 23,0-20-90,0-4-516,1 0-3585,1-7 4101,0-3 0,1-7 0,0-3 0</inkml:trace>
  <inkml:trace contextRef="#ctx0" brushRef="#br1" timeOffset="149484">21360 6272 9532,'0'-8'2555,"0"1"-617,0 7-974,-9-22-818,5 14 190,-6-18-269,9 18 157,1-5-191,0-3-21,17-6-24,0 4 12,17 1 0,-3 7-11,0 6 11,0 1-190,4 3 100,-9 9 79,-4 15 11,-13 3 0,-8 8 22,-10-10 12,-11 5-34,-7-7 34,2-4 22,10-9-56,12-8 0,2-1-112,1 0 112,0 0 11,6 2-11,9 2-11,5 2 78,3 1-123,-7 1 56,-4 0-56,0 10 56,-1 5-79,-3 2 214,-4 1-191,-4-9 56,-4 2 0,-9-3 190,-7-2-190,-8-4 67,-10-5 113,9-3-57,3-12-45,15 1-78,10-9-45,2 3 45,17-5 0,13 2 0,8 1-56,7 5 56,-9 5 0,2 0-112,-1 0 224,-1-1-100,-4-1-1,2-8 56,-9-8-78,-3-14 78,-12 5 23,-7-3-90,-3 17 11,-1 2-22,0 9-247,0 2 258,0 6-157,0 6 157,0 8-22,0 10 22,0 8 11,-6 16 123,-1 3-212,-4 10 33,5-20-3126,3-10-593,3-20 3764,3-4 0,-2-5 0,2-2 0</inkml:trace>
  <inkml:trace contextRef="#ctx0" brushRef="#br1" timeOffset="149750">22047 6219 16355,'7'-1'-324,"-1"25"335,-6 42-11,0-6 56,-1-8-56,-1-22-79,-3 1-6543,-3-9 6622,-2-5 0,3-11 0,2-6 0</inkml:trace>
  <inkml:trace contextRef="#ctx0" brushRef="#br1" timeOffset="150051">21795 5778 12983,'51'-6'48,"0"0"1,-2 3-1,-7 9-48,-1 34 202,-6 3-202,-15-6-34,-7-8 1,1 3 33,1-1 0,-1 0 0,7 19 0,-4-16 0</inkml:trace>
  <inkml:trace contextRef="#ctx0" brushRef="#br1" timeOffset="150368">22488 6248 11157,'6'-4'2521,"-1"1"-2107,-5 3-414,6-6-33,-4 5-34,8-4 78,-1 21 0,-1 8 280,1 13-157,-6-8-134,-3-7 0,-5-12 247,-3-3-79,-7-4-33,-14-1-135,-5-2-3620,-10 0-1545,11 0 5165,10 0 0,16 0 0,4 0 0</inkml:trace>
  <inkml:trace contextRef="#ctx0" brushRef="#br1" timeOffset="150651">22735 6105 15919,'6'54'100,"-1"0"-77,-5-6-23,0 0 0,0-4 78,-2-6-78,-3-4-1770,-11 0-5592,-9-14 7362,0-2 0,6-15 0,11-3 0</inkml:trace>
  <inkml:trace contextRef="#ctx0" brushRef="#br1" timeOffset="150901">22544 5655 14540,'34'-18'-302,"7"36"324,-27 16 1,-4 7 27,1-1 0,-2 1-339,-3 1 0,-2-1 356,-7 19-67,-11 0-4269,-9-5 4319,-18-8 1,19-21 0,-2-12 0</inkml:trace>
  <inkml:trace contextRef="#ctx0" brushRef="#br1" timeOffset="151535">21118 6179 8725,'-8'-9'1412,"2"2"-717,6 7-202,0 0 101,34-18 55,-15 10-425,30-14 68,-18 13-102,0 4 1,6 2-174,17-1 0,4 1-17,3 0 0,3 1-523,-12 1 1,1 1-1,-1 0 523,-6 0 0,-2 0 0,1 0 0,1 0 0,1 0 0,0 0-8,-1 0 1,0 0 0,-1 0 63,19 0 0,-1 0-96,-7 1 1,-1-1 18,6 0 1,-1 0 9,-10 1 0,-1-1 5,3 0 1,-4-2 173,11-1-168,-19-2 0,-22 2-45,-1 0 45,-3 3 1582,-2-1-1548,-1 1-8,-4 0-26,0 0 0,0 0-78,2 0-23,0 0-4830,10 8 4931,-2-3 0,-1 4 0,-7-7 0</inkml:trace>
  <inkml:trace contextRef="#ctx0" brushRef="#br1" timeOffset="151834">23366 6014 10686,'5'-8'2858,"-1"2"-1996,-4 6-862,0 0-515,5 3 638,-8 57 101,-8-1-670,0-5 1,-5 3 579,-3-10 0,-3-2-106,0 0 0,-1 0-11,0-2 0,-1-1 151,2-2 1,0-1-169,1-1 0,-2 0-47,-7 3 1,0-3-1,2 3 1,-8-2-1</inkml:trace>
  <inkml:trace contextRef="#ctx0" brushRef="#br1" timeOffset="154984">1831 7529 9509,'-2'2'1267,"0"0"413,2-2-637,-69 7-763,33 0-17,-10 0 0,-1 1 118,3 6 78,12-2 1,-2 3-197,0 1 0,-1 2-235,-5 5 0,1 4 0,6 1 0,4 2-28,-7 18 0,14 0 90,14-15-45,4 19 34,7 6-79,5-20 0,4-2-23,8 19 169,15-10 145,-2-26-11,26-7-56,-24-9 0,1-5-174,8-5 1,-1-4 128,21-6-291,-19-10 112,-29 12-1053,-7 5-998,-5 1-2733,-2 2 4784,-2-1 0,0 3 0,0 1 0</inkml:trace>
  <inkml:trace contextRef="#ctx0" brushRef="#br1" timeOffset="155650">1932 7807 13678,'-4'-4'683,"-2"0"-549,-8 7 34,-1 3-168,-1 5 12,-5 14 55,6 5-67,1 4-112,8-2 157,5-9-45,1 8 168,5 0-168,5 2 112,3-11 12,2-7-46,-5-9-78,2-2 213,-2-1 22,11-2 79,5 0-225,2-5 57,0-2 67,-11-7-191,-2-2 695,-2-2-605,-1-11 68,-2-2-136,-4-9 57,-3 9-67,-3 3-34,0 11 0,-5 2-56,-2 2 67,-14 1 23,-7 1-158,-6 5-77,6 2-46,7 3-1803,10 4-5951,6 8 8001,1-2 0,3 2 0,1-8 0</inkml:trace>
  <inkml:trace contextRef="#ctx0" brushRef="#br1" timeOffset="156651">2255 7854 13252,'0'29'191,"0"1"-169,0 1 359,0 16-101,0-5-280,0 3 0,0-18 157,0-15-146,0-7-11,0-3 101,0-1 391,5 0-267,8-11-191,2-1 106,9-21 0,0-4 364,-4 3-504,-1 0 0,-2 3 179,-13 18-224,-3 9-212,-1 3 189,0 4-32,0 7 100,0 8 0,0 4-135,0 5 258,3-1-123,9 10 0,7-6 0,8 0-78,-6-14 257,0-10-179,-9-6 0,3-6 79,0-6 21,8-23-200,4-13 245,1-5-798,-2-4 653,-10 10 68,-4-3-203,-6 0 135,-4 15 0,-1 0 45,-9-26-45,-2-3 0,-2 26-67,3 19 67,7 13 653,2 3-945,0 2 35,-2 16 100,0 7 157,-3 20 0,-1 7-67,-1 6 257,-1 3-117,1-15 0,-1 1 139,0 1 1,0 0-213,1 9 0,0-1 56,2-13 0,1-4 34,2 19 33,2-27-123,0-6-33,0-4-1850,10 2 1883,20-12 0,-13 1 0,10-10 0</inkml:trace>
  <inkml:trace contextRef="#ctx0" brushRef="#br1" timeOffset="157218">2952 7946 15695,'-6'-10'67,"-3"2"-90,-2 8 23,-2 0 0,1 8-145,-1 3 145,-2 10-23,-2 16 124,3 7-101,3 2 45,7-3-168,4-14 123,5 5 145,11-8-33,10-2-112,2-14 348,0-7-348,-8-8 0,-1-7 415,-2-7-382,-4-10 314,-3-2-223,-3-12 44,-4 2-168,-1 4 44,-2 8 113,-5 13-269,-12 1 11,-14 6-89,-6 2-224,8 6-1402,10 4-649,14 5-1546,3 3 4011,10 3 0,-6-6 0,6-3 0</inkml:trace>
  <inkml:trace contextRef="#ctx0" brushRef="#br1" timeOffset="158050">3193 7968 13005,'3'63'-112,"0"-13"235,-3 10 68,0-18-124,-1 2 23,0-12-22,0-5 77,0-16-100,1-8 1479,0-3-1188,-1-22-336,1-14 56,0-26-56,4 8-23,4 6-201,2 18 224,7 1-134,1 6 0,4 6-35,3 9 169,-2 7-45,2 9-112,-3 4 258,9 22-101,-5 8-101,1-1 157,-10-3-56,-9-18 0,-5-4 90,-1-5-1,-2-5 136,0-3 10,0-2 1,0-8-315,0-4 79,0-8 0,0-3-179,3-14 123,10-1 67,9-7-11,2 16-123,-1 8-23,-6 12 79,1 1 22,3 5-79,2 0 124,-4 5-123,-3 4 123,-5 6 0,0 7-112,-2 3 112,1 13 0,-6 2 67,0-1-11,-4-3-112,0-14-145,0-2-2556,0-3 2757,0-2 0,0-5 0,0-3 0</inkml:trace>
  <inkml:trace contextRef="#ctx0" brushRef="#br1" timeOffset="158784">3906 7707 12479,'16'56'201,"-8"-18"1,-1 2-1,-1 3 1,-1 2-264,-1 3 1,-1-1 217,-3-14 1,0 1 417,0 6 1,0 0-362,0 24-96,0-1-95,0-31 146,0-14-156,0-10 347,0-4-359,0-1 1155,0-2-1155,0-19 100,2-13-156,7-21 56,0 8-168,7 4 135,-4 17 22,1 4-23,0 3-90,0 4-33,2 5-111,5 2 167,-3 4-22,4 0 123,-4 4-68,0 7 180,-1 7-235,6 20-101,-8 5 224,-1 10 0,-9-14 123,-4-8-145,-6-13 22,-4-1 0,-7-2 112,-6-1-67,-1-1-45,-15 1 56,10-5-112,-6 2 56,13-5-3272,5-1 3272,2-1 0,8-2 0,3-1 0</inkml:trace>
  <inkml:trace contextRef="#ctx0" brushRef="#br1" timeOffset="159352">4258 7647 11425,'1'-5'1580,"0"0"-370,-1 4-762,0 0-492,0 9 44,0 7 0,0 11 145,0 25-1063,0 8 918,0-23 0,0-1 0,0 9 0,0-16 0</inkml:trace>
  <inkml:trace contextRef="#ctx0" brushRef="#br1" timeOffset="159951">4617 8090 9946,'6'-11'1715,"-1"2"-1401,-5 9 145,0 0-403,-27-40 123,-5 27-179,-13-29 0,4 39-33,13 3 66,-3 11-33,10 12-33,3 17 33,12 0-79,8 0 180,9-11-101,5-3 0,9-3 56,-1-3 22,1-2-78,5 0-123,-10-3 123,4 1 0,-10-5 0,-3 1 146,0 2-247,-4 7 123,-3 0 102,-2 5 21,-9-10-55,-7-3 235,-13-8-325,-9 2 34,-4-4 44,-18 1-22,7-3-2028,3-2 1972,14-5 0,23 4 0,3-3 0</inkml:trace>
  <inkml:trace contextRef="#ctx0" brushRef="#br1" timeOffset="161051">5528 7709 13868,'1'-9'-358,"3"11"347,1 18 111,1 10 1,1 7 89,-3 8 1,-1 6-35,1-7 1,-1 3 0,-1-1-514,0 12 0,-3-2 357,-1-1 0,-3-5 0,-8 11 249,2-27 1,-3 0-216,-13 17 145,1-4-179,10-24 0,8-15 280,7-7 406,1-2-686,0-7-145,0-5 302,3-8-169,9-11 393,5 1-302,0 1 122,-2 11-44,-7 10-157,-2 6 0,4 1-213,8 14 213,1 1-78,6 11 268,-5-1-190,-1 1 0,0-1 23,-2 0-57,1-4 79,6 2-146,-2-3-89,2-2-1043,-4-6-1534,-1-6 2767,17-2 0,-19-2 0,8 0 0</inkml:trace>
  <inkml:trace contextRef="#ctx0" brushRef="#br1" timeOffset="162068">6165 8313 14260,'-18'-18'471,"-1"3"-280,4 15-124,-3 2-67,0 5 0,0 7-45,2 6 45,1 19 101,7 4-123,1 0 22,7-9 0,0-17 78,8-3-56,8-5 281,15-4-303,-1-3 56,3-9 33,-11-4-33,-2-9-56,-1-4 180,4-14-180,-5-2 44,-2 1-88,-7 12 44,-5 16 0,-3 6 0,1 2-180,-1 3-21,0 8 22,0 21 179,-1 1-56,0 17 246,0-13-201,0-4 11,0-4 0,0-4 67,0-6-67,0-1 90,9-9-46,1-1-44,8-10 0,1-6-67,14-23 11,1-10 140,-16 16 0,0-1-84,4-16 0,-10 9-22,-9 16 22,0 3 0,-3 5-45,1 3 191,0 4-247,-1 3-336,1 2 291,-1 7 236,0 15-90,0 13-101,5 13 101,1-10-78,5-6 167,-1-16-89,0-2 0,0-6-33,4 0 33,5-6 257,6-7-100,-2-6-157,-1-9 0,-6-4 224,-1-21-190,-7-14 111,-4 21 1,-1-1-12,-7-22-89,-2 13 146,-2 27-191,-1 7 0,3 6-23,-6 5-246,-4 7-1232,0 5-818,1 7-987,11 3 3306,2-1 0,2-7 0,0-4 0</inkml:trace>
  <inkml:trace contextRef="#ctx0" brushRef="#br1" timeOffset="162535">7058 8353 13454,'36'0'22,"5"0"-33,6 0 156,-10 0 1,1-2-12,0 0 1,-1-1 234,6-2 1,-2 0 79,13-6 380,-21 0-381,-22 3 168,-5 2-380,-4-1-102,-2 3 146,0 1-168,0 0-694,0 3-8427,2-1 9009,-2 4 0,2-2 0,-2 2 0</inkml:trace>
  <inkml:trace contextRef="#ctx0" brushRef="#br1" timeOffset="164384">8435 8066 12008,'4'10'-56,"-1"6"56,-4 17-78,-6 25 167,3-26 1,-1 3-79,-2 6 1,0 0-12,-3 21 0,1-14 0,3-23 112,2-4-112,1-9 448,1-4-448,2-9 0,0-8-79,0-6 169,2-10-90,4-4 45,8-25-40,-5 18 1,1-3-40,1-13 1,1-1 49,-2 8 1,-2 1-17,1 2 0,-1 4 146,2-2 471,1 7-371,-3 16 23,-1 5-247,0 9-22,-2 3-22,2 3-68,0 6 90,3 6-67,5 23 134,0 15-67,2 3 23,-3 5-12,-2-17-11,2-1 0,-1 0 190,13 14-212,2-3-2696,-10-24 1,1-2 2717,6 8 0,-8-17 0,-13-15 0</inkml:trace>
  <inkml:trace contextRef="#ctx0" brushRef="#br1" timeOffset="164701">8433 8440 13285,'27'-14'102,"6"1"21,-1 9-190,18 1 67,-6 0-595,2 2-2083,-15 1 2678,-7-1 0,-10 1 0,-7-1 0</inkml:trace>
  <inkml:trace contextRef="#ctx0" brushRef="#br1" timeOffset="165085">9090 8229 10776,'0'-8'2330,"0"2"-1568,0 6-717,0 0-11,-19-10 380,-3 8-246,-17 5 168,6 26-314,9 4-22,6 10 102,10-14 32,4-1-22,2-4-112,2-1 12,0-3 66,8 5-89,9-3-168,5-2-1592,10-6-2632,-3-9 4403,5-3 0,-14-2 0,-4 0 0</inkml:trace>
  <inkml:trace contextRef="#ctx0" brushRef="#br1" timeOffset="165450">9456 8229 14652,'-3'-5'235,"-4"3"-178,-4 9 122,-5 7-22,-1 6-134,-5 20 212,3 6-45,3 8-11,8-13-33,7-13-146,1-14 45,4 1 0,9-2-292,13-1-762,5-5-2609,6-4-1828,-7-3 5446,2-7 0,-14 5 0,-4-5 0</inkml:trace>
  <inkml:trace contextRef="#ctx0" brushRef="#br1" timeOffset="165885">9699 8367 12031,'0'-8'1479,"0"2"-1165,0 6-314,0 0 201,-1-3-279,-2 3 78,-7 12 0,-5 15 78,-1 18 124,3-6-113,6-4-89,6-13 157,0-1-157,8-7 325,10-4 247,3-7-79,7-8-124,-9-4 237,-1-8-438,-5-3 224,-1-2-124,-5 0 36,-2-11-304,-7 0-80,-5 0 80,-6 8 0,-5 13-44,-13 7-382,-3 6-2969,-3 15 123,15-2 3272,11 9 0,12-14 0,0-3 0</inkml:trace>
  <inkml:trace contextRef="#ctx0" brushRef="#br1" timeOffset="166334">9699 8353 10237,'51'-24'605,"1"0"1,-4 1-1,-12 6-11,-27 14-505,9 1 147,9 7-169,15 14 415,-3 1-415,1 13 68,-12-7-68,3 13 23,-7 0 133,-4 1-211,-12-13 44,-7-13 112,-1-10-101,-4-3 291,-4-1-358,-11-13 270,1-13-24,2-21-223,8 3 301,8-1-324,5 17-56,9-2-179,13 6-3855,18 4 4090,-3 8 0,-11 9 0,-15 1 0</inkml:trace>
  <inkml:trace contextRef="#ctx0" brushRef="#br1" timeOffset="167185">10759 7783 11493,'5'-10'2353,"-1"2"-1849,-4 8-459,0 0-269,7 3 817,1 54-312,2-1-355,-6-5 1,-1 4 353,-2-11 0,0 0-62,-1 13 1,0 1-107,0-7 0,0 0-68,0 4 1,0-3 11,0 14-56,-1-33 45,-1-20 762,0-12-527,0-1 462,1-6-742,0-13-79,1-1 169,0-10-90,-1 6 45,-8-12-191,-8 3 22,-6-2 124,1 14-34,2 12 34,4 6 0,-3 2-67,0 1 67,-13 6-78,2 13 67,-5 10-1,14 2-178,8-1 190,10-10-90,4 7 191,20-3-101,14-1 34,9-11-34,4-8 0,-11-4-123,1-5 223,-1-5-100,6-16 124,-9-10-124,-3-11-79,-17 8 191,-9 4-112,-3 16 34,-2 1-45,1 10-146,-1 2-101,0 9 258,0 8 0,0 10 56,0 10-145,0 6 89,0 14 134,0-3-224,0-3 90,0-11-1490,0-17-1233,0-3-2128,2-6 4851,0-4 0,0-3 0,-1-1 0</inkml:trace>
  <inkml:trace contextRef="#ctx0" brushRef="#br1" timeOffset="167400">10967 8064 12087,'7'28'-5032,"2"2"5032,2 1 0,-4-13 0,-1-5 0</inkml:trace>
  <inkml:trace contextRef="#ctx0" brushRef="#br1" timeOffset="167919">11107 8342 11403,'9'0'684,"-2"0"-684,-7 0 213,0 0-202,19 28 426,-7 7 55,12 24-492,-17-7 124,-5-18-12,-2-12 34,0-15-135,0-4 583,0-2-460,1-18-67,1 1-67,3-17 0,1 6 0,3 0-45,1 2 45,0 1 0,1 6 45,4-1 78,-2 8-55,-2 1-136,-4 7 68,-5 3-212,5 3 268,6 14-56,2 0 89,3 10-33,-6-6-56,-2-2 0,-1 0 45,-1-3 89,-2-1-55,-1-3-79,0 0-123,7 0-952,2-4-1962,8 0-538,3-6 3575,4-3 0,-13 0 0,-1 0 0</inkml:trace>
  <inkml:trace contextRef="#ctx0" brushRef="#br1" timeOffset="168568">11751 8398 14294,'9'-64'1031,"-2"12"-1300,-16 52 236,-1 1-125,-11 17 226,2 12-68,2 17-68,6-8 68,11-8 0,2-16-11,5-5 213,4-6-101,8-1 224,2-12-325,2-15 33,-5-4 147,-7-12-281,-5 8 101,-3-7-23,-1 12 23,-1 5-89,-1 14 22,0 8-23,0 0-22,2 7 78,2 7-212,3 14 246,7 36 61,-6-23 1,1 2-73,1 15 0,0 1-306,-3-11 1,0-1 288,-2-1 0,-1-2 28,-2 14-17,0-20 1,-4 1 178,-4-6 0,-4-1-156,-4 1 0,-3-3 162,-24 3-124,-8-20-44,10-14 79,-2-12 111,2-7 129,15-3 1,2-6 287,6-4 1,4-4-608,-3-10 0,6 0-28,10 7 0,5 2 134,0 3 1,5 4-320,21-7-381,17 4-4078,5 12 4672,-3 7 0,-19 11 0,-20 4 0</inkml:trace>
  <inkml:trace contextRef="#ctx0" brushRef="#br1" timeOffset="169252">12631 8026 12848,'4'66'526,"-1"0"1,1-12 0,-2-4-410,-1-9 1,-2-3-591,1 18 574,0-4 67,0 1-168,0-6-90,4-5-1041,1-7-1590,3-7-1033,-3-9 3774,-2-7 0,-3-8 0,0-3 0</inkml:trace>
  <inkml:trace contextRef="#ctx0" brushRef="#br1" timeOffset="169852">12323 8503 13028,'48'-43'106,"-12"22"0,5 5-128,0 10 0,4 5-186,15-4 1,1 0-1167,-10 0 1,-3 1 969,-2-1 1,-4 0-113,6-4 863,-12 0-526,-12 1 442,-8 1 376,-8 3-157,-2 2-404,-5 1 738,-1 1-480,-7 15 146,-7 17-482,-1 7 0,-3 8 56,11-11-56,2-3 0,4-3 235,7-6-179,7-4 347,24-5 259,9-7 379,13-23-424,-18-4-247,-9-19 548,-20 4-761,-5-14 146,-6 0-359,-20-3 56,1 21-146,-15 12 146,9 16-280,1 1 235,5 4-2476,4 13-2331,9 3 4852,12 4 0,-4-9 0,7-9 0</inkml:trace>
  <inkml:trace contextRef="#ctx0" brushRef="#br1" timeOffset="170251">13981 8184 12412,'0'52'627,"-3"-9"-145,-3 16-258,-3-13 45,-4 15 33,0 1-364,6-26 1,-1-1-667,-4 13-2824,-5-14 3552,2-22 0,4-6 0,3-5 0</inkml:trace>
  <inkml:trace contextRef="#ctx0" brushRef="#br1" timeOffset="171085">13687 8483 12770,'26'-36'45,"3"7"11,1 29-56,32 6 44,-25-4 1,1-1-56,9 3 0,0-1 11,-9-2 0,-4 0 168,20-3-134,-30-6 33,-3-11 78,-9-13-145,-2-9-56,-6 9 214,-2 4-158,-2 17 0,0 2 11,0 6-437,1 1 325,-1 25 101,1-1 0,-1 22 45,0-9-45,0 12 78,5-9-55,-2-4-23,4-16 22,-3-15 281,2-2-303,1-1 34,5-6 212,4-5-111,1-7-79,2-3 56,5-9-191,-2 7 79,-3 1-56,-5 12-33,-10 8 89,8 2-23,8 12 23,2-1 0,9 10-45,-3-6 45,2-1 0,2-5-33,0-3 223,-1-3-190,-4-3 0,-2 0-56,7-14 191,-8 2-135,6-14 0,-12 6 33,-1-3-134,-3 0 101,1-8-156,-8 10 100,0 2 56,-7 12-79,-5 7 79,-2 6-112,-5 6-45,0 9 190,2 23 91,4 7 246,11 1-34,15-5-507,18-16 171,17-1-1227,-23-17 0,3-1 1227,3-4 0,-1-1 0,6 2 0,-7-8 0</inkml:trace>
  <inkml:trace contextRef="#ctx0" brushRef="#br1" timeOffset="173169">16125 8088 9969,'2'-5'1927,"0"1"45,-2 4-1949,1-6-1,-1 5 717,1-5-88,-20 8-114,-15 16-537,-7 0 11,-5 15 101,16-4-33,-6 22 38,20-21 1,2 2-73,1 9 0,1 0-45,-1 23 269,11-6-235,6-26-34,6-1 56,7-4 336,23 3-583,11-7-649,-17-12 0,2-3-3194,20 0 4034,-6-9 0,-31 1 0,-6-2 0</inkml:trace>
  <inkml:trace contextRef="#ctx0" brushRef="#br1" timeOffset="174401">16350 8409 15527,'6'-33'772,"-1"6"-614,-5 27-125,0 0 102,-9 3-191,-6 15 56,-3 2-23,-3 14 46,10-3-23,2 0 0,4 0 56,2 9-56,5-4 67,15 8-67,0-18 0,12-6 157,-7-13-34,13-4-11,-2-9-22,3-13-90,-14-4 156,-10-7-200,-10 6 44,-2 0 0,-2 2-68,-11-4 68,1 6 45,-4 2-45,8 7 0,5 6-134,3 0 134,0-2-90,7-1-22,6 0 112,8 1-56,6 5-101,2 1 281,-2 1-124,2 0 0,-7 0-247,7 16 247,-6 13-45,-1 25 45,-11-4-22,-5 0 100,-6-17-111,5 7-1,3-11 101,2-2-67,2-14 0,-3-10 68,1-2 55,2-2-123,1-7 0,3-6 78,5-22-89,-4-8 112,-1-1-191,-5 8 90,-8 17 0,-1 7-45,0 5 57,0 2-203,0 5 68,2 3 123,1 7-101,3 8 146,3 5-45,2 5 0,2 1 0,6 6 0,3-4-11,-1-4 100,-1-9-89,-9-11 0,-2-3 79,-1-2 33,4-8-67,2-16 22,6-22-67,-6-7 78,-2-11-763,-7 7 685,-3-7 0,-2 30 0,-1-2-50,0-17 0,-2-1 50,-2 8 0,0 1 44,2 0 1,0 4-67,-6-5 22,7 35-101,0 7-11,0 3 471,0 20-347,2 40 38,-1-9 1,1 3-454,0 0 0,0 1 632,0 3 1,1-2-225,-1-17 1,1-3 117,1-2 0,0-1-123,8 26 269,7 4-269,1-13-280,2-3-404,-7-21 112,-1-15-2779,-2-8 3354,15-9 0,-15 4 0,8-4 1</inkml:trace>
  <inkml:trace contextRef="#ctx0" brushRef="#br1" timeOffset="175418">17515 8699 12490,'8'-42'2028,"0"1"0,5-21-2005,-13 42 167,-1 13-123,-7 1-55,-10 4-136,-10 8-111,-1 20 269,8 0-34,10 15 0,9-11 33,4 5-33,7-9 112,1-4-44,4-13-57,-4-8 123,-1-5 57,10-16-292,5-11 202,0-4-101,0 1 0,-8 15 22,0 3-123,0 3 101,-3 5-145,-2 4-46,4 3 191,3 10-33,7 13 33,-3 4-23,-4 7-168,-8-5 315,-4 9-124,-4-1-11,-2 0 11,-2-14 56,-1-12 45,1-8-45,1-2 145,1-14-201,0-14-45,1-16 45,2 2 0,3 7 0,2 15-168,7 1-22,3 9 212,3 2-44,2 7 22,-2 5 0,0 6-90,2 7 90,-1 6 0,-2 2 90,4 10-146,-7-4-23,0-1 79,-10-15 0,-4-9-123,-3-6 459,0 0-425,3-19 89,1 5-113,5-17 226,1 9-136,2 1 23,0 1-67,7-3 44,1 3-78,0 5 101,-2 5-100,-6 8 100,1 1 0,3 1-180,11 10-10,2 11 291,1 4-101,-8 7 0,-9-10 22,-4 1-33,-1-3 11,-3-2 0,-2-3 90,0 4-113,2 0-4133,5 1 290,0-8 3866,3-5 0,-8-7 0,0 0 0</inkml:trace>
  <inkml:trace contextRef="#ctx0" brushRef="#br1" timeOffset="176216">18491 8273 12927,'5'13'201,"7"33"-89,-5-11 0,-1 3-119,4 7 0,-1-1 197,3 18 75,-4-22 0,0-1-265,3 27 112,-5-31 0,-2-3-90,0 5 48,-4-17 19,0-13-55,0-2 247,0-3 333,0 0-603,0-8-100,0-2 89,0-10 0,1-1-45,6-14-89,9-1-147,10-3 281,0 12-23,1 11-89,-7 11 135,11 5-34,4 22-169,0 0 180,-3 19 0,-15-10-89,-5-2 246,-5-1-225,-3-2 68,-3-4-11,-6 3 34,-16-10 77,-3-2 57,-16-10-90,3-4-67,-2-1-392,2 0-2297,1 0 2689,17 1 0,3-1 0,15 1 0</inkml:trace>
  <inkml:trace contextRef="#ctx0" brushRef="#br1" timeOffset="178168">19560 9013 8030,'0'8'1513,"0"-1"-1367,0-7 481,0 0 90,0 10 415,0-7-169,0 7-66,4-10-886,7-9 34,7-6 325,22-29-28,-21 17 0,0-2-309,1 0 1,-1-1 257,6-30-280,-17 13-11,-4-2 34,-4 1 324,-9-8-358,1 20 34,-3 4-34,5 22-123,5 9 111,1 1-200,-1 11 212,-1 10 0,-1 18 56,1-3 0,0 4-56,0 3 0,0 0 11,0-1 0,1 0 78,0-5 1,1-3 22,0 5-112,0-6 0,3-7 146,13 2-146,11-6 213,5-3-180,4-9-33,-7-7 0,7-3 0,2-3 0,4-7 0,2-8 0,-14 0 0,-1-2-28,-1-3 0,-1-2 5,1-6 1,-2-2 22,6-19 0,-16 6-33,-13 18 269,0 1-236,-2 5 470,-1 6-470,0 6 0,0 8 22,0 1-145,-4 1 123,-3 0-201,-13 15 223,-5 15 45,-1 22-123,8-5 56,10-4 0,7-18-56,5-1 45,14-9 157,-1-4-34,10-8-112,-6-3 33,0-5-33,0-5 45,-2-6-45,-2-5 112,4-9-112,-5 0-67,1-3 112,-8 12-45,-5 8 0,-2 9-56,0 2-45,-1 2-90,1 0 169,-1 0 22,0 1-34,1 5 135,1 5-190,0 8 89,2 3-68,4 17 136,3-2-68,-1-2 78,1-12-89,-4-14 11,1-6 0,-1-1 157,9-2-68,8-14-66,3 0-35,3-15 12,-9 4 0,2-4-11,-4 1 90,-2 0-79,-4 5 44,-2 2-122,-4 10 22,-2 3-179,-4 7 212,-1 1 23,1 3 0,3 5-44,7 19 44,3 8-12,2 2 57,-2-5-45,-4-17 0,0-5 56,-1-4 45,1-4-101,-1-1 112,8-9 22,1-13-134,1-3 68,-3-9-147,-7 7 79,-1 5 0,-2 3-168,2 8 67,5 5 101,4 12-44,4 4 44,1 10 0,1 0-79,1-3 169,2-4-90,3-6 123,13-3 67,-3-10 606,1-17-695,-19 0 302,-13-13-403,-8 8-156,-4-6-5122,-6 10 5278,4 3 0,-2 14 0,7 6 0</inkml:trace>
  <inkml:trace contextRef="#ctx0" brushRef="#br1" timeOffset="190301">22118 9057 11201,'6'0'79,"-1"0"1893,-5 0-1356,0 2-246,0-10 426,2 0-751,3-14 55,6-1 337,16-26-185,-9 17 0,1-2 51,5-15 0,-1-4-141,-2-6 0,-2 0-361,-5 8 1,-3 2 248,-3 1 1,-2 2 196,-4-10-1,-2 2 147,0 26-472,0 6 90,0 20-269,0 2 79,0 32 179,-3 1 0,0 7 61,-3 20 1,-1 5-520,2-17 0,-2 2 0,1-1 458,-3 11 0,-1-3-34,3-8 1,-1-5 33,-2 6-11,-2 8-23,6-9-3685,-1 4 380,6-24 3339,1-12 0,0-14 0,0-3 0</inkml:trace>
  <inkml:trace contextRef="#ctx0" brushRef="#br1" timeOffset="191168">21978 8837 11145,'0'-8'3328,"0"2"-3250,0 6 102,9-8-80,25 4 114,26-7-24,5 8-374,-29 0 1,-2-1 183,12-4 660,-2-4-604,-5-3 336,5-14 12,-8-8-404,1-10 280,-16 9-224,-8 7-56,-10 15 603,0 7-692,-2 3-303,3 5 257,-1 12 135,2 7-56,-1 12 191,1 7-135,-2-1 0,2 8-45,-1-13 11,2-5 191,-2-14 89,0-10-246,0-2 56,3-2 56,4-10-100,10-15 156,-3-6-202,0 2 34,-8 12 0,-6 15-224,-1 3 179,-1 1-179,5 0 269,10 12-45,14 6-56,3 4 146,9-4-90,-7-9 168,23-6-34,-1-6-129,-23-6 1,-3-4-6,12-10 0,-15-15-11,-17 8 145,-4 1-212,-5 2 78,-1 4-202,-2 10 180,0 4-202,0 12 112,0 10 112,0 13-101,-3 31 157,3 6-56,-3-1 90,12-14-45,4-23-45,13-5 0,6-2-112,5-3 112,2-1-8897,17-4 8897,-15-3 0,-4-4 0,-22-3 0</inkml:trace>
  <inkml:trace contextRef="#ctx0" brushRef="#br1" timeOffset="192734">24302 8917 10933,'38'-19'698,"0"-1"0,3-7 1,-4-6-447,-14-1 0,-3-4 28,6-15 0,-2-2-583,-5 7 0,-3 0 359,-3 0 0,-5 1 214,-4-18 27,-3 28 0,-2 2 50,-2-14-138,1 9-287,-1 27-247,2 17 302,-1 14 678,0 15-745,-5 23 90,1-3 0,0 6-621,0 6 1,0 1 620,0 0 0,0-1 0,2-4 0,1-6 22,1 10-88,2-7 66,6-9 100,20 5 68,17-10-129,-10-23 1,1-3 341,26 1-370,-2-12 56,-18-9 359,-1-9-426,-3-7 151,-10-3 1,-1-5 671,-1-3 1,-2-1-796,4-7 0,-2-1 319,5-21-82,-16 15 39,-11 20-282,-3 0-67,-11 4 45,1 1-146,-10 9 224,4 7-134,0 2 56,-1 1 0,0 3-213,0 6 213,-4 16-44,8 8 21,1 5 23,10-10-11,8-9 11,4-11 0,7-4 45,5-2 156,21-3-122,3-16-57,-1 2-22,-9-13 0,-19 7 11,-3 2 192,-4 4-226,-3 3-201,-2 6 100,3 2 68,1 8 101,4 6-123,3 7 78,9 10 11,-1-3-11,0-5-78,-7-10 201,-5-8-34,0-1-89,2-4 0,0-6 23,1-6-23,2-11 89,-3 6-245,-1 3 133,-2 11-10,-1 5-180,5 4 213,5 6-45,19 12 202,6 5-157,14-2 33,-13-10 46,-9-10-79,-16-8 190,-6-7-43,-2-8 65,-2-18-234,-5-1-23,-1-1 23,-4 17-1951,0 13-1646,0 15 3619,3 9 0,-3-6 0,3 5 0</inkml:trace>
  <inkml:trace contextRef="#ctx0" brushRef="#br1" timeOffset="194084">26436 8841 10092,'0'-5'505,"0"1"245,0 4-750,-27-9 0,11 7-78,-24-7 212,18 10-235,-4 12 12,10 3 89,2 3 0,10-4 78,8-9-11,8-2 213,10-3-280,26-2 393,1-16 156,4-6-505,-21-5 158,-18 4-202,-10 13 34,-3 5-146,-1 3-146,0 3 180,0 18 78,2-7-90,2 12 146,4-14 67,11-4 258,10-2-280,2-10 11,6-6 393,-11-10 133,-1-4-224,-3-1-133,-5-2-259,-2-1 874,0-18-392,-3-7-402,-1-5-80,-5 19 157,-2 20-358,-3 19-101,1 9 156,-2 36 124,1 7-356,-1-8 0,-2 3 434,-2-5 0,-2 0-84,-2 1 1,-1 0 5,-3 1 0,-1-2 0,-1-1 0,1-1 11,0-1 1,0 2 4,-2 8 1,2 2 39,2 0 0,1 1-79,2 6 1,1 0 22,2-16 0,3-4 45,4 17 34,2-33-34,7-9 403,8-6-448,0-11 668,5-9-612,-6-13 11,0-11-67,-5-9 0,-3-6-56,-5-4-56,-6 24 0,-4 1-157,-30-18 134,4 26 1,-4 4 117,0 10 0,-1 4 39,-6 2 1,2 2-135,-15 1 112,3 0 56,23 1-123,33-1 112,34 2-57,-2-1 1,4 0-421,3-1 0,2 1 432,2 0 0,2-1 0,-3 0 0,3 0 11,14-1 1,1-1-18,-10 0 1,-2-1-119,1 0 1,-4-1-750,5-2-1010,-37 2-1075,-15 4 2958,-21-3 0,15 3 0,-15 0 0</inkml:trace>
  <inkml:trace contextRef="#ctx0" brushRef="#br1" timeOffset="196034">27944 8741 14529,'-16'-21'235,"-3"4"-369,-1 16 167,-16 0 12,-5 11-202,-8 12 157,15 3-190,11 6 145,15-11 45,3 3-45,3-3 68,16-2 313,11-7-235,6-7-79,4-6 158,-9-8-68,7-14-56,-5-11 134,1-10-190,-14 11 56,-4 6-11,-8 18-45,-1 4-313,-1 4 88,0 5 225,0 7-112,0 10 112,-1 8 0,1 3-56,0 3 179,4 7-123,4-6 22,4-1-22,-1-17 270,2-10-225,-2-6 235,15-10-34,7-21-156,1-2-57,-1-18 68,-14 10 34,-3-7 55,-4-2-190,-3-3 0,-4 1 202,-2-4-214,-3 20 24,0 7-12,0 21-292,-1 7 124,1 14 168,-1 5 101,0 38-45,0-12-56,0 17 0,0-23-89,3-4 89,3-6 0,3-6-12,3-5 225,8-3-213,5-7 225,12-4-225,-4-14-34,5-6 258,-9-10-179,-8 2 0,-1-5-51,-2-6 1,-2-3 33,0-1 0,-2 1-28,-4-3 0,-4 2 0,-3-12 201,-2 12-324,-1 12 123,0 10 0,0 9-202,0 5-123,0 19 347,0 40-22,-1 4-259,0-15 1,-1 1 252,0-11 1,-1-1 5,0 10 0,-1 0 61,2-6 1,1-1-102,-1-2 1,1-3 39,1 11 0,3-25 45,3-5-45,6-5 518,3-2-226,4-4-24,14-7-200,8-22 32,-14 1 1,-1-4-101,-4-2 0,-2-2-276,0-9 1,-2 0 364,-7 6 1,-2-1-90,0-14 0,-1 1 162,-2 13 1,-2 2-163,2-29-56,-5 42 11,0 23-235,-1 0 202,1 13 78,-1 14 0,0 23-28,0 0 0,0 5-11,0 2 0,0 2-57,0-11 0,0 2 0,-1-2 96,1 5 0,-1-4-40,1-6 1,-1-6-62,-1 5-4571,-4 0 4672,-5-21 0,3-2 0,0-18 0</inkml:trace>
  <inkml:trace contextRef="#ctx0" brushRef="#br1" timeOffset="196384">27978 8723 10025,'48'-1'399,"0"0"1,12 0 0,0 0-288,-9 1 0,-2 0-776,1 0 1,0 0 663,-1 0 0,-4 0-1322,15 0-2319,-4 0 3641,-6 0 0,-22 0 0,-8 0 0</inkml:trace>
  <inkml:trace contextRef="#ctx0" brushRef="#br1" timeOffset="196818">28960 8719 10036,'8'0'1905,"-2"0"-1748,-6 0 246,42-3-212,-13 16-180,3-1 0,0 3-11,-2 22 0,-7 10-56,-11-11 224,-7 11-56,-3-8 134,-8-2-246,0-19 348,-8-11-168,3-10-180,0-7 134,5-20-134,3-13 78,14-16 46,-3 14-124,12 6 145,-7 21-201,11 1-235,8 9-2869,23 4 650,-8 12 2510,9 3 0,-34-3 0,-3-2 0</inkml:trace>
  <inkml:trace contextRef="#ctx0" brushRef="#br1" timeOffset="197302">29707 8861 13723,'-2'-17'201,"-3"3"-201,-8 15-11,-2 9-34,-4 19 45,3 17 0,3 11-44,11-14 44,11-10-23,5-20-66,15-4 10,2-5 214,2-17-135,-9-3 112,-9-16-112,-7 4 0,-2 0 0,-2 0 179,-1 0-67,-2 9-168,0 5 56,-1 11-280,0 3 235,0 4 23,0 8 22,0 8 0,0 24 78,0 3-78,0 0 45,0-9-45,2-18-751,5-4-2353,4-6 3104,8-4 0,-8-5 0,0-1 0</inkml:trace>
  <inkml:trace contextRef="#ctx0" brushRef="#br1" timeOffset="197584">30141 8795 11885,'-27'24'302,"-1"1"1,5 2-1,5 1-89,7 25 123,17 6-223,18-24 290,19 2-599,-12-25 0,3-4-2684,23 2 2880,3-13 0,-36 2 0,-4-4 0</inkml:trace>
  <inkml:trace contextRef="#ctx0" brushRef="#br1" timeOffset="198168">30565 8581 15426,'6'-14'-291,"-2"15"291,-2 49 67,-1-10 0,1 4 34,1 14 0,1 1-379,-1-9 1,0-2 277,1-6 0,-1-2 90,2 7 143,-3 2-1690,-4-18-717,-20-5 1737,3-26 303,-11-13 268,14-9 389,6-2-512,5 0 528,8-2-539,22 4 134,20 2-134,7 8 0,6 5 0,-20 2 482,8-5 549,-12-7-830,-4-3 180,-12-5-314,-13 4 112,-2 1 808,-2 4-931,-1 6-11,0 4-202,1 4-258,0 14 315,0 31 100,0 3 0,0-12 0,-2 0 11,-1 17 291,2 9-604,-2-8-1457,2-5-2186,0-20 3945,2-19 0,-2-5 0,2-3 0</inkml:trace>
  <inkml:trace contextRef="#ctx0" brushRef="#br1" timeOffset="198384">30912 8703 15717,'4'-33'-23,"-1"-1"1,3-19 22,-3 53-1031,-1 0 337,4 8-3508,16 20 4202,15 15 0,-12-10 0,3-5 0</inkml:trace>
  <inkml:trace contextRef="#ctx0" brushRef="#br1" timeOffset="198851">31255 8830 13039,'19'0'1972,"-4"0"-2140,-15 0 44,-22 12 180,2 7-168,-10 5 112,11-2-56,15-7 56,1 0 224,10-5 393,11-2-617,1-6 34,8-2-135,-11-1 101,-1 1 0,-1-1-45,1 1-112,2 11 90,1 6 67,-1 4 0,-2 0 0,-1-10 135,10-2-135,3-4 201,5-2-167,-4-7 33,-9 2 280,-5-3-347,-5 4 79,8 0 44,5 4-616,4 11-2051,-5 0 2544,-8 4 0,-9-10 0,-2-5 0</inkml:trace>
  <inkml:trace contextRef="#ctx0" brushRef="#br1" timeOffset="202101">1225 9229 9397,'4'0'1894,"-1"0"1568,-3 0-3293,-10 1-1,-1 1-168,-13 4 0,-1 1-79,-3 2 270,-12 11-191,7 7-79,-3 13 79,18-5-123,10 1 280,7-14-157,3 0 0,7-4 213,19-1-213,18-9 67,4-5 45,-1-13-90,-15-8-22,2-21 168,-8-8-201,-2-9 145,-15 8-112,-7 16 89,-4 13 135,0 11-224,0 4 0,0 2-78,0 1-90,0 5 168,0 7-123,0 8 123,0 9-112,0 17 269,0 1-113,0 8-133,0-20 89,0-10-1591,0-15-2062,2-3 3653,3-4 0,-2-1 0,1-1 0</inkml:trace>
  <inkml:trace contextRef="#ctx0" brushRef="#br1" timeOffset="202670">1413 9280 11179,'1'-6'1949,"0"1"-1713,-1 5-584,4-6 348,2 18-11,4 12 11,-3 9 101,-1 9-101,-5-14-67,0 7 156,-1-5-89,0-1 202,0-15-202,0-8 0,0-6 1053,1 0-728,6-14-258,5-11-67,3-5 214,5-3-225,-3 11 11,10-7-56,2 7-57,3 1 147,-10 10-113,-8 8 23,-8 2-157,-1 1 124,2 0 89,0 5 0,2 4-67,5 16 33,-2 7 34,-1-1 146,-5 0-102,-5-11-10,-1 5 280,0-3-942,-1 2-3361,1-12 3989,-1-4 0,1-7 0,0-1 0</inkml:trace>
  <inkml:trace contextRef="#ctx0" brushRef="#br1" timeOffset="203234">2072 9026 15146,'6'42'22,"0"-1"1,2 23-23,-6-22 0,-2-1-897,0 16 897,0-4 312,0-3-211,0 4 47,0-17 31,0-6-167,0-20 133,0-10 1031,0-1-1176,0-12-12,-2-15 12,-7-13-67,-3 0 168,-8 7-247,0 15 135,-12 0-202,-6 8 135,-5 0-34,12 10-22,10 10 134,16 4 0,2 8-168,3 2 179,0-1-11,5-2 168,13 3-11,15-6-101,5-3 78,6-8-134,-8-6-6006,20-3 6006,-19-7 0,1 5 0,-26-3 0</inkml:trace>
  <inkml:trace contextRef="#ctx0" brushRef="#br1" timeOffset="204118">2845 9490 8523,'-5'-5'1726,"1"1"-1222,4 4 269,0 0-739,16-14 100,6 10-134,22-2 112,-7 18-44,2 10-23,-12 2-45,-4 4 89,-5 1-122,-7 1 55,-6 0 79,-1 6-11,-3-10-12,0-3 0,-1-15 247,0-7 34,-2-1-281,-2 0 606,-2-14-113,3-11-459,0-8 123,9-6-201,4 10-34,7 1 572,4 1-292,3-10-168,-1 1-168,-4 3 56,-6 5-247,-2 14-705,3 5-3206,4 4 4158,2 3 0,-8 2 0,-2 0 0</inkml:trace>
  <inkml:trace contextRef="#ctx0" brushRef="#br1" timeOffset="204567">3445 9606 8355,'46'-13'362,"0"1"1,-8 3-1,-6-3-351,-7-14 482,-12 5-202,-4 2 169,-2-1 436,-4-2-33,-2 3-627,-2 4 10,-4 4-224,-2 8 46,-5 1-68,-1 0 0,-9 8 0,-3 19-56,1 0 268,4 17-212,10-7 0,5 1 12,2 0 88,3-3-21,7-3 179,18 5-146,21-11-168,5-4-2992,5-12 3048,-15-12 0,-17 3 0,-7-3 0</inkml:trace>
  <inkml:trace contextRef="#ctx0" brushRef="#br1" timeOffset="205068">3899 9474 11852,'1'-4'560,"0"1"-504,-1 3 728,-4 68-532,1-36 0,-2 4-207,1 27 0,0 3 50,0-16 0,0-3-95,1 19 0,3-23 90,0-30 11,0-3-23,0-7 729,0-1-12,4-16-795,0-9 101,7-21-134,-1-10 33,-1 10 0,-1-4 22,1-1 0,-1-2-22,2-7 0,0 0-39,-2 10 0,0 6 39,5-13 0,-3 27-22,-6 20-135,1 5 123,0 2-179,11 9-11,-2 19 224,3 1-100,-7 13 234,-8-12-134,-1 6-45,-21-3 45,0-1-2219,-20-9 2219,0-11 0,20-5 0,0-4 0</inkml:trace>
  <inkml:trace contextRef="#ctx0" brushRef="#br1" timeOffset="206216">4164 9610 15202,'1'17'-101,"0"17"45,-1 7 56,0 10 45,0-16 145,0-8-156,1-11 22,6-6-34,2-1 337,14-6-359,4-21 179,-1-2-179,-1-19 0,-12 4 0,-3 1-23,-3 1 23,-4-1 12,-2 14-236,-1 3-68,0 13 292,0 40-112,0-11 258,0 31-180,0-25 34,5 2 23,5-12-23,1-5 145,5-11-44,-6-8-11,10-24-90,1-18 0,-9 6 0,-1-2-28,-1 3 0,-2 0-149,-2-5 0,-1 1 154,-2 7 1,-2 1 22,1 0 0,-2 1 0,0-24-22,0 14 22,0 16-123,0 12-146,0 10 146,2 18 123,0 12 387,0 19-387,-1-6 0,-1 4 22,0 3 1,0 2-51,0 11 0,0 0-126,0-14 0,0-2 204,1-5 1,1-3-51,2 3 0,4-6 67,-1-8 45,2-6 11,0-8-100,8-4-57,8-15 342,1-3-420,5-9 280,-7 0-224,8-6 358,0-5 449,2-8-168,-11 7-539,-8 2 360,-11 11-404,-2 3 89,-2 4-223,0 4 134,-2 5-112,-2 2-101,-1 2 213,1 4-67,2 5-191,2 4 191,8 13 101,12 3-135,4 2 101,7-1-146,-4 0 146,-10-5 0,-2 3 0,-11-9-45,-3-2-22,-10-1-90,-19 1-1838,-19-8-436,-4 0 56,1-7 2375,19-9 0,15 6 0,5-6 0</inkml:trace>
  <inkml:trace contextRef="#ctx0" brushRef="#br1" timeOffset="206434">4949 9612 14227,'8'40'190,"0"1"0,0-2 1,-2 1-1155,-4-3 1,-1-3-4236,1 13 5199,-2-24 0,0-19 0,0-4 0</inkml:trace>
  <inkml:trace contextRef="#ctx0" brushRef="#br1" timeOffset="206618">4897 9302 9991,'42'36'0,"-8"-7"0</inkml:trace>
  <inkml:trace contextRef="#ctx0" brushRef="#br1" timeOffset="207217">5363 9588 15527,'-29'-39'-370,"-8"30"426,9 30-90,-3 34-22,20-11 56,16 2-11,8-19 213,11-15-90,-1-9-112,-1-4 11,-1-8 45,7-15-56,-5-3 45,1 0-45,-8 13-123,-6 11-68,-1 3 191,4 14 56,-3 12-123,0 14 67,-6-6-56,-2-7 90,-1-17-34,3-4 145,0-4 23,12-8-168,12-22 11,11-11-11,-3-3 12,-7 6 167,-14 19-67,-3 7-314,0 5 225,8 13-23,-4 3 56,3 11-12,-7 2-44,-6 3-145,-2 5-1648,-4 3-5423,-6-1 7216,-3-2 0,1-15 0,0-5 0</inkml:trace>
  <inkml:trace contextRef="#ctx0" brushRef="#br1" timeOffset="208050">6825 9606 16905,'-5'-26'0,"0"5"-56,3 30-67,-5 37 212,2-6 1,-1 3-90,0 2 0,0 1-292,-2 3 0,1-2 269,-2 9 23,0-11 143,2-13-199,4-11 213,1-9-90,2-6-156,0-15 89,6-8 441,3-14-564,9-4 179,16-20-56,-14 28 0,3 1-56,4-2 0,1 3-56,17-5 78,-6 18-56,-13 12 68,-3 9 22,-2 5-11,-7 11-203,-4 6 214,-6 18 45,-12 3 0,-6-3-45,-14-10 34,1-22-79,-22-1-4493,5-7 4538,1-2 0,18-5 0,20-2 0</inkml:trace>
  <inkml:trace contextRef="#ctx0" brushRef="#br1" timeOffset="208367">7288 9505 14215,'6'35'303,"-1"11"-85,-4-13 1,-2 4 72,0 22 1,0 4-1234,1 1 1,0 1 1025,-1-2 0,0-2-84,1-9 0,0-6 739,0 0-672,7-1-531,9-18 464,17-7 0,-13-14 0,2-7 0</inkml:trace>
  <inkml:trace contextRef="#ctx0" brushRef="#br1" timeOffset="208884">7571 9893 16277,'0'-3'-246,"-9"26"402,-2 35-156,-2 3 0,10-28 0,3-9 34,4-6-34,19-9 202,15-11-157,3-10-45,1-13 45,-22-7-90,-5-23-56,-8 6 67,-3 4-78,-4 21-67,0 31 179,0 11 0,0 13-34,6 3 169,2 0-203,18 1 102,3-12-34,5-5 0,-5-12 11,-8-11 168,2-26-167,-8-24 179,-2-9-191,-10 29 0,-3 2 0,-3-12 33,-4 10 12,-6 10-90,-4 9-90,-2 8-481,1 4-1479,1 3 2095,-6 7 0,13-4 0,-3 4 0</inkml:trace>
  <inkml:trace contextRef="#ctx0" brushRef="#br1" timeOffset="209435">9251 9594 18630,'-11'1'-280,"2"14"280,7 33 12,-2 17-367,2-28 0,-1 0 405,0 2 1,0 1-1913,-1 13 1,1-1 1754,1-14 1,0 0 55,-2 7 1,1-3-132,1 5-2574,0-11-2622,-2-14 5378,-3-10 0,3-8 0,-2-4 0</inkml:trace>
  <inkml:trace contextRef="#ctx0" brushRef="#br1" timeOffset="210386">8932 10022 12311,'33'-11'-40,"0"0"1,26-7 185,-24 18-168,21 0 89,11 0-67,-33 0 0,-1-2 0,32-5 0,-24-5 437,3-14 33,-14 3 147,-6 1-617,-15 9 112,-8 10-515,-1 2 291,0 14 89,1 22 23,10 16 224,7 11-224,4-18 0,0-16 90,-8-19 134,3-5-168,4-19 168,1-18-224,-4-7 0,-6-10-34,-7 15 34,0 5 0,-3 8-34,0 8-100,-2 9-67,4 5 66,4 23 135,2-1 0,4 17-45,-3-11 236,11 2-191,1-8 67,6-6 11,-4-11 34,-8-13-11,-5-6-101,-5-8 0,0-6-67,0-3 67,0-23 112,5 4-157,-1 1 45,5 17-45,-1 23-201,16 5 235,3 14-112,4 9 123,-11 8 0,-12 8-101,-7-3 101,-1 2 0,3 0 168,13 9-157,12-6 79,13-4-12,-6-16-78,-4-12 89,-16-16 438,3-25 627,-10-28-807,-7 19 1,-2-1-309,-5 7 1,-3 2-40,-2 2 0,-4 3 123,-11-2-258,-8 9 135,-3 8-201,-12 9-3441,15 18 3642,1 16 0,20-6 0,6 3 0</inkml:trace>
  <inkml:trace contextRef="#ctx0" brushRef="#br1" timeOffset="210952">11299 9710 15448,'-33'52'582,"1"0"1,2-3 0,5-2-561,2 14 112,15-24 1,3 0-101,6 26 72,8-29 1,4-3 5,14 6-112,15-17-1389,-3-16-1940,4-11-1287,4-11 4616,-3-11 0,-19 8 0,-8 2 0</inkml:trace>
  <inkml:trace contextRef="#ctx0" brushRef="#br1" timeOffset="211835">11468 9572 15907,'0'41'236,"0"22"-158,0-1 0,0 4-523,0-15 0,0-3 445,0-5 0,0-4 0,0 4 504,0-5-504,0-14 378,2-5-64,17-26-269,2-8-56,16-14 490,-6 1-491,9-10 91,-5 7-79,-2 3-157,-13 13 157,-10 11-101,-4 3 90,3 8 11,5 16 0,4 16 0,-1 1 0,-3-1 101,-2-15-12,2-3-44,2-5-78,15-5-449,8-8-90,16-23 214,-11-2 347,-3-20 11,-18 7 89,-1-18-78,-8-3 348,-4-9 67,-7 19-392,-8 13 156,-4 20-201,-5 6 11,-1 4-168,-5 15 280,-2 23-112,3 16-67,6 2 67,10-9 0,3-22 0,5-8 89,0-4 12,12-5 179,6-13-280,-1-7 0,3-11 22,-10-5 57,-4 0 10,-3 2-89,-4 2 90,-2 8 807,0 3-819,0 9-223,1 2 10,1 8-10,1 9 167,6 32-44,3 17-337,-4-23 0,0 0-974,6 18-1547,-1-20-862,-5-24 3742,-3-6 0,-2-5 0,-2-1 0</inkml:trace>
  <inkml:trace contextRef="#ctx0" brushRef="#br1" timeOffset="212185">12301 9768 13128,'35'-14'236,"1"-1"0,25 2-203,-38 31-10,4 30 89,-4 5-157,-5 9 168,-10-23-123,-7-17 302,-2-18 90,-2-3 247,-1-4-303,-4-22 157,4-19-202,-1-6-257,5-4 56,5 22-146,2 6 56,8 8-336,15 3-5973,9 9 6309,2 1 0,-12 5 0,-16 0 0</inkml:trace>
  <inkml:trace contextRef="#ctx0" brushRef="#br1" timeOffset="213267">12825 9701 10137,'8'0'3395,"-1"0"-1490,-7 0-1367,0 0-314,16-42 34,-13 28-146,3-31-258,-21 41 67,-11 22 135,5 2-89,1 21 33,12-3 33,4 18-33,14-10 124,8-3 10,5-22-134,3-16 34,-6-13 145,-2-7-179,1-12 0,-2-6-78,-1-4 156,0-14-78,-4 10 23,-5 3-23,-4 18-12,-3 16-279,1 2 157,1 18 77,4 31 57,-1 10-550,-2-16 1,0 2 487,0-6 1,-1-1 139,-1 2 0,0 0-183,1 0 1,-2 2 104,-1 11 0,-4 2 101,-8-3 0,-7-1-84,-5 5 0,-4-6 11,0-13 0,-3-8 67,1-9 0,0-6-95,-7-6 12,3-6 234,3-12-246,-3-24 157,16-20-168,2-2 11,20 3 1078,11 21-1056,10 3 175,14 4-242,-5 9 0,5 1 101,1 1 0,2 0-56,9-4 0,0 1-6,-12 4 1,-3 0 5,-5-1 0,-2 0-11,11-14 11,-13 5 0,-1-4 5,-2 0 1,-1-2 16,0 2 1,-2 0-124,5-18 101,-17 25 0,-4 8-67,-4 3-79,-3 5 90,-5 3-67,-6 2 123,-7 3-101,-12 27 45,4 25 73,15-23 0,1 2-40,5 4 1,3-2 22,2 15 23,18 5-23,17-9 56,8-6 44,8-19 35,-11-16-135,-1-4 33,1-4 35,-2-10-68,0-9-40,-11-8 1,-2-6-129,-1-6 0,-2-3 84,2-8 0,-1-1 56,-7 11 0,-3 4 28,4-16 0,-8 36-236,2 9 124,4 8 101,0 14-190,6 13 201,-2 19 0,3 13-789,-3 7 850,-9-31 1,-1 0 28,2 29-40,-4-25 1,-4 0 319,-19 23-269,-5-27 0,-6-5-213,-1-9 0,-3-4-3219,-11-5 1,-1-3 3330,6-5 0,4-1 0,-7-2 0,7 0 0</inkml:trace>
  <inkml:trace contextRef="#ctx0" brushRef="#br1" timeOffset="215300">14912 9998 15538,'-6'-8'1389,"1"13"-1344,3 24 0,4 9-12,1-2 1,0 2-6,1 20 0,1 1-28,-2-12 0,1-3-2185,3 20-7036,-12-19 9221,-5-27 0,3-10 0,-2-6 0</inkml:trace>
  <inkml:trace contextRef="#ctx0" brushRef="#br1" timeOffset="215534">14730 9710 17834,'0'-33'-795,"0"18"-2029,5 40 2824,19 29 0,-14-27 0,13 9 0</inkml:trace>
  <inkml:trace contextRef="#ctx0" brushRef="#br1" timeOffset="215917">15429 9982 16165,'-42'-9'-101,"-1"-1"0,4 2 1,4 7 88,-1 25-144,10 14-1,32 1 157,35 10-45,9-15 95,-16-18 1,1-3-62,10 5-23,5 10-190,-21 7 123,-3 10 56,-30-9 45,-16-4 0,-15-13-201,-15-1-282,-6-3-2363,14-5 1,-1-1 2845,-17 2 0,3 0 0,37-8 0</inkml:trace>
  <inkml:trace contextRef="#ctx0" brushRef="#br1" timeOffset="217400">16933 9672 16053,'-1'-32'112,"0"10"-146,1 77 281,0-6 0,0 7-113,2-4 1,0 3-1,0 0-604,-1-4 0,-1-2 0,1 0 565,3 20 0,-1-6-95,-3-21 0,1-3 0,-1-3 0,0 0 327,-4 27-159,-3 0-168,-1-20 202,2-8-79,4-23 102,2-9 1116,0-4-1330,2-23-22,2-13 11,-1-22-79,-2 8 57,-10 8-23,-6 16 45,-23-2-146,-7 8 101,-14 4 34,11 10-68,10 8 79,16 9 0,5 6-67,2 8 67,4 17-67,5 3 67,28 9 11,4-14 79,25-10-90,-3-15-12,-12-8 1,4-3 78,-2-1 1,1-1-68,-1-4 0,-2-2 44,20-12 12,-27-10-56,-7-7 0,-5-6-33,-5-3 213,-5-2-124,-2-2 425,-3 15-537,0 6 0,-1 18-168,2 9 180,1 12 44,7 32-6,-6-13 0,0 2-11,1 9 1,-1 0 66,-2-8 1,0-2-96,0 18 45,-3-24-1558,4-7-2969,0-8 4527,2-6 0,-2-4 0,-1-2 0</inkml:trace>
  <inkml:trace contextRef="#ctx0" brushRef="#br1" timeOffset="217617">17145 10020 16726,'-7'-13'-1087,"2"9"-4179,12 49 5266,2-4 0,0-19 0,-2-4 0</inkml:trace>
  <inkml:trace contextRef="#ctx0" brushRef="#br1" timeOffset="218017">17341 10276 13555,'44'36'119,"0"0"1,-7 0-1,-8 2-119,-16-5 0,-5-1 0,-3 22 56,-6-28 168,-13-7 123,-5-9-347,-4-22 179,7-8-100,9-18-34,11 1-45,5 1 0,5 0 56,11-1-90,0 9 12,2 4-46,-3 11 12,-5 8-671,2 2-641,3 1 1368,13 1 0,-19 1 0,7-1 0</inkml:trace>
  <inkml:trace contextRef="#ctx0" brushRef="#br1" timeOffset="218718">17929 10254 10765,'4'-9'3350,"-1"2"-2723,-3 7-414,0 0 224,4-22 22,-2 17-391,4-18 212,-3 23-236,0-1-44,1 0-112,5 0 112,2 0-22,4 0 145,-3 1-190,-3 0 67,-1-1 0,-5-1-34,-1 1 34,-2 0-56,-5 1-156,0 1 212,-7 5 0,3 4-45,1 4 179,4 10-134,3-4 157,17 5-157,-2-13 11,17-5 124,-5-6-79,12-1 22,-1-11-78,2-7 0,-14-4 191,-12-1-225,-9 9 34,-4-4-67,-18 2 67,3 2-112,-13 5 325,8 7-247,0 2 34,0 0 0,0 7-78,1 6 123,-8 27 89,7 18-95,9-17 1,3 0-40,2-7 0,2 0-34,5 28 168,8-24-100,16 8 112,13-10-146,6-3-1995,6-14-2352,-7-15 4347,3-2 0,-20-2 0,-6 0 0</inkml:trace>
  <inkml:trace contextRef="#ctx0" brushRef="#br1" timeOffset="219001">18542 10379 16569,'-49'-34'470,"3"17"124,21 39-549,-5 32 145,13 8-128,10-23 0,4-1-62,12 19 146,9-13-113,6-22-66,3-5-360,4-6-5512,23-5 5905,-8-12 0,-3 4 0,-22-6 0</inkml:trace>
  <inkml:trace contextRef="#ctx0" brushRef="#br1" timeOffset="219284">18825 10011 16871,'0'27'-179,"0"6"179,0 15 0,1 6 134,-1 5-89,1-18 0,0 3 61,1-2 1,0 1-79,1 7 0,0-2-28,0-12 0,-1-3-101,2 19-201,-4-25-5928,-3 1 6230,-6-13 0,3-2 0,-3-11 0</inkml:trace>
  <inkml:trace contextRef="#ctx0" brushRef="#br1" timeOffset="219718">18624 10570 15571,'42'-25'-26,"0"1"0,-1 0 0,1 4-30,-2 11 0,0 2 157,-3-5 0,-2-1-101,15-13 0,-13-7-45,-20 2 45,-2-27 67,-7-3-50,-5 24 0,0 1-17,-2-11 212,-1 18-156,0 21 56,0 3-403,1 13 291,-1 34 157,1 4-79,-1-9 1,0 1-227,0 24 395,0 2-113,0-4-61,0-23 0,0 0-6,0 26-246,3 3-3127,5-28-4301,4-18 7607,6-15 0,-8-5 0,-1 0 0</inkml:trace>
  <inkml:trace contextRef="#ctx0" brushRef="#br1" timeOffset="220318">19300 10321 12053,'1'-10'2722,"0"2"-2194,-1 8-528,0 0-191,0-6 180,0 28 22,4 3-11,2 14 23,5-5 111,2-20 12,10-4 66,4-5-212,5-22-56,-7 0 236,-8-18-259,-9 5 79,-4 1 0,0 3 0,-2 2-78,0 12-292,2 14 370,0 20 0,1 18-145,0 14 178,-2-7 1,-1 5-6,0 5 0,0 3-494,-1-10 0,1 3 0,-2-3 466,0 12 0,-3-4-12,-2-3 1,-3-6 11,-12 14-6,0-29 1,-4-4 307,-24 8-167,-2-5 89,3-29 257,12-17-301,3-9 392,4-11-180,8-6-348,10-6 784,7 12 0,6-1-873,11-3 0,7 0 45,10-5 0,5 4-296,-1 7 1,4 6-422,4 4 0,0 6-2196,15-2 2913,-3 2 0,-25 7 0,-8 1 0</inkml:trace>
  <inkml:trace contextRef="#ctx0" brushRef="#br1" timeOffset="221084">20979 10370 11975,'3'-8'2700,"-1"2"-2285,-2 6-415,0 0-67,0 12-1,-5 9 203,-8 43-135,5-24 0,1 4 11,0 12 0,0 1-188,3-11 1,1-2 125,3-3 1,0-4-1541,0 7 1591,0-4 0,0-20 0,0-4 0</inkml:trace>
  <inkml:trace contextRef="#ctx0" brushRef="#br1" timeOffset="221401">20812 10503 11134,'22'-49'1326,"0"0"0,1 6 0,1 7-1326,13 4 0,1 17-78,-8 14 100,19 26-22,-1 13 112,-22-7 0,-4 1-112,5 21 123,-18-9-78,-9-19 0,-23 0-3194,-14-5 3149,-11-6 0,12-6 0,19-8 0</inkml:trace>
  <inkml:trace contextRef="#ctx0" brushRef="#br1" timeOffset="222068">21280 10506 12132,'41'0'373,"0"-1"0,-4 2 1,-6 5-374,-10 14 0,-2 6 0,-5 3 44,1 13 80,-9-3-135,-9 3 11,-6-17 112,-7-11-33,1-11 33,-5-2 123,7-10-235,0-11-34,14-4 90,8-8-56,9 8 0,4-1 112,6 4-269,21-5 23,3 10 112,12 2 22,-19 9-135,-14 11 1,-14 3 134,-7 21 45,-4 10-79,-2 3 34,-2 2 0,0-14-45,2-2 45,5-4 0,2-5 112,4-6-33,12-6 66,8-5 740,8-22-201,-7 0 133,-9-19-424,-13 6 89,-5-4-113,-5-3 57,-8-16-538,-16 6 101,2 5-247,-11 19 202,11 20-627,1 3-1671,3 2-5231,7 9 7585,2-4 0,4 4 0,1-6 0</inkml:trace>
  <inkml:trace contextRef="#ctx0" brushRef="#br1" timeOffset="222568">22296 10408 12456,'0'53'302,"0"0"1,-2-3 0,-1-4-303,-4 14 168,1-24 0,1 1 45,0 21-134,1-5 469,3-29-88,1-18 1680,0-6-2006,0-12-89,0-24-134,9-27 122,-1 16 1,1-1-34,1 7 0,1 0-129,2-2 0,0 2 40,7-16 89,6-1-180,6 24 68,11 7-44,-7 32-91,-3 11 236,-18 12 280,-8 5-359,-5 0 258,-20 10-145,-16-8-74,6-16 1,-3-3-1788,-21 3-750,8-8-1749,26-8 4337,10-1 0,5-2 0,3 0 0</inkml:trace>
  <inkml:trace contextRef="#ctx0" brushRef="#br1" timeOffset="222935">22713 10512 12434,'-23'47'78,"-1"0"1,5-5-1,5-3-78,9 7 0,14-16 213,6-19 157,23-5 1221,-1-17-303,3-19-1086,-17-5 325,-14-13-482,-8 11-56,-23-9-213,-13 10 201,-9 7-493,-2 16-671,18 12-1446,7 4-762,10 4 3395,6 3 0,5-3 0,0-2 0</inkml:trace>
  <inkml:trace contextRef="#ctx0" brushRef="#br1" timeOffset="223285">22922 10515 12972,'40'1'291,"-1"1"0,-3-1 1,-6 6-202,1 33 22,-10 12-101,-3 1-34,-10-3 214,-8-22-102,-10-3 348,-2-13-279,-11-4 267,7-28-33,4-2-392,10-15-11,14 6-437,21-9-3676,22 4 4124,-19 15 0,0 1 0,10 0 0,-13 5 0</inkml:trace>
  <inkml:trace contextRef="#ctx0" brushRef="#br1" timeOffset="223816">23435 10419 11257,'5'-52'1509,"0"1"0,-1 4 0,0 7-758,-4 6 156,0 10-155,0 9-584,0 7-415,0 10 67,0 39 180,0 4-17,0-5 1,0 1 89,0-5 0,0 0-73,0 11 0,0 1 22,-4-4 1,0-2-23,0-2 0,-1-3 0,-14 14-45,0-33-135,-4-10 146,-3-4-122,0-4 100,5-4-135,8-13 90,24-7 79,31-10 22,7 9 0,-16 13 0,0 2-67,16-2 67,14-5 123,-9-5-11,-4-3 11,-14-3-112,-18 1 629,-2 0-607,-2-1 258,-5 5 23,-3 5-258,-3 7-381,-2 5 168,-1 36 157,0 4-33,0 31 122,-2-5-50,-1-20 1,0 1-679,0-4 0,0-1-3350,-3 29 3989,3-25 0,3-30 0,0-6 0</inkml:trace>
  <inkml:trace contextRef="#ctx0" brushRef="#br1" timeOffset="224017">23769 10191 15605,'18'-28'-1054,"0"15"1054,8 47 0,-15-16 0,10 12 0</inkml:trace>
  <inkml:trace contextRef="#ctx0" brushRef="#br1" timeOffset="224637">24186 10541 16770,'-32'-12'-11,"-6"20"11,8 8 0,2 16-213,17-7 180,6 3 66,11-8 23,7-4-56,6-9 34,4-7-34,-1-7 0,1-1-11,1-3 22,12 1-67,-1 5-90,4 7 101,-12 7-78,-10 6 246,-9 4-246,-5 6 11,-1-5 112,-2-1 190,0-10-111,0-7 112,0-2-191,1-6 0,5-4-34,8-14 23,7-2 156,7-5-145,-7 13 45,-2 6 22,-8 9-156,2 1 44,2 5-22,0 6 67,1 5 0,-5 6-45,2 1 56,-1 1-11,2 2 135,-1-2-135,14 7-6163,5-8 6163,16-3 0,-21-11 0,-3-7 0</inkml:trace>
  <inkml:trace contextRef="#ctx0" brushRef="#br1" timeOffset="225168">24856 10755 16199,'-3'-44'-247,"-5"8"-55,-8 43 257,3 11 258,3 6-213,7 0 0,5-8 145,4-9 1,10-5 44,6-4-190,7-13-22,-5 1 22,-9-2-235,-7 10 168,-5 6 11,5 24 56,4 8-68,12 14 68,-2-13-11,3-17 202,-3-12-158,12-9 23,6-23-56,-14 4 0,-1-4-11,-4-2 0,-2-2-280,1-7 1,-3-1 239,-4 4 1,-1-2 50,-2-4 0,-1-1 0,0-4 0,-2-2 56,-2-14 0,-3 0-56,1 19 0,-1 4-179,-2-16 22,0 78 157,-3 15 0,-2 7-6,1 8 1,-3 5-231,0-1 1,-3 6 0,2 0 276,3 0 0,0 1 0,1 2-359,0-10 0,0 2 0,1 0 0,1-4-1647,1-1 0,3-2 1,-1-4 1964,1 8 0,0-9 0,2-17 0,-3-16 0</inkml:trace>
  <inkml:trace contextRef="#ctx0" brushRef="#br1" timeOffset="225868">25834 10454 16759,'3'33'-246,"-1"7"268,-2 14 140,0-12 1,2 2-146,1 2 0,1-1 16,-1-1 1,1-1-34,1-4 0,1-4-930,-3 7-3754,0-8 4684,-3-10 0,0-12 0,0-7 0</inkml:trace>
  <inkml:trace contextRef="#ctx0" brushRef="#br1" timeOffset="226367">25576 10849 16400,'54'-22'3,"-1"1"1,4 1 0,1 4-54,0 10 0,-2 3-427,-10-1 0,-2 0 398,-6-2 1,-3-1 112,6-5 266,-8 2-300,-10 0 277,-8 2-344,-10 4-246,-2 1 122,-3 3 646,-9 9-567,-4 19 156,0 15-32,3 9-12,18-13 179,6-16-90,8-16-89,1-5 34,0-2 807,6-22 223,-4-12-347,-2-25-717,-12 12 0,-8 6-123,-3 23-415,-3 7-3596,-1 8 4134,0 13 0,0-6 0,4 7 0</inkml:trace>
  <inkml:trace contextRef="#ctx0" brushRef="#br1" timeOffset="227254">27038 10439 13790,'2'-9'1434,"0"2"-1322,-2 7-403,0 0 638,6 48 45,-5-10-392,3 2 0,-2 2 258,-4 19-186,-1-21 1,-3 1-17,-2-7 0,-2 0-157,-3 1 1,-2-3-1178,-13 1 282,-2-21-584,4-12 806,-2-8 774,2-3 235,2-20 404,12 2 561,14-7-999,12 13-201,15 5 112,3 9-134,25 0 246,7 2 28,-23 0 0,0-1 286,20-4-269,-12-7 280,-21 3-549,-6-3 33,-4 0 57,1-4-124,-10 11-279,4 0 201,-8 15 112,5 6-56,2 6 134,10 15-11,2-5-100,12 2 33,-4-14 11,6-8 78,-3-3-89,6-2 0,4 2 11,-11-2 1,1 0-12,-1 1 0,0-1 44,5-1 1,-3-2 45,10-2-90,-21-5 90,-18-2-68,-4-7 45,-1 2 56,-2 1-123,0 8-268,0 6 133,0 4 113,-5 8 22,-2 6 33,-12 25-33,8 4 157,-1 10-134,19-17-23,7-8 201,10-13-178,17 0-2690,8-3-2398,1-3 5065,-2-6 0,-28-5 0,-5 0 0</inkml:trace>
  <inkml:trace contextRef="#ctx0" brushRef="#br1" timeOffset="229400">28907 10394 9745,'2'-5'2465,"0"1"-1827,-2 4-671,5 3-90,-1 11 89,4 12 34,-3 16 0,-1 10 123,-2 4-123,-1-1-67,-1 9 157,0-13-46,0-4 91,0-26-113,0-13 180,0-8 1232,0 0-806,0-16-516,2-16-112,6-8 0,2-9-101,7 13 146,-2 3-67,0 2 22,3-2 22,-4 11-235,5 5-124,-4 13 337,5 14-11,1 7-168,13 27 179,-4 6 0,2 8 0,-16-20 0,-8-15 90,-6-16-34,0-4 336,4-2-235,18-10-157,21-17 112,2-2-112,4-10 0,-21 15 34,-2 1-45,-7 11-213,2 2 33,-8 13 113,-1 8-91,-2 10 236,2 26-56,-1 5 158,-2 2-146,-3-8-1,-3-18 23,3-4-45,2-1-3799,5-8 3799,0-5 0,-5-7 0,-2-3 0</inkml:trace>
  <inkml:trace contextRef="#ctx0" brushRef="#br1" timeOffset="229816">29941 10815 16759,'-7'-54'-112,"-5"10"0,-19 50 101,-4 17-135,0 6 146,12 4 0,16-7-90,7-14 225,4-4 44,12-4 113,10-11-259,2-4 236,0-10-247,-11 0 370,-3 3-302,-4 4-68,-3 6-358,-4 4 280,-2 28 68,-1 1-12,0 23 0,0-7 78,0 13-1333,0-7-6521,3-5 7776,0-19 0,0-16 0,-1-7 0</inkml:trace>
  <inkml:trace contextRef="#ctx0" brushRef="#br1" timeOffset="230585">30393 10753 14630,'-27'-47'-157,"-13"9"135,7 57-1,-2 11 23,17 4-145,11 3 100,11-18 190,13-2-145,5-8 0,4-2 0,-5-10 0,-11-7-112,2-4 247,-3-7-146,0 0 11,-1-1 0,-3-5-45,0 10-336,-2 2 348,0 16-46,1 14 68,-1 15-56,0 6 0,0 5 22,0 11 0,-2 4 89,1-10 1,0 3 0,-1-2-355,-2 13 1,-2-4 326,-2-5 0,-3-6 308,-17 4-34,-8-12-45,-4-13 584,-19-11-304,-9-21-279,26-8 0,2-5-247,8 1 0,4-3 11,5-5 0,5-3 191,7-15-146,7 0 22,15 3-78,9 17 0,6 3-269,26-10 201,-12 15 0,1 3-868,-10 6 1,-2 3-572,2-1 0,-2 1-2247,25-8 3754,-7-1 0,-24 6 0,-8 1 0</inkml:trace>
  <inkml:trace contextRef="#ctx0" brushRef="#br1" timeOffset="230984">30629 10724 14641,'35'-18'-437,"-5"14"437,-18 61-33,-7-8 33,-1-15 0,-1 1 0,-3 12 44,0 6-44,0-18 538,1-4-246,0-21 279,4-9-347,1-10-123,25-20-101,9-14-17,-14 17 0,1 1 17,15-11-78,-10 17-23,-11 15 12,-2 3-12,2 3-45,8 19 146,0 16 45,-11-8 0,-2 2 22,8 21-67,-5-5-470,-8-19-6713,6-2 7183,-5-11 0,-1-4 0,-7-11 0</inkml:trace>
  <inkml:trace contextRef="#ctx0" brushRef="#br1" timeOffset="231184">31320 10962 18362,'27'-36'-213,"-5"12"101,-22 38 313,1 30-201,-1 18-241,1-22 0,-1 0-6504,0 23 6745,-6-27 0,5-21 0,-5-15 0</inkml:trace>
  <inkml:trace contextRef="#ctx0" brushRef="#br1" timeOffset="231385">31380 10479 15784,'9'-17'-269,"9"27"0,-16 1 0,9 16 0</inkml:trace>
  <inkml:trace contextRef="#ctx0" brushRef="#br1" timeOffset="231951">31717 10510 17174,'19'-40'761,"-4"9"-974,-14 31 113,-1 3-91,0 12 191,0 14 39,1 9 1,-2 6-102,-3 3 0,-3 2 84,1 14 1,-2-1-243,-1-15 1,-1-3 219,1-6 0,0-5-22,-1 9 78,-3 6-56,3-10 11,1-5 56,5-18-67,2-13 314,2-2 977,-2 0-428,1 0-9402,-1 0 8539,1-2 0,1 1 0,0-2 0</inkml:trace>
  <inkml:trace contextRef="#ctx0" brushRef="#br1" timeOffset="232534">31460 11027 15101,'65'-9'-6,"-30"3"1,0 1 5,27-1 0,-3-3-326,-19-1-234,3-6 381,-9-1 90,-3-1 89,-13 3 123,-10 9-123,-4 3-45,-3 3-358,-1 0 347,0 21-34,0 14 157,0 8-67,0 0 0,2-18 236,8-1-46,9-10 146,15-3-325,-3-14 370,0-7 79,-10-8 44,-3-6-224,-3-1 560,1-6-649,-6 11-292,0 3 79,-6 13-214,-2 10 236,-2 10-78,-1 29 123,-4 13 5,4-23 1,0-1-51,-3 16-1121,4-17-3294,3-21 4415,7-5 0,-5-4 0,4-3 0</inkml:trace>
  <inkml:trace contextRef="#ctx0" brushRef="#br1" timeOffset="233269">32597 10597 12120,'3'-2'112,"0"0"-302,-3 2 459,-4 93-90,-5-50 0,-1 3-445,4-1 0,1 3 0,-1-2 266,-8 5 0,0-5 0,0 6 487,1-4-229,5-22 605,3-5-101,4-18-740,1-12 46,0-6 691,0-10-759,0-2 33,-2-3-33,-5 10-224,-9 4 33,0 9 191,-3 6-67,6 2 89,0 8-22,3 1 0,1 17-112,6-1 112,0-1 56,3-6 101,2-12-34,7-1-111,8-4 246,35 0-236,-20-6 1,2-3 27,13-7 1,-1-3-18,-6-1 1,-4-2-205,0-7 0,-4-3 171,10-16-28,-22 17 0,-2-1 28,2-12 168,-5 6-269,-14 21 101,-3 12-134,-6 2 319,-4 1-252,-9 4 67,-7 10 11,4 7 0,0 6-28,1 8 0,1 6 185,0 10 0,4 2-277,6-9 0,7 0 170,11-4 1,7-3 241,24 8-147,7-17 1,9-5-157,-12-9 0,3-3 0,0 0-19,1-1 1,0 0-1,0-2-424,1-2 0,1-2 0,-4-3-3137,1-3 0,-3-4 3580,-1-4 0,-5-1 0,4-1 0,-13-7 0</inkml:trace>
  <inkml:trace contextRef="#ctx0" brushRef="#br1" timeOffset="235987">1537 10960 10328,'5'5'1445,"-1"-1"-526,-4-4 582,0 0-1008,-10 4-460,-1 0 595,-14 7-560,-2 1-57,-4 5 78,-14 13-122,14 1 33,3 1 67,18-8 11,10-10-78,5-2 135,5-1 134,22-2-247,12-5-22,13-8 0,-13-5 78,-10-8 57,-19-2 22,-8-11 0,-3 1-157,-7-1-34,0 12 102,-1 11-102,-1 6 34,3 1-112,0 0-45,-1 0 78,-1 8 180,1-2-157,0 7 56,3-6 0,0-3-112,0-2 112,2-2 179,13-1-224,11-16 45,2 3 101,3-16-101,-12 8 0,-3-3-11,-1-1 247,0-15-236,-2 3-56,-2-3 56,-4 18-67,-5 13 212,-1 8-212,-1 1 11,2-1 56,2-5-56,2 0 235,3-5-291,-1 1 112,1-3 0,2-2 213,6-14 134,-1-2-336,0 2 269,-8 7-280,-5 15 90,-1 2-303,1 4-156,7 9 357,15 51 12,-7-1 0,-1 6-566,-5-17 0,-1 1 0,-1 2 573,0 9 1,-1 3-1,-1-2-7,-3-9 0,-1-2 0,0 0 0,1 3 0,-1 0 0,1 0-19,0 0 1,1-1-1,0 2-92,2 10 1,1 2-1,1-4 111,1-12 0,0-4 0,0 0 5,3 20 1,1-8 73,11-3-79,-9-43 0,4-5 145,5-8-133,27-29-24,-27 5 1,-2-6-118,1-18 1,-5-5 534,-5 7 1,-7-1-883,-12-3 0,-8 4 156,-2 13 1,-5 4 89,-7 4 0,-4 4-67,-1 4 1,-3 4 354,-14 5 0,-2 4-165,7 2 1,1 2 150,2 3 1,3 1 45,-6 2-90,34-1 78,9 0 157,16-2 441,46-5-615,-16 0 1,4-2-170,-7 2 0,3-2 0,-2 1-2598,12-5 1,-3-1 2705,-2 1 0,-7 0 0,-8 0 0,-8 2 0</inkml:trace>
  <inkml:trace contextRef="#ctx0" brushRef="#br1" timeOffset="236684">3433 10889 16042,'-14'32'190,"-1"0"45,12 3 1,2 3-1229,-6 23 993,1 2 476,-1-2-331,3-21 1,0 0-146,-1 15-144,0 7-2803,3-27-638,-1-16 323,-5-1 3394,-4-15 0,4-2 0,-1-1 0</inkml:trace>
  <inkml:trace contextRef="#ctx0" brushRef="#br1" timeOffset="237617">3115 11366 15538,'20'-44'179,"2"9"-179,32 23-146,-6 2 146,-13 2 0,1-3 73,-2 0 0,-1-3-56,6-3 0,-2-2-17,11-12 67,-16 0-67,-18 8 0,-6 1 313,-4 1 91,-3 2-281,-1 8-392,0 3 45,1 11 190,1 10 68,0 10-34,1 27-67,2 0 67,3 4 78,1-23 12,3-16-1,-2-13-89,2-1 0,1-1 102,7-16-102,1-1-68,1-6 23,-4 9 45,-2 10-123,-1 5 123,14 17 134,5 2-178,16 8 44,-8-10 0,0-10 0,-9-7 0,2-1-79,-4-4 258,12-14-179,-10-8 23,-2-11-23,-16 10-23,-11 5 136,-4 13-203,-11 1-123,-7 5 213,-8 16-190,4 5 324,5 17-224,11 1 90,2-2 0,3 1 0,9 5 101,20-7 67,3-5-201,18-13 33,-10-12 0,3-3-56,-3-8 56,8-17 123,-12-15-67,-2-11-56,-19 11 784,-9 12-313,-5 18-146,0 5-381,0 3-12,0 36 35,0 16 33,1 16 11,3 0 147,1-24-1302,4 8 1144,-4-16 0,-1-4 0,-3-19 0</inkml:trace>
  <inkml:trace contextRef="#ctx0" brushRef="#br1" timeOffset="237801">4231 11007 14899,'12'32'-1149,"0"-9"1,7 20-1,-8-25 1</inkml:trace>
  <inkml:trace contextRef="#ctx0" brushRef="#br1" timeOffset="238101">4496 11223 9767,'10'0'2253,"-2"0"-1335,-8 0 68,69 33-885,-28 6 44,1-13 1,-1 3 0,-10 18 22,-21-20-168,-2-6 56,-6-7 493,-1-7 863,-1-11-841,0-25-571,0-3 23,0-19 33,5 11-56,8-10 112,11 11-202,4 7 90,5 18-414,2 13-2656,6 6 3070,4 2 0,-18 0 0,-6-1 0</inkml:trace>
  <inkml:trace contextRef="#ctx0" brushRef="#br1" timeOffset="251200">6241 11310 15213,'-42'0'582,"1"-1"1,-4 5 0,5 6-34,-3 26-337,17-9 1,3 1-122,-12 22 233,12 2-324,15-12 135,4 14 414,32-2-454,-5-24 0,4-2 39,2-8 1,3-5-135,2-3 0,-1-4 0,10-5-751,0-1-8963,-13-18 9714,-4-1 0,-16-3 0,-7 8 0</inkml:trace>
  <inkml:trace contextRef="#ctx0" brushRef="#br1" timeOffset="252301">6421 11054 17431,'8'47'1031,"-2"-8"-992,-6-4 1,0 2 83,0 18-6,0-19 1,0 2-73,0-4 0,0 0-68,0 5 1,0-2 22,1 11 0,-1-18-56,2-18 280,-1-5-190,0-4-1,3-2 102,5-13-158,10-14 225,0-4-225,5-10 23,-7 13-112,6-10 112,0 6 79,2-3-79,-8 18 0,-6 7-56,-9 8-168,1 1 224,-2 0-123,4 8 369,-1 15-179,3 15 113,-1 3-180,-2 0 0,0-11 112,2 7-90,5-3-381,5 0-548,2-11-438,4-12 236,-1-6 11,5-4 482,3-1-135,15-16 729,0-8 761,8-17-302,-18 9 661,-9 3-336,-15 12 751,-2-3-673,-5 1-302,-1 2-482,-2 5 303,-9 8-359,-2 2-79,-10 1 79,2 9-89,-10 22 145,6 21-56,12-16 0,2 1-112,-1 22 112,17-10 0,3-22 78,19-5-78,5-10 34,2-6 179,-5-17-213,-9-7 0,-4-12 89,-3-5 12,-4-3 112,-6 1 123,-1-2 224,-3 16-560,-1 4-202,0 17 113,0 6 66,0 10 79,0 30-56,0 16-107,0-19 1,1 0-465,4 22-1188,2-11-717,5-25-2387,-1-7 4863,-2-8 0,-4-6 0,-2-3 0</inkml:trace>
  <inkml:trace contextRef="#ctx0" brushRef="#br1" timeOffset="253851">7250 11611 16770,'59'8'1087,"-4"16"-1037,-34 4 1,-5 4 117,8 19-44,-11-5-124,-12-19 190,-1-4-190,-1-9 325,-9-9-56,-2-29-247,-2-1-89,3-19 67,9 9-11,1-14-101,16 8-180,13 0-55,6 18-1334,8 14-134,-9 8-885,18 1 2117,6 0 863,-23-1 0,1-1 370,16-3 572,-12-5 514,-20-3-1019,-4 1 112,-8 0 292,-3-4-695,-19 1-505,-10 3 169,-5 4-180,-1 12 90,11 7-33,1 26 33,6 10 67,6 13-67,14-17 0,9-16 11,7-18 0,0-6-11,-1-2 79,5-18 145,-6-17-202,-1-22 1,-9 4-23,-8 6 0,-3 19 78,0 4-112,0 11-201,0 3 112,0 9-11,0 7 134,0 10-146,0 15 325,0 16-190,3 8 11,0-10 0,1 3 67,-1 4 0,0 2-437,0-9 0,-1 2 0,0-1 442,-4 7 1,-1-2-40,-1-2 1,-3-4-34,-12 7 123,-10-4-123,-6-24-246,-14-18-45,1-38 112,10-5-56,10-14 123,18 14 1087,5-11-1064,8 4 55,21-4-145,3 17 179,19 10 0,-3 12 28,-10 4 0,3 1-28,3-1 0,1 0 28,-2 0 0,0 0-40,-1-2 1,-4 0 11,10-7 0,-3-4-67,-2-6 246,-3-2-167,-4-7 100,2-19-79,-13-6-33,-3-6 158,-14 17-102,-3 17-56,0 17 134,-8 4-134,-9 5-56,-4 1 123,-5 12-167,5 5 100,0 17 0,2 8-90,4 9 90,7 3-34,4-18 1,3 1 145,8 26-67,16 1 67,4-27-112,10-17 0,-10-12 179,12-4-179,0-19 0,-1 1 134,-3-19-134,-12 4 0,3-6-67,0-4 201,2-5-190,1-3 56,-10 18 0,-1-1-22,15-19-112,2 3 122,-12 27-32,-5 14 10,0 19-224,14 33 258,-14-10 0,-1 3 90,3 10 0,-2 1-93,-5-9 0,-3-2 104,0 21-34,-9-28 269,-1-6-291,-8-6 11,-20-3-414,-22-7-5099,-14-2-1602,15-6 7113,16-1 1,24 0-1,7 0 1</inkml:trace>
  <inkml:trace contextRef="#ctx0" brushRef="#br1" timeOffset="255184">10091 11658 11011,'9'0'3652,"-3"0"-2576,-6 0 370,0 0-897,11-13-393,-8 5 13,-6-7-360,-20 14 236,-7 12-45,-1 10 0,10 6-67,2 20-12,9 1-10,21 5 21,31-19 68,5-16 23,12-15-23,-22-10 112,5-17 180,-10-12-203,-3-9 35,-15 13-124,-8 14-34,-5 13-303,0 4 326,4 21 11,3 10 0,2 12-78,-1-10 280,-2-14-191,-3-13 56,8-5 113,7-21-35,6-6-134,-3-6 180,-5 3-191,-10 17-213,-1 4 213,5 4-123,2 8 257,5 6-156,1 5 22,1 2 0,1-4 56,-2-2-56,0-5-23,8-2 203,5-4-91,7-16 292,-9 3-168,-6-14-45,-10 10 79,0 4-382,3 7 158,11 22-23,6 12-90,-3 5 191,-1-1-225,-9-16-1422,12-2-4471,12-7 6017,0-3 0,-12-3 0,-16-1 0</inkml:trace>
  <inkml:trace contextRef="#ctx0" brushRef="#br1" timeOffset="255634">11483 11185 17286,'12'42'141,"-1"0"1,-1 0 0,-2 2 9,-5 18 1,-3 4-442,-2-2 1,-1 1 386,0-18 0,-1 1 0,1-3-97,-2 2 0,1-5 0,-6 4 408,9-36-364,1-5 582,0-4-480,-1-16 22,-9-17-291,-10-12 554,-5 3-499,-5 14 68,7 19-246,-5 5 235,2 20 11,0 14 89,13 5-89,6 6 0,11-16 247,9-3-202,10-4-45,37 2-3451,-18-14 0,2-2 3451,2 1 0,-3-1 0,-7-3 0,-5-1 0,-1-1 0</inkml:trace>
  <inkml:trace contextRef="#ctx0" brushRef="#br1" timeOffset="256549">12769 11593 14115,'4'57'519,"-1"1"0,1-6 0,-2-5-496,-2 4-23,-1-8 44,0-8-44,0-4-9831,1-14 9823,3-3 1,-1-11 0,1-3 0</inkml:trace>
  <inkml:trace contextRef="#ctx0" brushRef="#br1" timeOffset="256768">12526 11221 20076,'5'-66'-1199,"-1"27"-5378,12 87 6577,4 2 0,0 2 0,-5-26 0</inkml:trace>
  <inkml:trace contextRef="#ctx0" brushRef="#br1" timeOffset="257267">12967 11604 18630,'22'-7'-56,"-2"13"180,-9 52-68,-6-26 0,0 2-101,1 8 0,-2-2 235,0 16-212,-3-18 22,-1-21 302,0-8 80,0-5-113,0-25-303,4-1 34,3-23 0,7 6-34,0-2 34,4 6-78,4-5 67,0 15 0,4 4-180,-6 18 191,-2 15 0,-3 10 56,5 24-56,0 12 0,-1-3 79,-5-2-79,-7-23 0,-2-2-68,0-5-335,-3-7-1323,0-5 1726,-2-5 0,0-4 0,0-2 0</inkml:trace>
  <inkml:trace contextRef="#ctx0" brushRef="#br1" timeOffset="258400">13422 11646 16647,'28'56'392,"0"-1"0,-1-8 0,-6-5 57,-10 1-158,2-20 168,0-19 68,16-7-437,9-25-62,-13 6 0,1-3-28,-5-1 0,-2-1 0,14-28-78,-15 22 246,-4 11-359,-4 9 102,8 9-147,8 28 213,5 7 135,-2 9-145,-7-7 33,-10-17 202,14-5-202,6-7 202,17-7-180,-9-5-22,-2-8 0,-15-3 90,-6-2-90,-5-3-112,-7-13 0,-4 10 112,-21 1-303,-2 16 303,-17 21 0,5 6-152,11 6 1,2 7-23,4 1 1,3 3-292,-2 6 0,5 1 173,12-6 1,7-2 179,8 8 34,20-19-23,-8-16 101,17-4 34,-1-21-46,11-6 158,-16-6-79,-5 5-56,-11 14 516,11 7-157,3 20-269,-1 4 0,-7 16-68,-16-2-33,-7 0 79,-3-2-90,-4-3 11,-6-8-236,-9-7 304,-4-14-68,4-26-45,5-4 45,15-17 0,6 10 11,15-12-45,9 6-347,-1 2-157,-1 10-650,-13 15-571,-1-2 683,-1 2 718,1-4 358,-2-2 22,5-11 662,-3-3 963,0-5-1445,-9 12 123,-5 8-325,-4 12-224,0 4 112,0 21 89,1 9 113,7 22 257,7 6 415,9 4-462,3 3 843,-1-3-1065,-5-3 73,-13-20 1,-2 0 128,1 27-280,-11-3 89,-7-16 102,-9-22-191,-6-10-180,-7-4-1822,-29-15-2914,31-3 1,1-1 4633,-27-16 0,23 1 1,29 15-1</inkml:trace>
  <inkml:trace contextRef="#ctx0" brushRef="#br1" timeOffset="259268">15035 11785 10485,'4'7'1546,"-1"-1"-67,-3-6-1210,0 0 55,31 14 12,-13-11 281,36 0-617,-21-24 258,2-20-281,-12 3 23,-9-1 0,-9 14 415,-3 4-415,-1 6-90,-9 5 359,-23 6-247,-19 26 113,-2 4-263,26 0 1,3 3 127,-3 27 151,17-13 0,4 3-33,5-4 0,4 0-79,2 0 1,5-3 385,23 17-402,5-29 111,2-7 68,2-8-157,0-6 145,-3-5-156,-1-8 10,-3-7 170,7-34-237,-24 9 0,-2-4 85,-1-2 0,-2-2-277,-4-6 1,-3 0 214,-5 13 0,-1 2 17,0-4 0,-1 3-17,0-7-326,-1 11 326,-2 46 23,-2 20 77,-3 24 145,5-22 0,-1 1-206,1 2 0,0 1-11,0 13 0,2 1 89,1-4 1,2-1-146,3 7 0,2-3-173,4 14-844,3-22-3515,-10-29 4560,-2-7 0,-2-5 0,0-1 0</inkml:trace>
  <inkml:trace contextRef="#ctx0" brushRef="#br1" timeOffset="259667">15498 12016 9700,'47'-11'907,"1"0"1,-6-1 0,-8-1-247,-16-10 1154,2-13-672,-2 8-717,-2 2-460,-7 16-67,-7 15 101,-2 11-56,0 12 56,0 12 67,0 16 158,7-7-169,10-3 179,1-23-112,7-15-89,-7-10 100,1-9 12,-2-4 89,2-15-67,-10 14-347,3 41 392,-8 23-146,-2-2 0,0 5-443,0-3 1,-1 3-1582,-4-2 0,-3 4 0,0-4 1957,-2 6 0,-1-3 0,0 2 0,-1-7 0,-4-13 0</inkml:trace>
  <inkml:trace contextRef="#ctx0" brushRef="#br1" timeOffset="261849">16690 11912 12832,'12'45'97,"0"1"0,-1-2 0,-3-2-97,-2 12 0,-3 2-11,-3 1 191,0 0-180,-4 0-874,-1-2 739,-4-1 0,0-6 219,-3 1 0,6-24 0,-1-4 1</inkml:trace>
  <inkml:trace contextRef="#ctx0" brushRef="#br1" timeOffset="262401">16661 11987 12893,'28'-33'157,"0"0"0,-2 2 0,-2 8-11,3 21 313,10 0-380,-9 8-24,-2 2 147,-15 7-146,-9 2-56,-2 2 403,0-1-392,-2 0 293,-7 0-226,-15 2 12,-17 2-3004,-15 5-1400,11-9 4314,7-3 0,26-10 0,5-2 0</inkml:trace>
  <inkml:trace contextRef="#ctx0" brushRef="#br1" timeOffset="263268">16976 12081 13061,'35'-4'280,"0"0"1,28 5 100,-29 26 89,2 19-493,-15-14 1,-2 1 168,7 24-146,-9-2 0,-12-19 11,-2-3 90,-3-4-79,-6 0 157,-3-10-88,-1-4-91,-2-11 67,3-4 269,0-4-336,1-4-11,3-17 33,2-7-22,12-15-22,3 10 22,8 0 0,-1 14 11,6-8-11,1 6 0,0 0-179,-5 10 179,-8 7-11,-2 6-135,0 0 224,-1 2-122,0 0-12,0 5-124,-2 13 90,1 12 180,-4 3-90,0 2 0,-2-9 0,5 10 0,7 1 146,10 1-45,13-10-79,-5-15 113,3-7-91,-11-6 192,7-13 167,-3-14 45,-2-18-190,-13 0-224,-8 1-34,-6 15 212,-8-8-256,-10 7 44,-3 3-112,-6 11 112,5 12-34,0 2-67,-2 2-650,3 0-683,4 3-3731,6 14 5165,6-4 0,3 4 0,2-11 0</inkml:trace>
  <inkml:trace contextRef="#ctx0" brushRef="#br1" timeOffset="263866">17994 12150 11952,'6'-4'874,"-1"1"-874,-5 3 0,0 0 561,10 40 267,-8 16-744,3-18 0,0 0 275,-4 2 0,-2-2-281,1 17 23,1-2 202,1-3-281,0-5 112,0-6-44,1-3 56,0-16 358,-1-4-369,-1-14 357,-1-5-492,0-9 56,2-29-56,-1-23-73,0 30 1,1 1 133,-1-4 1,0 2-107,1-14 45,1 1 0,3 1-257,0 2 257,2 2-180,5-6 35,3 15 32,10 5-111,0 20 224,6 21-45,-3 5-89,-1 12 235,-2 4-124,-2 11 23,-12-12 23,-2 5-23,-9-16 0,-1-6 56,-1 0 78,-8-4-268,-6-3-5412,-26-3 5546,9-3 0,0-1 0,20-1 0</inkml:trace>
  <inkml:trace contextRef="#ctx0" brushRef="#br1" timeOffset="265316">18464 12279 10529,'4'0'2353,"-1"0"-1691,-3 0-595,0 9 67,-10 3-111,-10 17 156,-1-3-134,-4 7-45,12-6 111,2 13-111,7-3 124,8-3-35,7-12 68,9-15-11,11-4 157,-10-3-303,6-9 89,-11-16 79,-7-14-156,-1-12-113,-12 12 101,-4 5 0,-6 17-56,-8-1 33,6 8-381,0 2 113,10 6-280,6 2 33,0 0 538,6-1 0,11 0 33,6-2-178,11 2 257,-5 0-112,1 1 0,-3 0 404,18 8-191,7 15 89,-1 3-235,-4 11-67,-23-7 0,-7-1 146,-6 0-34,-7-3-112,-2-4 190,-5 0 0,-9-10-110,-13-1-36,0-19-44,-2-8-101,13-10-78,5-16 156,12 3 23,11 0-313,14 9 313,10 12 0,3 1-124,3 2-200,-1-1 324,-3-2 45,10-15-57,-9-11-5,-18 15 1,-3-2 184,4-20-23,-10 5 303,-8 17 169,-3 0-505,-1 8 34,-2 5-135,0 10-22,0 5-202,0 1 168,0 4-78,0 10 201,0 12 303,0 40-157,1-26 0,1 3-79,-2 10 1,1 0-159,0-10 1,0-2 23,-1 25-11,0-27 89,-1-2-178,-3-14 89,0-5-281,0-14 158,1-7 306,0-5-295,1-5 224,1-4-101,1 0 12,0-2-35,14 0 1,2 2-190,16 3 335,2 6-134,1-1 0,1 1 190,10-11-178,-4-5-35,-5-3 169,-11 0-124,-17 7 158,-2 4-180,-4 3 538,-1 6-538,-2 4-202,0 2-78,0 14 370,-4 24 89,1 2-179,-4 15 0,4-16 269,1 14-169,1-4-6408,3 2 6308,0-22 0,1-15 0,-1-13 0</inkml:trace>
  <inkml:trace contextRef="#ctx0" brushRef="#br1" timeOffset="265536">19516 12119 14271,'6'-20'-3014,"8"12"3014,9 32 0,-9-11 0,7 9 0</inkml:trace>
  <inkml:trace contextRef="#ctx0" brushRef="#br1" timeOffset="266286">19903 12469 16053,'-18'-3'347,"-9"2"-347,-5 5-33,-10 18-1,10-1 34,8 16 0,16-12 22,5-1-22,2-4-22,3-2 258,3-10-102,6-1-11,0-14-123,6-2 0,-4-8 23,7-7-23,-4 8-235,0 0 167,-6 10 1,-5 5-45,0 5 11,3 7 101,3 7 101,5 16-269,-4 1 123,0 1 146,-8-14-101,-2-13 0,-2-8 571,1-1-571,1-6 79,5-17-79,0-1 0,3-11 67,0 9-235,1 4 168,1 1-134,9-1 100,-3 8-33,3 3-135,-7 8 202,-2 5 0,-1 5-146,5 10 146,-1 7 22,-1 0-44,-2-1 22,-2-6 0,-1-1-34,1 1 202,0-3-168,1 2-492,9 1-4830,11-4 5322,14-3 0,-17-7 0,-1-3 0</inkml:trace>
  <inkml:trace contextRef="#ctx0" brushRef="#br1" timeOffset="266884">20543 12613 14933,'-10'-54'0,"-8"12"11,-20 47-157,8 7 146,6 6 0,15 4 22,4 5-22,5-6-213,11-1 180,1-11-516,6-7 359,-2-2-427,-3 0 583,0-3-44,0 0-202,-6 0 22,2 13 225,-4 4 33,2 13 0,0-3 112,10 7-90,9-11 191,11-3-191,-6-23 135,-2-11-157,-9-13 415,-3-7-415,0-5 17,-7 5 0,-2-5 16,-2-10 1,-1-4-432,-1 7 1,-1-2-1,0 2 437,-2-13 0,-1 3-39,-1 6 0,-1 6-123,1 9-370,-1 21 370,6 62 515,0 3 0,0 6-179,-1 4 0,-1 3-535,1-14 1,0 2 0,-2-3 450,0 3 0,-2-2-107,1-2 0,0-1 597,0-4 1,0 0-553,0 9 1,0-1-1491,3-7 0,0-3 1423,-2-2 0,1-4 0,4 3 0,-5-29 0</inkml:trace>
  <inkml:trace contextRef="#ctx0" brushRef="#br1" timeOffset="267867">21790 12437 14518,'-13'-12'336,"2"6"135,10 38 179,-1 25-628,0 8-116,0-29 0,0 0 94,0 13 365,-9 13-499,-3-1-1737,2-28 0,-1-2 1871,-10 10 0,7-20 0,7-16 0</inkml:trace>
  <inkml:trace contextRef="#ctx0" brushRef="#br1" timeOffset="268484">21318 12783 14451,'58'-14'63,"0"0"1,5 1-1,-4 2-97,-17 7 1,-2 2-573,5-1 1,-1-1 106,-10 0 1,1-1-296,12-3 0,1-1 514,-5 1 0,-1-1 274,-1 1 1,-2-1-174,13-2 318,-29 7 51,-9 1-134,-6 2 527,-5 0 227,-3 1-675,-10 10 123,2 3-258,-9 13 157,4 2 156,2 18 46,4-1 369,12 6-627,9-18 45,13-15 246,2-13-348,5-4 596,3-10 906,19-26-1121,-32 9 1,-2-4-208,3-9 1,-4-1-208,0-22 158,-14 9-169,-7 26-135,-18-3-22,-8 12 45,-9 3-717,-2 12-482,13 3-1390,-1 7-2285,7 1 4986,1 4 0,9-4 0,2-3 0</inkml:trace>
  <inkml:trace contextRef="#ctx0" brushRef="#br1" timeOffset="269068">23009 12408 16288,'21'49'202,"-2"0"-56,-7-5-146,-2 1 0,-4-3-56,-1 13-1613,-3-5-674,-12-4-2049,-9-15 4392,-17-22 0,14-5 0,1-4 0</inkml:trace>
  <inkml:trace contextRef="#ctx0" brushRef="#br1" timeOffset="269734">22722 12738 15650,'36'-21'175,"0"0"1,5 0-1,0 5-186,-6 11 0,0 2 106,2-1 0,-2-2-95,15-5 28,-16 1 0,-1-1 320,24-14-90,-3-3-124,-25 9-156,-19 7 22,-9 10-314,-1 1 23,3 5 246,6 17 45,8 9 22,3 1-10,1-2-12,-5-17 190,8-1 90,2-6-123,13-5 89,-7-8-246,2-5 0,-8-5 202,14-13-202,-1-5 112,4-9-112,-16 11 0,-11 8-67,-11 15 179,-2 2-112,-2 3-34,-1 4-336,-6 0 46,-6 14 279,-1 6 45,-1 13 0,6 5 269,5 14-135,7-1 269,8-5-369,10-8 224,8-19-258,2-2 224,2-6-224,-1-4 0,-4-3-1748,11-1-6197,-4-1 7945,-2-1 0,-14 1 0,-14-1 0</inkml:trace>
  <inkml:trace contextRef="#ctx0" brushRef="#br1" timeOffset="270784">25008 12611 11078,'5'0'3317,"-1"0"-2477,-4 0-929,-19-10 89,-11 8-168,-13-6 123,9 21-45,14 0-34,19 11 124,16-4-44,32 12 88,-16-14 1,3 1-45,7 6 0,-1 0-90,-9-5 1,-3-1 89,12 16 0,-25-13 0,-8 1 246,-15 0 203,-36-2-449,10-13 0,-3-3 17,-1-1 0,-1-2 11,-1-1 0,3-1-84,-8 0-1826,3-1 1882,22-7 0,3 5 0,17-5 0</inkml:trace>
  <inkml:trace contextRef="#ctx0" brushRef="#br1" timeOffset="271467">25427 12629 14585,'-6'-20'246,"-3"4"-246,-13 16-112,3 1 202,-7 6-90,9 4 0,2 18-34,8-1 146,7 4 35,8-14-91,9-8-56,0-9 224,11 0-224,1-15 201,5-11-89,-6-15 23,-10 7 55,-5 7-190,-8 14-89,-2 7-247,-2 2-56,2 20 380,-1 6 12,3 19-11,-3 5-28,1-13 0,-1 1 39,0 2 0,-1 0 44,1 7 1,-1-1-45,0 19 0,-1-18-33,0-24 145,0-8 89,0-6 662,2-3 269,22-7-606,26-22-380,5 3-34,-21 4 0,-2-2-112,11-5 56,-6 1-22,-5 2-561,4-5-817,-16 7-2477,0-4 3821,-16 9 0,-3 7 0,-1 1 0</inkml:trace>
  <inkml:trace contextRef="#ctx0" brushRef="#br1" timeOffset="272434">25868 12596 15000,'4'-1'-247,"-1"10"247,-3 18 169,-3 25-80,1 4-44,-1 7 56,2-23-101,1-13 45,0-17 537,4-5-526,13-2 79,4-8 10,13-5-89,4-22-11,-12 5 33,2-11-78,-15 14 45,-3 3 146,-4 8-34,-2 5-415,-2 6 191,-1 2 33,0 4-123,-1 23 157,0 13 79,3 18-79,1-11 0,4-10 100,3-14-44,1-3 57,6-2-135,13-3-136,9-8-77,21-14 269,-10-8-34,3-12 0,-17 1 100,3-10-100,-11 1 449,-6-4-214,-14 14-235,-8 6 90,-1 13-258,-3 1 168,-5 3-112,-11 1-11,-7 11 111,-3 13-111,10 2 123,8 9 0,10-11 23,1 5-1,9-10 101,-3-3 79,9-10-202,-4-5 33,2 0 46,2-7 111,1-5-190,-3-9 112,4-17 0,-7 1-22,1-1 55,-8 15-212,-2 15 67,-1 7-414,0 1 201,4 25 123,1-2 258,3 23-168,1-9 0,-2-1 34,1-1-12,0-5-22,0-4-2308,1 0-5031,-5-13 7339,0-1 0,-4-11 0,0-1 0</inkml:trace>
  <inkml:trace contextRef="#ctx0" brushRef="#br1" timeOffset="273036">26692 12734 13005,'34'9'347,"-1"1"1,24 13-348,-37 11 213,-3 14-168,-8-5 145,-3-2-123,-6-19-67,-4-13 124,-3-8-1,-4-1-123,-2-5-146,1-11 146,5-6-112,28-9 45,5 10 67,28 3 0,-6 9-6,-14 3 1,0 0-18,25-7 23,-4 0 213,-21-1-213,-19-2 0,-5-1 23,-5-5 156,0 2-168,-4 0 202,0 3-33,-1 8-304,0 2-123,0 6 247,0 9 0,-6 8 651,-9 31-203,-3 12 336,2 2-683,8-6 459,8-23-45,10-2-459,6-6 539,11-2-595,5-6 0,18-1-1659,6-8 1659,7-14 0,-25 4 0,-15-9 0</inkml:trace>
  <inkml:trace contextRef="#ctx0" brushRef="#br1" timeOffset="274134">27940 12618 16759,'-6'0'-56,"-1"0"-45,1 9 90,-3 5 11,1 12 45,0 15 22,4-4 236,8 3-225,5-19 112,9-11-190,1-8 213,6-3-213,-1-14-33,-3 3 145,-5-11-146,-10 9 34,-3 3 0,-2 5-123,-1 2-370,0 3 280,3 9 213,6 9 101,1 1-101,5 1 0,-3-10 168,12-6 56,7-12-157,2-6-22,0-15-45,-11-4 0,-4-4 22,-3-2 57,-1-2-79,-3-4 45,1-13-124,-6 16-335,0 8 44,-5 41 303,0 29 45,-1 27 173,-4-7 0,-3 7-1006,-2 2 0,-2 0 1006,0 2 0,0-2-106,-3-5 0,2-5-171,6-18 0,2-1 126,0-1 0,1-1 190,1 26-78,2-10-112,0-14 146,2-11 202,3-14 1307,8-20-1779,-3-10 95,1-15-587,-7 2-258,-15-9 549,-16 6 325,1 3 34,-9 11 10,18 11 203,6 0 560,5 1-594,5-1-57,7-2-156,36-9-33,21 0-12,-22 10 0,0 0-392,23-3-112,-24 6-448,-21 3-5334,3-4 6331,-7-3 0,-1 3 0,-9 2 0</inkml:trace>
  <inkml:trace contextRef="#ctx0" brushRef="#br1" timeOffset="275250">29500 12533 14171,'6'-10'1412,"-1"2"-1166,-5 8-212,0 0 22,11 18 403,-8 13 39,3 15 1,-1 6-494,-3-10 1,-2 1-358,-3 17 0,-1 1 470,1-18 0,-1-2-107,-3-2 0,0-1-11,2-4 0,-1-1 50,0 2 1,-1-3-29,1 7 371,-1-6-35,6-26-257,0-26 726,1-1-827,0-16-112,0-11 124,-7 2-12,-15-7-202,-3 18 202,-9 12 0,6 16-90,-7 3-33,-4 4 123,2 8-33,2 4 33,13 7-23,4-1-111,5 0 67,5-4 32,5-1 35,5 3-78,27 0-34,20 0 246,11-7-201,-26-8 0,1 0 67,16-2-152,-16-6 1,2-3 151,0-3 0,-2-3-62,0 0 1,-2-3 145,-4-2 0,-4 0-95,3-10 11,-4-1 0,-7 3-34,-4 2 34,-4 5-67,-5 2 146,-1 10-79,-2 2-426,2 11 236,-1 10 190,1 12 78,-1 33-78,1 4 45,-1 2-12,1-16-33,0-19-100,4-6-1592,0-3-4090,1-11 5782,-1-3 0,-3-7 0,-1 0 0</inkml:trace>
  <inkml:trace contextRef="#ctx0" brushRef="#br1" timeOffset="275435">29852 12645 14294,'20'9'-848,"-9"-12"0,0 21 0</inkml:trace>
  <inkml:trace contextRef="#ctx0" brushRef="#br1" timeOffset="275750">30184 12792 9991,'3'0'258,"0"0"-382,-3 0 35,-17 4 134,11 4-45,-11 7 89,15 5 1155,14 19-34,9 1-930,6 10-100,-5-14-180,-10-9 112,-10-11 44,-2-3-65,0-2-35,-18 0-527,-12-6-3776,-18 0 4247,9-8 0,14 3 0,18-3 0</inkml:trace>
  <inkml:trace contextRef="#ctx0" brushRef="#br1" timeOffset="276084">30529 12567 13947,'23'32'586,"1"1"0,-3 0 1,-3 1-430,-5 30 11,-7-30 0,-1 0-168,0-2 0,0 2 140,1 10 0,-1 1-140,-1-5 0,-1 0-751,-1 3 1,-2-3-13,-13 8 763,-21-40 0,-5-8 0,10 0 0,-3-7 0,-1-1 0</inkml:trace>
  <inkml:trace contextRef="#ctx0" brushRef="#br1" timeOffset="276601">30444 13112 15751,'8'-34'173,"-1"-1"1,23-23-331,17 50 347,7 3-212,11 3 22,-13 1-23,-17-1 1,1-2 22,-4-2 0,1-2 67,2 0 1,-2-3 279,11-13-279,-22 7 144,-14 3-212,-7 7-112,-2-1-22,-13 4 100,-7-1-168,-3 12 202,1 7 0,12 10-89,5 13 55,7-6 45,15-2-11,-1-15 0,8-11 157,-6-3-22,-1-3-34,2-5-79,4-13 785,-4 1-751,-2 0-56,-10 11-224,-5 8 168,-1 1-213,0 3 190,2 30 79,4 14 73,-1-13 0,1 0-174,4 17 101,0-12-1176,-5-22-897,-2-4-1928,-1-8 4001,-2-3 0,0-2 0,0 0 0</inkml:trace>
  <inkml:trace contextRef="#ctx0" brushRef="#br1" timeOffset="277084">31217 12899 14227,'43'-28'-146,"-4"17"628,-21 46 168,2 14-460,-1 13-66,-6-18-1,-8-16-123,-3-15 235,-2-6-123,0-2 785,0-4-897,5-13 0,1-4-157,6-13 157,1 0-45,6-5 135,1 7-169,3 3-145,-7 12 89,-4 7-55,-5 5 100,5 16 90,3 14 34,4 17-1,-4-4-33,-1-7 269,-1-14-258,4-2 158,6-3-1424,30 1-2141,-17-14 1,3-3 3395,1-4 0,-1-1 0,19-1 0,-32-9 0</inkml:trace>
  <inkml:trace contextRef="#ctx0" brushRef="#br1" timeOffset="277568">32176 12792 11526,'-55'37'885,"28"-14"0,5 2-391,-5 24-360,8 3 135,15-18 336,4 7 168,23-9-459,16-1-303,-7-20 0,1-5 90,27 3 11,-2-9-33,-14-11-231,-14-3 1,0-5-382,-1-6 1,-1-5 269,2-3 0,-3-1 274,6-19-201,-19 17 179,-12 26-303,-2 6 124,-8 3 156,-4 7-100,-8 6 134,-3 13 302,-1 8 437,1 9-66,5 3-617,5 1 683,21 19-442,14-31 0,10-2-241,12 8 0,7-3-584,0-8 1,2-4 308,4-2 1,-1-5-2376,-16-10 0,-2-3 2594,-1 0 0,-3-1 0,7-3 0,-14-1 0</inkml:trace>
  <inkml:trace contextRef="#ctx0" brushRef="#br1" timeOffset="279518">1720 12847 12031,'10'0'638,"-2"0"-190,-8 0 371,0 0-976,3 0 78,-1 4 79,2 5 135,0 11 223,6 30-319,-5-15 0,1 2 191,-1 1 0,0 1-310,0 1 0,-2-1 91,-1 19 84,-1-18 1,0 2-40,-1-3 0,0 0-68,0 2 1,0-2 11,0 9 168,0-27-134,0-17 1134,0-4-1123,5-9 269,10-25-314,15-23 78,-15 27 1,1 0-118,3-2 0,0 1 39,9-6-191,13-3 180,1 11-23,9 7-56,-16 13 90,-3 11 0,-14 7-45,0 6 79,-7 7 56,-3 17 571,-16 9-661,-7 0 34,-16-1 257,-6-17-291,-5-3 0,-1-7 179,-11-3-257,14-9-3138,7-2-3361,19-9 6577,17-8 0,-2 6 0,4-5 0</inkml:trace>
  <inkml:trace contextRef="#ctx0" brushRef="#br1" timeOffset="279867">2446 12794 15235,'5'63'799,"-1"0"0,-1-2 1,0-3-531,-2-16 0,-1-2-731,0 3 1,0-1 556,0 0 0,-2 1 0,-2 13 0,-2 2 45,-1-7 1,0 0-153,-1 5 1,-1-4 34,-1 12-46,5-27-246,5-25-740,0-4-324,4-5-8498,28-6 9901,-1-11 0,5 6 0,-16-5 0</inkml:trace>
  <inkml:trace contextRef="#ctx0" brushRef="#br1" timeOffset="280484">2876 13311 10877,'0'-13'5053,"0"3"-4381,0 10 12,0-19-337,-6 14-314,-10-2 91,-4 23-46,-7 17-78,7 2 158,4 20-305,8-4 484,20-2-337,7-21 101,18-18-101,-2-13 101,0-8-68,-2-6-33,2-22-145,-10-6 145,-2 3-12,-13 4 91,-8 23-303,-1 3 224,-1 6-583,0 3 583,0 34-90,3-7 90,4 31 0,4-17-157,7-1 280,3-8-123,19-9 157,6-13-157,-1-15 0,-5-11 146,-20-11-1,-3-7-89,-6-2 1,-4-25 10,-9-1-39,-8 29 0,-5 1 51,-20-13-79,-5 24-67,6 18-57,18 6-246,2 14-2285,16 15-1211,15 4 3866,21 4 0,-14-22 0,0-5 0</inkml:trace>
  <inkml:trace contextRef="#ctx0" brushRef="#br1" timeOffset="280866">4670 12930 16614,'-4'53'380,"0"1"1,0-1 0,1 3 0,0-1 0,1-3-359,0 3 1,2-3-236,0 0 0,0-4 213,0 6-799,-3 1-3458,-11-18-253,-4-9 4510,-12-17 0,15-11 0,1 0 0</inkml:trace>
  <inkml:trace contextRef="#ctx0" brushRef="#br1" timeOffset="282317">4378 13467 18048,'25'-52'101,"-2"28"0,6 6-101,4 13 0,4 5-12,10-5 1,0-1 100,-9 1 1,-2-1-90,-2-1 0,-3-2 0,11-8 168,-3-1-156,-5-3-12,5-11 224,-10-5-224,-4-6 89,-12 12-190,-11 10 101,-1 13-89,-1 5-292,0 1 303,5 20-1,-1 2 79,6 20 0,-3 0-112,1 1 179,-1 1-67,6 4 280,1-13-246,5-5 179,-2-17-79,1-9-33,-1-12-56,9-13 0,-1-8-45,-2 1-146,-7 9 180,-7 14-57,2 2 23,3 3 0,2 1-101,5 2 101,15 13 34,7 0-34,0 4 0,0-5 45,-15-10-34,0-1-11,-2-2-78,8-7 223,-4-11-145,-3-2 67,-10-7-167,-11 8 100,-4 2 0,-1 3-112,-1 3 156,0 6-133,-1 2-202,-8 1 111,-4 23-10,-3 1 246,2 22-56,9-1 5,2-10 1,3 2-40,3-1 1,3 0 33,7 29 67,13-18 34,-1-26-101,4-7 0,-2-5 56,1-4 235,-3-3-291,9-13 135,-3-18-147,-1-5 12,-7-11-22,-11 15-146,-4 5 168,-3 8-112,-3 8-146,-1 6-78,0 8 145,1 28 169,1-1-180,-1 24 269,-1-13-67,-1 16 23,0-8-23,0-2 0,0-16-67,0-20 246,0-5-157,0-3 146,1-2 371,1-8-539,3-6-34,2-13 180,0-5-146,7-26 22,-4 15-100,3-11 78,-2 22-325,-3 14 234,7 5 91,-3 17-212,4 7 212,-2 9-146,4 16 124,-1 5 44,1 6-89,-8-14 67,-2-11 0,-5-14 0,1-4 101,-2-2 55,4-2 237,3-6-393,9-20-78,0 1 257,3-16-246,-6 12 67,6-5-213,6 9 179,0 5-146,3 12 236,-6 7-123,1 3 67,0 3 0,-2 6-123,-2 0 168,1 6 212,-6-2-257,3 6-11,-7-3-605,2 4-5434,2-7 6050,5-1 0,-9-8 0,0-3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34:28.226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6098 11154 16972,'-33'-24'291,"3"17"-123,8 60-118,14-17 1,1 2-51,-1 11 0,4 0 56,6-10 0,4-2 78,13 23-10,13-29-124,3-8-314,4-10-1568,17-9-808,0-36 2030,0 0 172,-31 3 1,-4-3 454,8-22 33,-4-6-1,-14 28 1,-1-2 84,-1-14 0,-3-3 1008,-2 5 1,0 1-337,-2-1 1,0 2-488,-2-7-78,0 33-191,0 15 647,0 3-715,0 14 181,0 38-113,0-11 0,0 4-134,0 0 0,1 0 134,0 2 0,0-3 0,1 9 0,3-10 168,-2-8-179,2-9 358,1-12-257,6-9-90,1-15 684,5-10-650,2-8-34,-1 0 0,-1 0 56,4 0-79,-1 9 135,-3 5-257,0 10 145,-5 9 0,4 7-79,3 7 79,15 25 180,7 2-152,-15-18 0,1 0-28,18 11-34,-3-13 34,-13-17 0,1-4-67,-1-4 179,11-18-112,-3-11-34,-1-5-1019,-13-1 373,24 21 0,17 5 1,-12 2-5876,-10-7 6555,12 6 0,11 0 0,-33 1 0,-33 5 0,-3-4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2:28:47.8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312 11 19078,'4'-11'213,"0"46"-45,-14 10-134,-3 51-1645,-3-29 1,-1 1 1627,6-13 0,0 0-12,-4 14 1,1-1 853,-1 18-859,3-14 0,5-8 79,0-9-359,6-8-157,-9-8-1065,-5-6-2083,-19-10 3585,-15-9 0,17-7 0,2-7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15DB-47CF-4F70-BA34-F838A6F4D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1EC4-9D61-DAB3-8043-545767488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25D3-C85F-39A6-7D10-F2B19BDB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1768-D18E-104D-1F13-C8CE322B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803D-613C-EA8A-EDDD-925F6DE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65A9-ECF2-BB59-0A00-4FD639DD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E5B25-A583-6008-5666-4F7DE9A1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66F5-AEC0-3962-2F8E-C365730E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AE5C-EB32-977F-4B53-90B5411E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2E5B-EA40-AEA9-38F9-53474F5C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B75D8-0A22-5E72-6CA1-F9E79D2B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CDC2B-E621-59A1-2B6B-113D7A57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EA96-6040-0144-7D48-3ADDA642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3A81-56DB-8EDD-2656-A6F96E4E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845CD-4FC3-B3C6-358C-1C4A0841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7A86-405B-BFC6-AF7E-F1831656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6A4B-4C9D-E5A8-873D-53FD79AF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4D8D-87EB-A5EE-3D5D-105731B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2D1C-995B-3D5E-58AF-4FBA8732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6949-9A5D-0324-828F-32BFD44A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0FA6-B7A5-3657-BDAB-BB969A65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AA6F6-7D1B-D1F6-7AAE-D774F6CC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E4E5-BB9F-426D-2C05-5EAC8DA5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E961-6329-706B-89CC-1CE9C957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59A4-27C4-7861-F99E-BDE3367B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0FAA-80A2-6885-3F78-FA13AEF7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22AB-002D-40D9-13C5-16D608401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03216-9BF2-2E80-FC9A-871E71242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EAA06-8FC3-7691-8964-E340E9C2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2187B-6A5C-140A-3909-F164EC81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0268-3E76-D430-AB03-ED6BD6E5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C745-78AB-B8D8-E2C3-2AF7FB0D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A6A83-0EDA-1DD2-E64C-5860FCD1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ACF7B-F7C7-9359-485B-F75966AD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02254-B95C-F5A2-F3E1-C32E4B8FB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C9387-686F-249D-E422-5EBF4A7D5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03360-9E76-15A9-FD16-1B865C90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D62DB-BE61-BE06-E4EA-57561527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AD94C-D15C-66B1-9548-7230B790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5615-3BAA-3994-4975-EC575D24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8E5BA-A02E-1E54-EA76-7B1DF169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E4091-26B5-7AA5-C0C8-048AEA91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743AD-C8D7-BB88-4090-F2BD3262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DB498-C78A-FB35-A3BD-C81946C7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91E16-C08D-6D78-2995-833A18E4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F09DC-BBF2-F67B-48A5-0C238A4C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107-4690-CC43-594F-A6E20272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097D-E760-BFE0-8502-59AAB427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D957C-EF32-E842-B267-0C781FD0F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7141B-2512-C5FE-9339-5394555F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2664-2569-0DE8-181F-7D52421B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EAA6-6905-868C-EA11-AB96B9B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1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C52D-7FCF-5F5B-5786-AA904E9E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34DA6-E042-4AAC-1810-6D8FED88C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5B62D-F191-5610-EC26-9F869F2C4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8A8C-D5E6-14E6-4849-DF64A92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ECB8B-7677-8BDC-EDF1-3C3A70E3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899B2-6DE8-1C82-9CCF-80C6E689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E0E8C-C6D5-535D-09F9-1BCB1B1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BD7BA-85E0-EC0B-5DC1-C7412A17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C75F-E2B5-07BA-D9B8-92731505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85FC-D0D9-1141-897C-8B3D42C71E4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2750-D5A8-9365-AE1E-8633389F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116D-5DED-1CD1-7F73-202109109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C318-D1BF-284B-BF5D-59B6EFD2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389D25-7EE3-AE6E-4509-FB95E8887476}"/>
                  </a:ext>
                </a:extLst>
              </p14:cNvPr>
              <p14:cNvContentPartPr/>
              <p14:nvPr/>
            </p14:nvContentPartPr>
            <p14:xfrm>
              <a:off x="3292443" y="244436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389D25-7EE3-AE6E-4509-FB95E8887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963" y="2428881"/>
                <a:ext cx="30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CA35E9C-4EB2-B1AB-452A-39B340D66741}"/>
              </a:ext>
            </a:extLst>
          </p:cNvPr>
          <p:cNvGrpSpPr/>
          <p:nvPr/>
        </p:nvGrpSpPr>
        <p:grpSpPr>
          <a:xfrm>
            <a:off x="1221723" y="527361"/>
            <a:ext cx="1420920" cy="555840"/>
            <a:chOff x="1221723" y="527361"/>
            <a:chExt cx="1420920" cy="55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5713B1-B38E-23C5-EFFF-C31CF2904675}"/>
                    </a:ext>
                  </a:extLst>
                </p14:cNvPr>
                <p14:cNvContentPartPr/>
                <p14:nvPr/>
              </p14:nvContentPartPr>
              <p14:xfrm>
                <a:off x="1227123" y="527361"/>
                <a:ext cx="85320" cy="380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5713B1-B38E-23C5-EFFF-C31CF29046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2003" y="512241"/>
                  <a:ext cx="115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CA3544-520A-E9F2-DFDB-0AD319CAFBAA}"/>
                    </a:ext>
                  </a:extLst>
                </p14:cNvPr>
                <p14:cNvContentPartPr/>
                <p14:nvPr/>
              </p14:nvContentPartPr>
              <p14:xfrm>
                <a:off x="1221723" y="635001"/>
                <a:ext cx="437400" cy="241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CA3544-520A-E9F2-DFDB-0AD319CAFB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6603" y="619521"/>
                  <a:ext cx="468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6EB564-9283-7667-81B6-5F130A8FC25E}"/>
                    </a:ext>
                  </a:extLst>
                </p14:cNvPr>
                <p14:cNvContentPartPr/>
                <p14:nvPr/>
              </p14:nvContentPartPr>
              <p14:xfrm>
                <a:off x="1757043" y="660201"/>
                <a:ext cx="352800" cy="399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6EB564-9283-7667-81B6-5F130A8FC2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1923" y="645081"/>
                  <a:ext cx="3830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BB741C5-C26F-AD69-111D-59B85F589E61}"/>
                    </a:ext>
                  </a:extLst>
                </p14:cNvPr>
                <p14:cNvContentPartPr/>
                <p14:nvPr/>
              </p14:nvContentPartPr>
              <p14:xfrm>
                <a:off x="2352843" y="799161"/>
                <a:ext cx="289800" cy="28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BB741C5-C26F-AD69-111D-59B85F589E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7363" y="784041"/>
                  <a:ext cx="32040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1B4C0F-0A44-CCEF-2833-CB5689061D25}"/>
              </a:ext>
            </a:extLst>
          </p:cNvPr>
          <p:cNvGrpSpPr/>
          <p:nvPr/>
        </p:nvGrpSpPr>
        <p:grpSpPr>
          <a:xfrm>
            <a:off x="3576483" y="577401"/>
            <a:ext cx="2314080" cy="379440"/>
            <a:chOff x="3576483" y="577401"/>
            <a:chExt cx="231408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B3919E-5FF4-8AAD-76D5-882C0E633D65}"/>
                    </a:ext>
                  </a:extLst>
                </p14:cNvPr>
                <p14:cNvContentPartPr/>
                <p14:nvPr/>
              </p14:nvContentPartPr>
              <p14:xfrm>
                <a:off x="3576483" y="683961"/>
                <a:ext cx="579600" cy="27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B3919E-5FF4-8AAD-76D5-882C0E633D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1003" y="668841"/>
                  <a:ext cx="609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87D214-EB79-B7A7-F553-3484B9907A66}"/>
                    </a:ext>
                  </a:extLst>
                </p14:cNvPr>
                <p14:cNvContentPartPr/>
                <p14:nvPr/>
              </p14:nvContentPartPr>
              <p14:xfrm>
                <a:off x="4404123" y="577401"/>
                <a:ext cx="366480" cy="33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87D214-EB79-B7A7-F553-3484B9907A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88643" y="561921"/>
                  <a:ext cx="396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E25AD4-FA78-FFE6-C9C9-79B7C361E430}"/>
                    </a:ext>
                  </a:extLst>
                </p14:cNvPr>
                <p14:cNvContentPartPr/>
                <p14:nvPr/>
              </p14:nvContentPartPr>
              <p14:xfrm>
                <a:off x="4906683" y="716361"/>
                <a:ext cx="213480" cy="18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E25AD4-FA78-FFE6-C9C9-79B7C361E4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1203" y="701241"/>
                  <a:ext cx="244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EF73B7-B15C-0BFC-229B-15248E3A3B10}"/>
                    </a:ext>
                  </a:extLst>
                </p14:cNvPr>
                <p14:cNvContentPartPr/>
                <p14:nvPr/>
              </p14:nvContentPartPr>
              <p14:xfrm>
                <a:off x="5365323" y="590361"/>
                <a:ext cx="115200" cy="359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EF73B7-B15C-0BFC-229B-15248E3A3B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50203" y="574881"/>
                  <a:ext cx="145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18C9D6-A0C3-8474-45CA-43763DCA4825}"/>
                    </a:ext>
                  </a:extLst>
                </p14:cNvPr>
                <p14:cNvContentPartPr/>
                <p14:nvPr/>
              </p14:nvContentPartPr>
              <p14:xfrm>
                <a:off x="5133483" y="806361"/>
                <a:ext cx="519480" cy="43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18C9D6-A0C3-8474-45CA-43763DCA48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18003" y="790881"/>
                  <a:ext cx="549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51B51B-9E6B-4712-B690-04A1314E9DF4}"/>
                    </a:ext>
                  </a:extLst>
                </p14:cNvPr>
                <p14:cNvContentPartPr/>
                <p14:nvPr/>
              </p14:nvContentPartPr>
              <p14:xfrm>
                <a:off x="5772483" y="759921"/>
                <a:ext cx="52200" cy="19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51B51B-9E6B-4712-B690-04A1314E9D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57363" y="744801"/>
                  <a:ext cx="82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D90AA1-D79E-B2E3-3F0A-3B2584531D77}"/>
                    </a:ext>
                  </a:extLst>
                </p14:cNvPr>
                <p14:cNvContentPartPr/>
                <p14:nvPr/>
              </p14:nvContentPartPr>
              <p14:xfrm>
                <a:off x="5873643" y="647601"/>
                <a:ext cx="16920" cy="3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D90AA1-D79E-B2E3-3F0A-3B2584531D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58163" y="632121"/>
                  <a:ext cx="4716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CB6E51-6963-7E11-FFDB-4997EEAEE4F1}"/>
              </a:ext>
            </a:extLst>
          </p:cNvPr>
          <p:cNvGrpSpPr/>
          <p:nvPr/>
        </p:nvGrpSpPr>
        <p:grpSpPr>
          <a:xfrm>
            <a:off x="6485283" y="462201"/>
            <a:ext cx="2264760" cy="428760"/>
            <a:chOff x="6485283" y="462201"/>
            <a:chExt cx="226476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AAC70D-657D-44AC-7E34-074149D5D6A8}"/>
                    </a:ext>
                  </a:extLst>
                </p14:cNvPr>
                <p14:cNvContentPartPr/>
                <p14:nvPr/>
              </p14:nvContentPartPr>
              <p14:xfrm>
                <a:off x="6485283" y="462201"/>
                <a:ext cx="396360" cy="42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AAC70D-657D-44AC-7E34-074149D5D6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0163" y="446721"/>
                  <a:ext cx="426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D98038-D8E1-1C08-A42A-3E946FD149EB}"/>
                    </a:ext>
                  </a:extLst>
                </p14:cNvPr>
                <p14:cNvContentPartPr/>
                <p14:nvPr/>
              </p14:nvContentPartPr>
              <p14:xfrm>
                <a:off x="6971643" y="669921"/>
                <a:ext cx="442800" cy="20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D98038-D8E1-1C08-A42A-3E946FD149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6163" y="654801"/>
                  <a:ext cx="473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DCF0F1-5A93-8E62-3C17-E885C861ED51}"/>
                    </a:ext>
                  </a:extLst>
                </p14:cNvPr>
                <p14:cNvContentPartPr/>
                <p14:nvPr/>
              </p14:nvContentPartPr>
              <p14:xfrm>
                <a:off x="7463403" y="672801"/>
                <a:ext cx="303480" cy="19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DCF0F1-5A93-8E62-3C17-E885C861ED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47923" y="657681"/>
                  <a:ext cx="334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136C3A-B80A-D2A3-E07C-7C9957662874}"/>
                    </a:ext>
                  </a:extLst>
                </p14:cNvPr>
                <p14:cNvContentPartPr/>
                <p14:nvPr/>
              </p14:nvContentPartPr>
              <p14:xfrm>
                <a:off x="7888923" y="669921"/>
                <a:ext cx="271080" cy="18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136C3A-B80A-D2A3-E07C-7C99576628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73803" y="654801"/>
                  <a:ext cx="301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DC7CDF-F519-AED9-6470-901D254AAFB6}"/>
                    </a:ext>
                  </a:extLst>
                </p14:cNvPr>
                <p14:cNvContentPartPr/>
                <p14:nvPr/>
              </p14:nvContentPartPr>
              <p14:xfrm>
                <a:off x="8282763" y="546441"/>
                <a:ext cx="369000" cy="34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DC7CDF-F519-AED9-6470-901D254AAF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7283" y="530961"/>
                  <a:ext cx="3996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E67BBE-F3E2-D858-0E93-4292152DE85B}"/>
                    </a:ext>
                  </a:extLst>
                </p14:cNvPr>
                <p14:cNvContentPartPr/>
                <p14:nvPr/>
              </p14:nvContentPartPr>
              <p14:xfrm>
                <a:off x="8692443" y="561921"/>
                <a:ext cx="57600" cy="4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E67BBE-F3E2-D858-0E93-4292152DE8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77323" y="546441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8297BF-063F-C017-09BA-F95D23C253DF}"/>
                  </a:ext>
                </a:extLst>
              </p14:cNvPr>
              <p14:cNvContentPartPr/>
              <p14:nvPr/>
            </p14:nvContentPartPr>
            <p14:xfrm>
              <a:off x="9277083" y="535281"/>
              <a:ext cx="874440" cy="338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8297BF-063F-C017-09BA-F95D23C253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61603" y="519801"/>
                <a:ext cx="90504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75E6C88-F26D-7A2A-D1A1-547C1294EB7F}"/>
              </a:ext>
            </a:extLst>
          </p:cNvPr>
          <p:cNvGrpSpPr/>
          <p:nvPr/>
        </p:nvGrpSpPr>
        <p:grpSpPr>
          <a:xfrm>
            <a:off x="10771083" y="559041"/>
            <a:ext cx="1076400" cy="425880"/>
            <a:chOff x="10771083" y="559041"/>
            <a:chExt cx="107640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0BEE92-1561-5E70-373F-9C243F25BFC9}"/>
                    </a:ext>
                  </a:extLst>
                </p14:cNvPr>
                <p14:cNvContentPartPr/>
                <p14:nvPr/>
              </p14:nvContentPartPr>
              <p14:xfrm>
                <a:off x="10771083" y="559041"/>
                <a:ext cx="79560" cy="29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0BEE92-1561-5E70-373F-9C243F25BF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55963" y="543921"/>
                  <a:ext cx="110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74F13F-E61F-BF71-C86D-32F8524551AD}"/>
                    </a:ext>
                  </a:extLst>
                </p14:cNvPr>
                <p14:cNvContentPartPr/>
                <p14:nvPr/>
              </p14:nvContentPartPr>
              <p14:xfrm>
                <a:off x="10839483" y="623481"/>
                <a:ext cx="366480" cy="19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74F13F-E61F-BF71-C86D-32F8524551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24003" y="608361"/>
                  <a:ext cx="396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172FADB-FE7A-63F2-BA3E-51ABD88A44D5}"/>
                    </a:ext>
                  </a:extLst>
                </p14:cNvPr>
                <p14:cNvContentPartPr/>
                <p14:nvPr/>
              </p14:nvContentPartPr>
              <p14:xfrm>
                <a:off x="11279043" y="649041"/>
                <a:ext cx="249120" cy="296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172FADB-FE7A-63F2-BA3E-51ABD88A44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63923" y="633561"/>
                  <a:ext cx="279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1CC9A3-77D7-92DF-F17C-69559BD0B467}"/>
                    </a:ext>
                  </a:extLst>
                </p14:cNvPr>
                <p14:cNvContentPartPr/>
                <p14:nvPr/>
              </p14:nvContentPartPr>
              <p14:xfrm>
                <a:off x="11710683" y="738681"/>
                <a:ext cx="136800" cy="246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1CC9A3-77D7-92DF-F17C-69559BD0B4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95563" y="723561"/>
                  <a:ext cx="1674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E1863D-616C-E3AB-C61F-C4823DE9CDD3}"/>
              </a:ext>
            </a:extLst>
          </p:cNvPr>
          <p:cNvGrpSpPr/>
          <p:nvPr/>
        </p:nvGrpSpPr>
        <p:grpSpPr>
          <a:xfrm>
            <a:off x="981603" y="1607361"/>
            <a:ext cx="9825480" cy="788040"/>
            <a:chOff x="981603" y="1607361"/>
            <a:chExt cx="9825480" cy="78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E441AA-0F4C-68E6-381D-46586FFB5BD2}"/>
                    </a:ext>
                  </a:extLst>
                </p14:cNvPr>
                <p14:cNvContentPartPr/>
                <p14:nvPr/>
              </p14:nvContentPartPr>
              <p14:xfrm>
                <a:off x="981603" y="1778361"/>
                <a:ext cx="464760" cy="253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E441AA-0F4C-68E6-381D-46586FFB5B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6123" y="1763241"/>
                  <a:ext cx="495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98E064-59B0-46D0-3563-50E7FAA5EABD}"/>
                    </a:ext>
                  </a:extLst>
                </p14:cNvPr>
                <p14:cNvContentPartPr/>
                <p14:nvPr/>
              </p14:nvContentPartPr>
              <p14:xfrm>
                <a:off x="1514043" y="1841721"/>
                <a:ext cx="273600" cy="291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98E064-59B0-46D0-3563-50E7FAA5EA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98923" y="1826241"/>
                  <a:ext cx="3038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B5A452-CB49-1220-A5C6-78C7232F089A}"/>
                    </a:ext>
                  </a:extLst>
                </p14:cNvPr>
                <p14:cNvContentPartPr/>
                <p14:nvPr/>
              </p14:nvContentPartPr>
              <p14:xfrm>
                <a:off x="1929123" y="1841721"/>
                <a:ext cx="546840" cy="25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B5A452-CB49-1220-A5C6-78C7232F08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4003" y="1826241"/>
                  <a:ext cx="577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D3D783-3477-DEC9-9387-5AA076F2C882}"/>
                    </a:ext>
                  </a:extLst>
                </p14:cNvPr>
                <p14:cNvContentPartPr/>
                <p14:nvPr/>
              </p14:nvContentPartPr>
              <p14:xfrm>
                <a:off x="2604123" y="1887801"/>
                <a:ext cx="52200" cy="235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D3D783-3477-DEC9-9387-5AA076F2C8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88643" y="1872681"/>
                  <a:ext cx="82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E11D05-0411-587A-6304-DEB8CDCCBFE2}"/>
                    </a:ext>
                  </a:extLst>
                </p14:cNvPr>
                <p14:cNvContentPartPr/>
                <p14:nvPr/>
              </p14:nvContentPartPr>
              <p14:xfrm>
                <a:off x="2885283" y="1938201"/>
                <a:ext cx="339480" cy="29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E11D05-0411-587A-6304-DEB8CDCCBF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70163" y="1922721"/>
                  <a:ext cx="370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E163E0-6D5B-A314-D4FC-B603E312932F}"/>
                    </a:ext>
                  </a:extLst>
                </p14:cNvPr>
                <p14:cNvContentPartPr/>
                <p14:nvPr/>
              </p14:nvContentPartPr>
              <p14:xfrm>
                <a:off x="1727163" y="1906161"/>
                <a:ext cx="1658160" cy="2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E163E0-6D5B-A314-D4FC-B603E31293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12043" y="1891041"/>
                  <a:ext cx="1688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8FB25F-BB62-7D42-4591-1838F55B4820}"/>
                    </a:ext>
                  </a:extLst>
                </p14:cNvPr>
                <p14:cNvContentPartPr/>
                <p14:nvPr/>
              </p14:nvContentPartPr>
              <p14:xfrm>
                <a:off x="3592683" y="1929921"/>
                <a:ext cx="486000" cy="20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8FB25F-BB62-7D42-4591-1838F55B48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77563" y="1914441"/>
                  <a:ext cx="516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E1A3D4-4FEE-C0BC-B08C-E268DEEE356C}"/>
                    </a:ext>
                  </a:extLst>
                </p14:cNvPr>
                <p14:cNvContentPartPr/>
                <p14:nvPr/>
              </p14:nvContentPartPr>
              <p14:xfrm>
                <a:off x="4177323" y="1927401"/>
                <a:ext cx="77040" cy="270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E1A3D4-4FEE-C0BC-B08C-E268DEEE35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2203" y="1911921"/>
                  <a:ext cx="107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FF22B1-D716-DE21-F676-52D505E9F8D1}"/>
                    </a:ext>
                  </a:extLst>
                </p14:cNvPr>
                <p14:cNvContentPartPr/>
                <p14:nvPr/>
              </p14:nvContentPartPr>
              <p14:xfrm>
                <a:off x="4401243" y="1948281"/>
                <a:ext cx="860760" cy="352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FF22B1-D716-DE21-F676-52D505E9F8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86123" y="1933161"/>
                  <a:ext cx="8913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DE631B-26EA-6484-E8F3-73F48118ADB0}"/>
                    </a:ext>
                  </a:extLst>
                </p14:cNvPr>
                <p14:cNvContentPartPr/>
                <p14:nvPr/>
              </p14:nvContentPartPr>
              <p14:xfrm>
                <a:off x="5530563" y="1959441"/>
                <a:ext cx="520920" cy="323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DE631B-26EA-6484-E8F3-73F48118AD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15443" y="1944321"/>
                  <a:ext cx="551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93F163-CC66-C316-88EB-82085E6AD747}"/>
                    </a:ext>
                  </a:extLst>
                </p14:cNvPr>
                <p14:cNvContentPartPr/>
                <p14:nvPr/>
              </p14:nvContentPartPr>
              <p14:xfrm>
                <a:off x="6242283" y="1979241"/>
                <a:ext cx="104400" cy="392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93F163-CC66-C316-88EB-82085E6AD7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7163" y="1963761"/>
                  <a:ext cx="1346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8FE319-440B-FAA9-2765-876CA6B30734}"/>
                    </a:ext>
                  </a:extLst>
                </p14:cNvPr>
                <p14:cNvContentPartPr/>
                <p14:nvPr/>
              </p14:nvContentPartPr>
              <p14:xfrm>
                <a:off x="3988683" y="1945401"/>
                <a:ext cx="2846520" cy="46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8FE319-440B-FAA9-2765-876CA6B307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73563" y="1930281"/>
                  <a:ext cx="2877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A319FC-E1E5-AD61-4620-F56FE47CD4CA}"/>
                    </a:ext>
                  </a:extLst>
                </p14:cNvPr>
                <p14:cNvContentPartPr/>
                <p14:nvPr/>
              </p14:nvContentPartPr>
              <p14:xfrm>
                <a:off x="7015203" y="2001561"/>
                <a:ext cx="738000" cy="33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A319FC-E1E5-AD61-4620-F56FE47CD4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00083" y="1986081"/>
                  <a:ext cx="7682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3ECFCD-0BA1-41CE-472D-3BFEDDFC3D5E}"/>
                    </a:ext>
                  </a:extLst>
                </p14:cNvPr>
                <p14:cNvContentPartPr/>
                <p14:nvPr/>
              </p14:nvContentPartPr>
              <p14:xfrm>
                <a:off x="6703803" y="1607361"/>
                <a:ext cx="1019160" cy="348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3ECFCD-0BA1-41CE-472D-3BFEDDFC3D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8683" y="1592241"/>
                  <a:ext cx="1049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978768-BD9A-3AEB-C3CC-8D44B91CA96F}"/>
                    </a:ext>
                  </a:extLst>
                </p14:cNvPr>
                <p14:cNvContentPartPr/>
                <p14:nvPr/>
              </p14:nvContentPartPr>
              <p14:xfrm>
                <a:off x="8599203" y="1904721"/>
                <a:ext cx="1120680" cy="38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978768-BD9A-3AEB-C3CC-8D44B91CA9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84083" y="1889601"/>
                  <a:ext cx="11509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1ADE88-B908-5662-4CFE-359F6FC3C6DF}"/>
                    </a:ext>
                  </a:extLst>
                </p14:cNvPr>
                <p14:cNvContentPartPr/>
                <p14:nvPr/>
              </p14:nvContentPartPr>
              <p14:xfrm>
                <a:off x="9877923" y="1980681"/>
                <a:ext cx="227160" cy="41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1ADE88-B908-5662-4CFE-359F6FC3C6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62803" y="1965561"/>
                  <a:ext cx="2574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D31813-3186-CED1-4870-7ADFC0859441}"/>
                    </a:ext>
                  </a:extLst>
                </p14:cNvPr>
                <p14:cNvContentPartPr/>
                <p14:nvPr/>
              </p14:nvContentPartPr>
              <p14:xfrm>
                <a:off x="7930323" y="1970601"/>
                <a:ext cx="2876760" cy="39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D31813-3186-CED1-4870-7ADFC08594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15203" y="1955481"/>
                  <a:ext cx="290700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BC9254D-B846-0EC4-FF56-9D9ADA97FCA2}"/>
                  </a:ext>
                </a:extLst>
              </p14:cNvPr>
              <p14:cNvContentPartPr/>
              <p14:nvPr/>
            </p14:nvContentPartPr>
            <p14:xfrm>
              <a:off x="2704923" y="3718401"/>
              <a:ext cx="79560" cy="15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BC9254D-B846-0EC4-FF56-9D9ADA97FC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94483" y="3707601"/>
                <a:ext cx="1008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AECC3885-8E9C-BB36-B101-143EEAF5C613}"/>
              </a:ext>
            </a:extLst>
          </p:cNvPr>
          <p:cNvGrpSpPr/>
          <p:nvPr/>
        </p:nvGrpSpPr>
        <p:grpSpPr>
          <a:xfrm>
            <a:off x="891243" y="2473521"/>
            <a:ext cx="6561360" cy="714240"/>
            <a:chOff x="891243" y="2473521"/>
            <a:chExt cx="6561360" cy="71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DF6C1D-7C0B-43ED-02FC-4A48F553F7DF}"/>
                    </a:ext>
                  </a:extLst>
                </p14:cNvPr>
                <p14:cNvContentPartPr/>
                <p14:nvPr/>
              </p14:nvContentPartPr>
              <p14:xfrm>
                <a:off x="984123" y="2473521"/>
                <a:ext cx="339120" cy="323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DF6C1D-7C0B-43ED-02FC-4A48F553F7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3683" y="2463081"/>
                  <a:ext cx="360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C0B262-D5AD-CD1A-C244-EF4CE36D2A07}"/>
                    </a:ext>
                  </a:extLst>
                </p14:cNvPr>
                <p14:cNvContentPartPr/>
                <p14:nvPr/>
              </p14:nvContentPartPr>
              <p14:xfrm>
                <a:off x="1363923" y="2638041"/>
                <a:ext cx="396360" cy="195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C0B262-D5AD-CD1A-C244-EF4CE36D2A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53123" y="2627601"/>
                  <a:ext cx="417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EF97D3-013D-9369-F24F-2FCD549E7ED4}"/>
                    </a:ext>
                  </a:extLst>
                </p14:cNvPr>
                <p14:cNvContentPartPr/>
                <p14:nvPr/>
              </p14:nvContentPartPr>
              <p14:xfrm>
                <a:off x="1814643" y="2612841"/>
                <a:ext cx="57600" cy="205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EF97D3-013D-9369-F24F-2FCD549E7E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03843" y="2602041"/>
                  <a:ext cx="78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43F86D-F54B-24B9-B9A6-4B4392DD94D0}"/>
                    </a:ext>
                  </a:extLst>
                </p14:cNvPr>
                <p14:cNvContentPartPr/>
                <p14:nvPr/>
              </p14:nvContentPartPr>
              <p14:xfrm>
                <a:off x="2063043" y="2626881"/>
                <a:ext cx="311760" cy="263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43F86D-F54B-24B9-B9A6-4B4392DD94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52603" y="2616081"/>
                  <a:ext cx="333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C041995-C00F-CD00-AEEF-BF7B6B439B46}"/>
                    </a:ext>
                  </a:extLst>
                </p14:cNvPr>
                <p14:cNvContentPartPr/>
                <p14:nvPr/>
              </p14:nvContentPartPr>
              <p14:xfrm>
                <a:off x="891243" y="2553801"/>
                <a:ext cx="1509840" cy="42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C041995-C00F-CD00-AEEF-BF7B6B439B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0803" y="2543361"/>
                  <a:ext cx="1531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6498BC-EB98-7DBC-4C42-D734D4DB0366}"/>
                    </a:ext>
                  </a:extLst>
                </p14:cNvPr>
                <p14:cNvContentPartPr/>
                <p14:nvPr/>
              </p14:nvContentPartPr>
              <p14:xfrm>
                <a:off x="2969883" y="2606721"/>
                <a:ext cx="325440" cy="166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6498BC-EB98-7DBC-4C42-D734D4DB03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59443" y="2596281"/>
                  <a:ext cx="346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CD5881-793A-1460-5621-932C65C299E6}"/>
                    </a:ext>
                  </a:extLst>
                </p14:cNvPr>
                <p14:cNvContentPartPr/>
                <p14:nvPr/>
              </p14:nvContentPartPr>
              <p14:xfrm>
                <a:off x="3401523" y="2664681"/>
                <a:ext cx="71280" cy="195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CD5881-793A-1460-5621-932C65C299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91083" y="2654241"/>
                  <a:ext cx="92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BDC34C-E410-DA6D-6D7A-4EA061EA46CE}"/>
                    </a:ext>
                  </a:extLst>
                </p14:cNvPr>
                <p14:cNvContentPartPr/>
                <p14:nvPr/>
              </p14:nvContentPartPr>
              <p14:xfrm>
                <a:off x="3652803" y="2691321"/>
                <a:ext cx="418320" cy="25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BDC34C-E410-DA6D-6D7A-4EA061EA46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42363" y="2680881"/>
                  <a:ext cx="439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515ED9-B987-B536-926B-0ABB735C7299}"/>
                    </a:ext>
                  </a:extLst>
                </p14:cNvPr>
                <p14:cNvContentPartPr/>
                <p14:nvPr/>
              </p14:nvContentPartPr>
              <p14:xfrm>
                <a:off x="4196403" y="2742081"/>
                <a:ext cx="339120" cy="174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515ED9-B987-B536-926B-0ABB735C72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85603" y="2731281"/>
                  <a:ext cx="360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351D06-57BC-AA12-30CE-95AB3F40A429}"/>
                    </a:ext>
                  </a:extLst>
                </p14:cNvPr>
                <p14:cNvContentPartPr/>
                <p14:nvPr/>
              </p14:nvContentPartPr>
              <p14:xfrm>
                <a:off x="4660803" y="2768721"/>
                <a:ext cx="115200" cy="229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351D06-57BC-AA12-30CE-95AB3F40A42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50003" y="2758281"/>
                  <a:ext cx="136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864ECC-DAAC-9DD8-8576-37CB8521EBC0}"/>
                    </a:ext>
                  </a:extLst>
                </p14:cNvPr>
                <p14:cNvContentPartPr/>
                <p14:nvPr/>
              </p14:nvContentPartPr>
              <p14:xfrm>
                <a:off x="3136563" y="2650641"/>
                <a:ext cx="1732320" cy="6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864ECC-DAAC-9DD8-8576-37CB8521EB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26123" y="2640201"/>
                  <a:ext cx="175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210196-D432-6A64-56D6-61A15429FE2E}"/>
                    </a:ext>
                  </a:extLst>
                </p14:cNvPr>
                <p14:cNvContentPartPr/>
                <p14:nvPr/>
              </p14:nvContentPartPr>
              <p14:xfrm>
                <a:off x="5403843" y="2753241"/>
                <a:ext cx="396360" cy="222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210196-D432-6A64-56D6-61A15429FE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93043" y="2742801"/>
                  <a:ext cx="417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E557B2-30D8-0CEB-A227-0F86425247D2}"/>
                    </a:ext>
                  </a:extLst>
                </p14:cNvPr>
                <p14:cNvContentPartPr/>
                <p14:nvPr/>
              </p14:nvContentPartPr>
              <p14:xfrm>
                <a:off x="5193243" y="2545521"/>
                <a:ext cx="320040" cy="157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E557B2-30D8-0CEB-A227-0F86425247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82803" y="2534721"/>
                  <a:ext cx="341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FF0B24-1B41-292F-13CA-CE7E1C570EB7}"/>
                    </a:ext>
                  </a:extLst>
                </p14:cNvPr>
                <p14:cNvContentPartPr/>
                <p14:nvPr/>
              </p14:nvContentPartPr>
              <p14:xfrm>
                <a:off x="5034843" y="2706801"/>
                <a:ext cx="891000" cy="39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FF0B24-1B41-292F-13CA-CE7E1C570E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24403" y="2696361"/>
                  <a:ext cx="912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8544ED-A100-BBB4-D849-926713262417}"/>
                    </a:ext>
                  </a:extLst>
                </p14:cNvPr>
                <p14:cNvContentPartPr/>
                <p14:nvPr/>
              </p14:nvContentPartPr>
              <p14:xfrm>
                <a:off x="6242283" y="2770161"/>
                <a:ext cx="890640" cy="334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8544ED-A100-BBB4-D849-9267132624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31843" y="2759361"/>
                  <a:ext cx="9118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1D082A-1201-C86F-0D07-BB68298E6168}"/>
                    </a:ext>
                  </a:extLst>
                </p14:cNvPr>
                <p14:cNvContentPartPr/>
                <p14:nvPr/>
              </p14:nvContentPartPr>
              <p14:xfrm>
                <a:off x="7244883" y="2843241"/>
                <a:ext cx="142560" cy="344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1D082A-1201-C86F-0D07-BB68298E616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34083" y="2832441"/>
                  <a:ext cx="163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0B69BA-ECDB-FD2F-0846-7F392FFCE1D7}"/>
                    </a:ext>
                  </a:extLst>
                </p14:cNvPr>
                <p14:cNvContentPartPr/>
                <p14:nvPr/>
              </p14:nvContentPartPr>
              <p14:xfrm>
                <a:off x="5922603" y="2833161"/>
                <a:ext cx="1530000" cy="22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0B69BA-ECDB-FD2F-0846-7F392FFCE1D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12163" y="2822721"/>
                  <a:ext cx="1551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4D2FA4A-5C27-C476-60C2-5C1211976AD2}"/>
                  </a:ext>
                </a:extLst>
              </p14:cNvPr>
              <p14:cNvContentPartPr/>
              <p14:nvPr/>
            </p14:nvContentPartPr>
            <p14:xfrm>
              <a:off x="1377603" y="3138081"/>
              <a:ext cx="3179880" cy="805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4D2FA4A-5C27-C476-60C2-5C1211976AD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66803" y="3127641"/>
                <a:ext cx="3201120" cy="82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E96F385F-94E2-7CDC-EB95-3D6AFB611041}"/>
              </a:ext>
            </a:extLst>
          </p:cNvPr>
          <p:cNvGrpSpPr/>
          <p:nvPr/>
        </p:nvGrpSpPr>
        <p:grpSpPr>
          <a:xfrm>
            <a:off x="1184643" y="4157961"/>
            <a:ext cx="1569960" cy="671760"/>
            <a:chOff x="1184643" y="4157961"/>
            <a:chExt cx="156996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5C8D0CE-76C5-779D-23DB-6580055CEC96}"/>
                    </a:ext>
                  </a:extLst>
                </p14:cNvPr>
                <p14:cNvContentPartPr/>
                <p14:nvPr/>
              </p14:nvContentPartPr>
              <p14:xfrm>
                <a:off x="1184643" y="4157961"/>
                <a:ext cx="70200" cy="484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5C8D0CE-76C5-779D-23DB-6580055CEC9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4203" y="4147521"/>
                  <a:ext cx="914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82C35BC-C692-A085-5B14-EFCAC875B960}"/>
                    </a:ext>
                  </a:extLst>
                </p14:cNvPr>
                <p14:cNvContentPartPr/>
                <p14:nvPr/>
              </p14:nvContentPartPr>
              <p14:xfrm>
                <a:off x="1293003" y="4242201"/>
                <a:ext cx="639360" cy="284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82C35BC-C692-A085-5B14-EFCAC875B9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82203" y="4231761"/>
                  <a:ext cx="660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4C3981-A509-FD50-B5E2-696E410301D0}"/>
                    </a:ext>
                  </a:extLst>
                </p14:cNvPr>
                <p14:cNvContentPartPr/>
                <p14:nvPr/>
              </p14:nvContentPartPr>
              <p14:xfrm>
                <a:off x="1967643" y="4305561"/>
                <a:ext cx="295200" cy="517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4C3981-A509-FD50-B5E2-696E410301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56843" y="4294761"/>
                  <a:ext cx="3164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D5160A9-A055-E67B-2A28-4D8842BF9FF4}"/>
                    </a:ext>
                  </a:extLst>
                </p14:cNvPr>
                <p14:cNvContentPartPr/>
                <p14:nvPr/>
              </p14:nvContentPartPr>
              <p14:xfrm>
                <a:off x="2442843" y="4457121"/>
                <a:ext cx="311760" cy="372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D5160A9-A055-E67B-2A28-4D8842BF9F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32043" y="4446681"/>
                  <a:ext cx="33300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08CAF1-2AF7-503F-AE5C-9263BD94896A}"/>
              </a:ext>
            </a:extLst>
          </p:cNvPr>
          <p:cNvGrpSpPr/>
          <p:nvPr/>
        </p:nvGrpSpPr>
        <p:grpSpPr>
          <a:xfrm>
            <a:off x="3455163" y="4408161"/>
            <a:ext cx="6625440" cy="556560"/>
            <a:chOff x="3455163" y="4408161"/>
            <a:chExt cx="662544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85A6CB-64C3-62F0-7C4E-3CE1510D2092}"/>
                    </a:ext>
                  </a:extLst>
                </p14:cNvPr>
                <p14:cNvContentPartPr/>
                <p14:nvPr/>
              </p14:nvContentPartPr>
              <p14:xfrm>
                <a:off x="3455163" y="4564041"/>
                <a:ext cx="569520" cy="217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85A6CB-64C3-62F0-7C4E-3CE1510D20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44723" y="4553241"/>
                  <a:ext cx="590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521F274-7D47-29BE-E042-CE910D5EA538}"/>
                    </a:ext>
                  </a:extLst>
                </p14:cNvPr>
                <p14:cNvContentPartPr/>
                <p14:nvPr/>
              </p14:nvContentPartPr>
              <p14:xfrm>
                <a:off x="3958803" y="4408161"/>
                <a:ext cx="317160" cy="403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521F274-7D47-29BE-E042-CE910D5EA5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48003" y="4397361"/>
                  <a:ext cx="3384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1681C04-8BD6-FA9E-45E5-A294C19167BF}"/>
                    </a:ext>
                  </a:extLst>
                </p14:cNvPr>
                <p14:cNvContentPartPr/>
                <p14:nvPr/>
              </p14:nvContentPartPr>
              <p14:xfrm>
                <a:off x="4316643" y="4609041"/>
                <a:ext cx="317160" cy="188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1681C04-8BD6-FA9E-45E5-A294C19167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5843" y="4598241"/>
                  <a:ext cx="338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E6C9B6-F9F5-B157-DC0B-0207EC782393}"/>
                    </a:ext>
                  </a:extLst>
                </p14:cNvPr>
                <p14:cNvContentPartPr/>
                <p14:nvPr/>
              </p14:nvContentPartPr>
              <p14:xfrm>
                <a:off x="4890123" y="4547841"/>
                <a:ext cx="8640" cy="328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E6C9B6-F9F5-B157-DC0B-0207EC78239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79683" y="4537041"/>
                  <a:ext cx="298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E829B1-4905-C921-E9FF-CA0CD55BD510}"/>
                    </a:ext>
                  </a:extLst>
                </p14:cNvPr>
                <p14:cNvContentPartPr/>
                <p14:nvPr/>
              </p14:nvContentPartPr>
              <p14:xfrm>
                <a:off x="4712643" y="4658001"/>
                <a:ext cx="412920" cy="257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E829B1-4905-C921-E9FF-CA0CD55BD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02203" y="4647561"/>
                  <a:ext cx="434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2FEB78A-77F9-C671-3B42-23094A85CC1B}"/>
                    </a:ext>
                  </a:extLst>
                </p14:cNvPr>
                <p14:cNvContentPartPr/>
                <p14:nvPr/>
              </p14:nvContentPartPr>
              <p14:xfrm>
                <a:off x="5111523" y="4534521"/>
                <a:ext cx="24840" cy="43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2FEB78A-77F9-C671-3B42-23094A85CC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00723" y="4523721"/>
                  <a:ext cx="46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19C33FF-DF46-A923-3C4C-5D60FAF83517}"/>
                    </a:ext>
                  </a:extLst>
                </p14:cNvPr>
                <p14:cNvContentPartPr/>
                <p14:nvPr/>
              </p14:nvContentPartPr>
              <p14:xfrm>
                <a:off x="5638563" y="4629921"/>
                <a:ext cx="344520" cy="322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19C33FF-DF46-A923-3C4C-5D60FAF835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28123" y="4619481"/>
                  <a:ext cx="365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A74E45-E5BB-E502-4C8D-3E74F0734A2D}"/>
                    </a:ext>
                  </a:extLst>
                </p14:cNvPr>
                <p14:cNvContentPartPr/>
                <p14:nvPr/>
              </p14:nvContentPartPr>
              <p14:xfrm>
                <a:off x="6092163" y="4766361"/>
                <a:ext cx="287280" cy="198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A74E45-E5BB-E502-4C8D-3E74F0734A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81363" y="4755561"/>
                  <a:ext cx="308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6E7C64F-653B-9529-00CD-330A80BDB0DB}"/>
                    </a:ext>
                  </a:extLst>
                </p14:cNvPr>
                <p14:cNvContentPartPr/>
                <p14:nvPr/>
              </p14:nvContentPartPr>
              <p14:xfrm>
                <a:off x="6493563" y="4745121"/>
                <a:ext cx="344520" cy="167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6E7C64F-653B-9529-00CD-330A80BDB0D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83123" y="4734681"/>
                  <a:ext cx="365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E7AB40-6399-EEB5-F01F-4E8A5EE783B1}"/>
                    </a:ext>
                  </a:extLst>
                </p14:cNvPr>
                <p14:cNvContentPartPr/>
                <p14:nvPr/>
              </p14:nvContentPartPr>
              <p14:xfrm>
                <a:off x="6894963" y="4613361"/>
                <a:ext cx="565920" cy="323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E7AB40-6399-EEB5-F01F-4E8A5EE783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84523" y="4602561"/>
                  <a:ext cx="587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E6A0DB8-4D7D-3EF7-2F68-CB4C8CF110C5}"/>
                    </a:ext>
                  </a:extLst>
                </p14:cNvPr>
                <p14:cNvContentPartPr/>
                <p14:nvPr/>
              </p14:nvContentPartPr>
              <p14:xfrm>
                <a:off x="7419483" y="4727121"/>
                <a:ext cx="38520" cy="128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E6A0DB8-4D7D-3EF7-2F68-CB4C8CF110C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09043" y="4716321"/>
                  <a:ext cx="59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8BE490-4493-0BC2-1519-B95E3E555FCC}"/>
                    </a:ext>
                  </a:extLst>
                </p14:cNvPr>
                <p14:cNvContentPartPr/>
                <p14:nvPr/>
              </p14:nvContentPartPr>
              <p14:xfrm>
                <a:off x="7979643" y="4556481"/>
                <a:ext cx="347400" cy="340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8BE490-4493-0BC2-1519-B95E3E555FC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68843" y="4545681"/>
                  <a:ext cx="3686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B72D85-1570-5941-BFD7-8763E8BB2629}"/>
                    </a:ext>
                  </a:extLst>
                </p14:cNvPr>
                <p14:cNvContentPartPr/>
                <p14:nvPr/>
              </p14:nvContentPartPr>
              <p14:xfrm>
                <a:off x="8383923" y="4739721"/>
                <a:ext cx="189000" cy="175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B72D85-1570-5941-BFD7-8763E8BB262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73123" y="4728921"/>
                  <a:ext cx="210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A5FC670-18E6-D012-622F-DD4AAA8A6CE9}"/>
                    </a:ext>
                  </a:extLst>
                </p14:cNvPr>
                <p14:cNvContentPartPr/>
                <p14:nvPr/>
              </p14:nvContentPartPr>
              <p14:xfrm>
                <a:off x="9000963" y="4580961"/>
                <a:ext cx="74160" cy="292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A5FC670-18E6-D012-622F-DD4AAA8A6CE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90523" y="4570161"/>
                  <a:ext cx="95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EDBA858-254E-A83C-EDB1-B3D9450F2DF1}"/>
                    </a:ext>
                  </a:extLst>
                </p14:cNvPr>
                <p14:cNvContentPartPr/>
                <p14:nvPr/>
              </p14:nvContentPartPr>
              <p14:xfrm>
                <a:off x="9102123" y="4673481"/>
                <a:ext cx="325440" cy="159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EDBA858-254E-A83C-EDB1-B3D9450F2DF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91683" y="4663041"/>
                  <a:ext cx="346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0E0959-C2BE-D897-1D30-46B1FFFC3DA6}"/>
                    </a:ext>
                  </a:extLst>
                </p14:cNvPr>
                <p14:cNvContentPartPr/>
                <p14:nvPr/>
              </p14:nvContentPartPr>
              <p14:xfrm>
                <a:off x="9501003" y="4645401"/>
                <a:ext cx="240840" cy="280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0E0959-C2BE-D897-1D30-46B1FFFC3DA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90203" y="4634961"/>
                  <a:ext cx="262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C94C8E-9E73-BDDE-6EAA-819AF32419B8}"/>
                    </a:ext>
                  </a:extLst>
                </p14:cNvPr>
                <p14:cNvContentPartPr/>
                <p14:nvPr/>
              </p14:nvContentPartPr>
              <p14:xfrm>
                <a:off x="9774243" y="4663761"/>
                <a:ext cx="306360" cy="188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C94C8E-9E73-BDDE-6EAA-819AF32419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63443" y="4653321"/>
                  <a:ext cx="327600" cy="20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302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DDF2AC-4F80-44E5-1809-94C50CA79A35}"/>
                  </a:ext>
                </a:extLst>
              </p14:cNvPr>
              <p14:cNvContentPartPr/>
              <p14:nvPr/>
            </p14:nvContentPartPr>
            <p14:xfrm>
              <a:off x="3852360" y="1814760"/>
              <a:ext cx="2567520" cy="168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DDF2AC-4F80-44E5-1809-94C50CA79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3000" y="1805400"/>
                <a:ext cx="2586240" cy="17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3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8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91CDD5-CD0A-12D1-D04E-BFE82D310DE4}"/>
                  </a:ext>
                </a:extLst>
              </p14:cNvPr>
              <p14:cNvContentPartPr/>
              <p14:nvPr/>
            </p14:nvContentPartPr>
            <p14:xfrm>
              <a:off x="359280" y="12600"/>
              <a:ext cx="11679120" cy="494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91CDD5-CD0A-12D1-D04E-BFE82D310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80" y="-3600"/>
                <a:ext cx="11711520" cy="49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7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8DE546-A8E5-95D8-4959-FE3DD012F2F9}"/>
                  </a:ext>
                </a:extLst>
              </p14:cNvPr>
              <p14:cNvContentPartPr/>
              <p14:nvPr/>
            </p14:nvContentPartPr>
            <p14:xfrm>
              <a:off x="2154960" y="3923280"/>
              <a:ext cx="546480" cy="23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8DE546-A8E5-95D8-4959-FE3DD012F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760" y="3907080"/>
                <a:ext cx="57888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32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65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5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13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1233</dc:creator>
  <cp:lastModifiedBy>1233</cp:lastModifiedBy>
  <cp:revision>2</cp:revision>
  <dcterms:created xsi:type="dcterms:W3CDTF">2023-08-17T17:31:54Z</dcterms:created>
  <dcterms:modified xsi:type="dcterms:W3CDTF">2023-08-25T02:35:36Z</dcterms:modified>
</cp:coreProperties>
</file>