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F3B2-5C71-0941-BB8C-FF90E2C4ECAE}" type="datetimeFigureOut">
              <a:rPr lang="fr-FR" smtClean="0"/>
              <a:t>27/01/21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F586F-9957-BB46-85AC-978309C6B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978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70C6-A80B-DE42-8FA2-5D04F2C5B888}" type="datetimeFigureOut">
              <a:rPr lang="fr-FR" smtClean="0"/>
              <a:t>27/01/21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4F78F-F757-7D41-91D6-B54E3A653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2003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E2E7-1B62-5B4E-8194-CD4EEE2EA94D}" type="datetime1">
              <a:rPr lang="en-GB" smtClean="0"/>
              <a:t>27/01/21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07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B3D-4753-B84C-9086-CDA8DF6DCC64}" type="datetime1">
              <a:rPr lang="en-GB" smtClean="0"/>
              <a:t>27/01/21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1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70DD-A467-4C46-99D2-4E9A9C7B7AEA}" type="datetime1">
              <a:rPr lang="en-GB" smtClean="0"/>
              <a:t>27/01/21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75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623C-FEA6-F345-A1EB-3B2C18B41CB5}" type="datetime1">
              <a:rPr lang="en-GB" smtClean="0"/>
              <a:t>27/01/21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04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0999-DB11-774D-80E9-7F92E93CD291}" type="datetime1">
              <a:rPr lang="en-GB" smtClean="0"/>
              <a:t>27/01/21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9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0911-C7EE-C949-8B1F-66CDC18971C0}" type="datetime1">
              <a:rPr lang="en-GB" smtClean="0"/>
              <a:t>27/01/21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6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E1D-5ECA-C74B-9839-46C0162607F5}" type="datetime1">
              <a:rPr lang="en-GB" smtClean="0"/>
              <a:t>27/01/21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4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989E-6C5A-5548-8195-B6B07237A7A2}" type="datetime1">
              <a:rPr lang="en-GB" smtClean="0"/>
              <a:t>27/01/21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9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304A-FA23-8046-872D-10C4A8C2DEE9}" type="datetime1">
              <a:rPr lang="en-GB" smtClean="0"/>
              <a:t>27/01/21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7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A999-FF72-EB49-81A5-705F8A93F9CE}" type="datetime1">
              <a:rPr lang="en-GB" smtClean="0"/>
              <a:t>27/01/21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2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63DE-7D51-154A-BAE1-05DA73D6F493}" type="datetime1">
              <a:rPr lang="en-GB" smtClean="0"/>
              <a:t>27/01/21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9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AC93A-2498-8746-B0E5-F661A9464D20}" type="datetime1">
              <a:rPr lang="en-GB" smtClean="0"/>
              <a:t>27/01/21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2978-EC3C-2842-8CBB-377625A0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5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9391" y="468666"/>
            <a:ext cx="7086600" cy="1043156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GB" sz="24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1) THE WEB: HOW DOES IT WORK ?</a:t>
            </a:r>
            <a:endParaRPr lang="en-GB" sz="2400" b="1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0044" y="1912990"/>
            <a:ext cx="6642158" cy="4754143"/>
          </a:xfrm>
        </p:spPr>
        <p:txBody>
          <a:bodyPr>
            <a:normAutofit/>
          </a:bodyPr>
          <a:lstStyle/>
          <a:p>
            <a:pPr algn="just"/>
            <a:r>
              <a:rPr lang="en-GB" sz="1600" dirty="0" smtClean="0">
                <a:solidFill>
                  <a:schemeClr val="tx1"/>
                </a:solidFill>
                <a:latin typeface="Arial"/>
                <a:cs typeface="Arial"/>
              </a:rPr>
              <a:t>The Web is known as a </a:t>
            </a:r>
            <a:r>
              <a:rPr lang="en-GB" sz="1600" i="1" dirty="0" smtClean="0">
                <a:solidFill>
                  <a:schemeClr val="tx1"/>
                </a:solidFill>
                <a:latin typeface="Arial"/>
                <a:cs typeface="Arial"/>
              </a:rPr>
              <a:t>Client – Server system</a:t>
            </a:r>
            <a:r>
              <a:rPr lang="en-GB" sz="1600" dirty="0" smtClean="0">
                <a:solidFill>
                  <a:schemeClr val="tx1"/>
                </a:solidFill>
                <a:latin typeface="Arial"/>
                <a:cs typeface="Arial"/>
              </a:rPr>
              <a:t>. It’s an interaction between these components:</a:t>
            </a:r>
          </a:p>
          <a:p>
            <a:pPr algn="just"/>
            <a:endParaRPr lang="en-GB" sz="1600" i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r>
              <a:rPr lang="en-GB" sz="2000" b="1" dirty="0" smtClean="0">
                <a:solidFill>
                  <a:schemeClr val="tx1"/>
                </a:solidFill>
                <a:latin typeface="Arial"/>
                <a:cs typeface="Arial"/>
              </a:rPr>
              <a:t>- Personal computer: </a:t>
            </a:r>
            <a:r>
              <a:rPr lang="en-GB" sz="1600" dirty="0" smtClean="0">
                <a:solidFill>
                  <a:schemeClr val="tx1"/>
                </a:solidFill>
                <a:latin typeface="Arial"/>
                <a:cs typeface="Arial"/>
              </a:rPr>
              <a:t>a PC to use to see the web.</a:t>
            </a:r>
          </a:p>
          <a:p>
            <a:pPr marL="285750" indent="-285750" algn="just">
              <a:buFontTx/>
              <a:buChar char="-"/>
            </a:pPr>
            <a:endParaRPr lang="en-GB" sz="1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r>
              <a:rPr lang="en-GB" sz="2000" b="1" dirty="0" smtClean="0">
                <a:solidFill>
                  <a:schemeClr val="tx1"/>
                </a:solidFill>
                <a:latin typeface="Arial"/>
                <a:cs typeface="Arial"/>
              </a:rPr>
              <a:t>- Web browser: </a:t>
            </a:r>
            <a:r>
              <a:rPr lang="en-GB" sz="1600" dirty="0" smtClean="0">
                <a:solidFill>
                  <a:schemeClr val="tx1"/>
                </a:solidFill>
                <a:latin typeface="Arial"/>
                <a:cs typeface="Arial"/>
              </a:rPr>
              <a:t>a software installed on the PC to browse the web</a:t>
            </a:r>
          </a:p>
          <a:p>
            <a:pPr algn="just"/>
            <a:r>
              <a:rPr lang="en-GB" sz="16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algn="just"/>
            <a:r>
              <a:rPr lang="en-GB" sz="2000" b="1" dirty="0" smtClean="0">
                <a:solidFill>
                  <a:schemeClr val="tx1"/>
                </a:solidFill>
                <a:latin typeface="Arial"/>
                <a:cs typeface="Arial"/>
              </a:rPr>
              <a:t>- Internet connection: </a:t>
            </a:r>
            <a:r>
              <a:rPr lang="en-GB" sz="16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GB" sz="1600" dirty="0" smtClean="0">
                <a:solidFill>
                  <a:schemeClr val="tx1"/>
                </a:solidFill>
                <a:latin typeface="Arial"/>
                <a:cs typeface="Arial"/>
              </a:rPr>
              <a:t>rovided by an ISP (Internet Service</a:t>
            </a:r>
          </a:p>
          <a:p>
            <a:pPr algn="just"/>
            <a:r>
              <a:rPr lang="en-GB" sz="1600" dirty="0" smtClean="0">
                <a:solidFill>
                  <a:schemeClr val="tx1"/>
                </a:solidFill>
                <a:latin typeface="Arial"/>
                <a:cs typeface="Arial"/>
              </a:rPr>
              <a:t> Provider) that connects to the Internet to reach to any website.</a:t>
            </a:r>
          </a:p>
          <a:p>
            <a:pPr algn="just"/>
            <a:endParaRPr lang="en-GB" sz="1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en-GB" sz="2000" b="1" dirty="0" smtClean="0">
                <a:solidFill>
                  <a:schemeClr val="tx1"/>
                </a:solidFill>
                <a:latin typeface="Arial"/>
                <a:cs typeface="Arial"/>
              </a:rPr>
              <a:t>- Web server: </a:t>
            </a:r>
            <a:r>
              <a:rPr lang="en-GB" sz="1600" dirty="0" smtClean="0">
                <a:solidFill>
                  <a:schemeClr val="tx1"/>
                </a:solidFill>
                <a:latin typeface="Arial"/>
                <a:cs typeface="Arial"/>
              </a:rPr>
              <a:t>the computer on which a website is hosted.</a:t>
            </a:r>
          </a:p>
          <a:p>
            <a:pPr marL="285750" indent="-285750" algn="just">
              <a:buFontTx/>
              <a:buChar char="-"/>
            </a:pPr>
            <a:endParaRPr lang="en-GB" sz="1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en-GB" sz="2000" b="1" dirty="0" smtClean="0">
                <a:solidFill>
                  <a:schemeClr val="tx1"/>
                </a:solidFill>
                <a:latin typeface="Arial"/>
                <a:cs typeface="Arial"/>
              </a:rPr>
              <a:t>- Routers &amp; Switchers: </a:t>
            </a:r>
            <a:r>
              <a:rPr lang="en-GB" sz="1600" dirty="0" smtClean="0">
                <a:solidFill>
                  <a:schemeClr val="tx1"/>
                </a:solidFill>
                <a:latin typeface="Arial"/>
                <a:cs typeface="Arial"/>
              </a:rPr>
              <a:t>a combination of software and hardware  who take the client’s request and pass to appropriate Web server.</a:t>
            </a:r>
            <a:endParaRPr lang="en-GB" sz="2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2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225" y="44581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/>
                <a:cs typeface="Arial"/>
              </a:rPr>
              <a:t>User</a:t>
            </a:r>
            <a:endParaRPr lang="en-GB" b="1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8100" y="445815"/>
            <a:ext cx="1205276" cy="9144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/>
                <a:cs typeface="Arial"/>
              </a:rPr>
              <a:t>Browser</a:t>
            </a:r>
            <a:endParaRPr lang="en-GB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4231" y="2131668"/>
            <a:ext cx="3137084" cy="5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  <a:latin typeface="Arial"/>
                <a:cs typeface="Arial"/>
              </a:rPr>
              <a:t>https://www.gomycode.com</a:t>
            </a:r>
            <a:endParaRPr lang="en-GB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8013" y="3764314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/>
                <a:cs typeface="Arial"/>
              </a:rPr>
              <a:t>DNS Server</a:t>
            </a:r>
            <a:endParaRPr lang="en-GB" b="1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8013" y="568495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/>
                <a:cs typeface="Arial"/>
              </a:rPr>
              <a:t>Server</a:t>
            </a:r>
            <a:endParaRPr lang="en-GB" b="1" dirty="0">
              <a:latin typeface="Arial"/>
              <a:cs typeface="Arial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112190" y="445815"/>
            <a:ext cx="119091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/>
                </a:solidFill>
                <a:latin typeface="Arial"/>
                <a:cs typeface="Arial"/>
              </a:rPr>
              <a:t>W</a:t>
            </a:r>
            <a:r>
              <a:rPr lang="en-GB" b="1" dirty="0" smtClean="0">
                <a:solidFill>
                  <a:schemeClr val="accent6"/>
                </a:solidFill>
                <a:latin typeface="Arial"/>
                <a:cs typeface="Arial"/>
              </a:rPr>
              <a:t>ebsite</a:t>
            </a:r>
            <a:endParaRPr lang="en-GB" b="1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10" name="Flèche vers la droite 9"/>
          <p:cNvSpPr/>
          <p:nvPr/>
        </p:nvSpPr>
        <p:spPr>
          <a:xfrm>
            <a:off x="2373888" y="792686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 vers le bas 10"/>
          <p:cNvSpPr/>
          <p:nvPr/>
        </p:nvSpPr>
        <p:spPr>
          <a:xfrm>
            <a:off x="4021608" y="4868065"/>
            <a:ext cx="484632" cy="76372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Flèche vers le bas 12"/>
          <p:cNvSpPr/>
          <p:nvPr/>
        </p:nvSpPr>
        <p:spPr>
          <a:xfrm>
            <a:off x="4021608" y="2946284"/>
            <a:ext cx="484632" cy="72920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 vers le bas 13"/>
          <p:cNvSpPr/>
          <p:nvPr/>
        </p:nvSpPr>
        <p:spPr>
          <a:xfrm>
            <a:off x="4006489" y="1504516"/>
            <a:ext cx="484632" cy="45354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 vers la droite 14"/>
          <p:cNvSpPr/>
          <p:nvPr/>
        </p:nvSpPr>
        <p:spPr>
          <a:xfrm>
            <a:off x="5021113" y="792686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en angle 16"/>
          <p:cNvCxnSpPr/>
          <p:nvPr/>
        </p:nvCxnSpPr>
        <p:spPr>
          <a:xfrm rot="5400000" flipH="1" flipV="1">
            <a:off x="3420032" y="3105597"/>
            <a:ext cx="4875370" cy="1673208"/>
          </a:xfrm>
          <a:prstGeom prst="bentConnector3">
            <a:avLst>
              <a:gd name="adj1" fmla="val 385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39898" y="1536520"/>
            <a:ext cx="1648115" cy="421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Enters a URL</a:t>
            </a:r>
            <a:endParaRPr lang="en-GB" sz="1600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3121" y="2946284"/>
            <a:ext cx="1001533" cy="55937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Request</a:t>
            </a:r>
            <a:endParaRPr lang="en-GB" sz="1600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1" name="Connecteur droit avec flèche 30"/>
          <p:cNvCxnSpPr>
            <a:stCxn id="29" idx="3"/>
          </p:cNvCxnSpPr>
          <p:nvPr/>
        </p:nvCxnSpPr>
        <p:spPr>
          <a:xfrm flipV="1">
            <a:off x="2874654" y="3218291"/>
            <a:ext cx="1146954" cy="768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23376" y="3764314"/>
            <a:ext cx="1413369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Translate</a:t>
            </a:r>
            <a:r>
              <a:rPr lang="en-GB" sz="1600" dirty="0" smtClean="0">
                <a:latin typeface="Arial"/>
                <a:cs typeface="Arial"/>
              </a:rPr>
              <a:t> </a:t>
            </a:r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domain to IP</a:t>
            </a:r>
            <a:endParaRPr lang="en-GB" sz="1600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43307" y="5631786"/>
            <a:ext cx="1126083" cy="634462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Response</a:t>
            </a:r>
            <a:endParaRPr lang="en-GB" sz="1600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23376" y="6384044"/>
            <a:ext cx="3013287" cy="4306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Stores or generates website</a:t>
            </a:r>
            <a:endParaRPr lang="en-GB" sz="1600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38496" y="1383146"/>
            <a:ext cx="1583283" cy="45354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Expect to see</a:t>
            </a:r>
            <a:endParaRPr lang="en-GB" sz="1600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9" name="Espace réservé du numéro de diapositive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9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2) SKILLS NEEDED TO BECOME A WEB DEVELOPER</a:t>
            </a:r>
            <a:endParaRPr lang="en-GB" sz="2400" b="1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7469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GB" sz="2000" dirty="0" smtClean="0">
                <a:latin typeface="Arial"/>
                <a:cs typeface="Arial"/>
              </a:rPr>
              <a:t>Computer and coding literacy (frontend, backend)</a:t>
            </a:r>
          </a:p>
          <a:p>
            <a:pPr>
              <a:buFont typeface="Wingdings" charset="2"/>
              <a:buChar char="§"/>
            </a:pPr>
            <a:r>
              <a:rPr lang="en-GB" sz="2000" dirty="0" smtClean="0">
                <a:latin typeface="Arial"/>
                <a:cs typeface="Arial"/>
              </a:rPr>
              <a:t>Analytical skills</a:t>
            </a:r>
          </a:p>
          <a:p>
            <a:pPr>
              <a:buFont typeface="Wingdings" charset="2"/>
              <a:buChar char="§"/>
            </a:pPr>
            <a:r>
              <a:rPr lang="en-GB" sz="2000" dirty="0" smtClean="0">
                <a:latin typeface="Arial"/>
                <a:cs typeface="Arial"/>
              </a:rPr>
              <a:t>Problem-solving abilities</a:t>
            </a:r>
          </a:p>
          <a:p>
            <a:pPr>
              <a:buFont typeface="Wingdings" charset="2"/>
              <a:buChar char="§"/>
            </a:pPr>
            <a:r>
              <a:rPr lang="en-GB" sz="2000" dirty="0" smtClean="0">
                <a:latin typeface="Arial"/>
                <a:cs typeface="Arial"/>
              </a:rPr>
              <a:t>A creative mind</a:t>
            </a:r>
          </a:p>
          <a:p>
            <a:pPr>
              <a:buFont typeface="Wingdings" charset="2"/>
              <a:buChar char="§"/>
            </a:pPr>
            <a:r>
              <a:rPr lang="en-GB" sz="2000" dirty="0" smtClean="0">
                <a:latin typeface="Arial"/>
                <a:cs typeface="Arial"/>
              </a:rPr>
              <a:t>Attention to details</a:t>
            </a:r>
          </a:p>
          <a:p>
            <a:pPr>
              <a:buFont typeface="Wingdings" charset="2"/>
              <a:buChar char="§"/>
            </a:pPr>
            <a:r>
              <a:rPr lang="en-GB" sz="2000" dirty="0" smtClean="0">
                <a:latin typeface="Arial"/>
                <a:cs typeface="Arial"/>
              </a:rPr>
              <a:t>Logical and critical thinking</a:t>
            </a:r>
          </a:p>
          <a:p>
            <a:pPr>
              <a:buFont typeface="Wingdings" charset="2"/>
              <a:buChar char="§"/>
            </a:pPr>
            <a:r>
              <a:rPr lang="en-GB" sz="2000" dirty="0" smtClean="0">
                <a:latin typeface="Arial"/>
                <a:cs typeface="Arial"/>
              </a:rPr>
              <a:t>A strong communication and team-work skills</a:t>
            </a:r>
          </a:p>
          <a:p>
            <a:pPr>
              <a:buFont typeface="Wingdings" charset="2"/>
              <a:buChar char="§"/>
            </a:pPr>
            <a:r>
              <a:rPr lang="en-GB" sz="2000" dirty="0" smtClean="0">
                <a:latin typeface="Arial"/>
                <a:cs typeface="Arial"/>
              </a:rPr>
              <a:t>A keen interest in technology</a:t>
            </a:r>
          </a:p>
          <a:p>
            <a:pPr>
              <a:buFont typeface="Wingdings" charset="2"/>
              <a:buChar char="§"/>
            </a:pPr>
            <a:r>
              <a:rPr lang="en-GB" sz="2000" dirty="0" smtClean="0">
                <a:latin typeface="Arial"/>
                <a:cs typeface="Arial"/>
              </a:rPr>
              <a:t>Capacity of learning and improving skills</a:t>
            </a:r>
            <a:endParaRPr lang="en-GB" sz="20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3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GB" sz="24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3) THE ROLE OF A WEB DEVELOPER</a:t>
            </a:r>
            <a:endParaRPr lang="en-GB" sz="2400" b="1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1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Arial"/>
                <a:cs typeface="Arial"/>
              </a:rPr>
              <a:t>A Web Developer can be split in two different areas of roles:</a:t>
            </a:r>
          </a:p>
          <a:p>
            <a:pPr marL="0" indent="0">
              <a:buNone/>
            </a:pPr>
            <a:endParaRPr lang="en-GB" sz="2000" dirty="0"/>
          </a:p>
          <a:p>
            <a:pPr>
              <a:buFont typeface="Wingdings" charset="2"/>
              <a:buChar char="§"/>
            </a:pPr>
            <a:r>
              <a:rPr lang="en-GB" sz="2000" b="1" u="sng" dirty="0" smtClean="0">
                <a:latin typeface="Arial"/>
                <a:cs typeface="Arial"/>
              </a:rPr>
              <a:t>FRONT-END DEVELOPER</a:t>
            </a:r>
            <a:r>
              <a:rPr lang="en-GB" sz="2000" b="1" dirty="0" smtClean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en-GB" sz="2000" b="1" dirty="0" smtClean="0">
                <a:latin typeface="Arial"/>
                <a:cs typeface="Arial"/>
              </a:rPr>
              <a:t>-</a:t>
            </a:r>
            <a:r>
              <a:rPr lang="en-GB" sz="2000" b="1" dirty="0" smtClean="0"/>
              <a:t> </a:t>
            </a:r>
            <a:r>
              <a:rPr lang="en-GB" sz="2000" dirty="0" smtClean="0">
                <a:latin typeface="Arial"/>
                <a:cs typeface="Arial"/>
              </a:rPr>
              <a:t>Create the interactive and visual parts of a website using HTML, CSS and JavaScript coding languages. </a:t>
            </a:r>
          </a:p>
          <a:p>
            <a:pPr marL="0" indent="0">
              <a:buNone/>
            </a:pPr>
            <a:r>
              <a:rPr lang="en-GB" sz="2000" b="1" dirty="0" smtClean="0">
                <a:latin typeface="Arial"/>
                <a:cs typeface="Arial"/>
              </a:rPr>
              <a:t>- </a:t>
            </a:r>
            <a:r>
              <a:rPr lang="en-GB" sz="2000" dirty="0" smtClean="0">
                <a:latin typeface="Arial"/>
                <a:cs typeface="Arial"/>
              </a:rPr>
              <a:t>Production and maintenance of web application user interfaces and websites.</a:t>
            </a:r>
          </a:p>
          <a:p>
            <a:pPr marL="0" indent="0">
              <a:buNone/>
            </a:pPr>
            <a:r>
              <a:rPr lang="en-GB" sz="2000" b="1" dirty="0" smtClean="0">
                <a:latin typeface="Arial"/>
                <a:cs typeface="Arial"/>
              </a:rPr>
              <a:t>- </a:t>
            </a:r>
            <a:r>
              <a:rPr lang="en-GB" sz="2000" dirty="0" smtClean="0">
                <a:latin typeface="Arial"/>
                <a:cs typeface="Arial"/>
              </a:rPr>
              <a:t>Testing the site for usability and fixing any bugs.</a:t>
            </a:r>
          </a:p>
          <a:p>
            <a:pPr marL="0" indent="0">
              <a:buNone/>
            </a:pPr>
            <a:endParaRPr lang="en-GB" sz="2000" dirty="0" smtClean="0">
              <a:latin typeface="Arial"/>
              <a:cs typeface="Arial"/>
            </a:endParaRPr>
          </a:p>
          <a:p>
            <a:pPr>
              <a:buFont typeface="Wingdings" charset="2"/>
              <a:buChar char="§"/>
            </a:pPr>
            <a:r>
              <a:rPr lang="en-GB" sz="2000" b="1" u="sng" dirty="0" smtClean="0">
                <a:latin typeface="Arial"/>
                <a:cs typeface="Arial"/>
              </a:rPr>
              <a:t>BACK-END DEVELOPER</a:t>
            </a:r>
            <a:r>
              <a:rPr lang="en-GB" sz="2000" b="1" dirty="0" smtClean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en-GB" sz="2000" b="1" dirty="0" smtClean="0">
                <a:latin typeface="Arial"/>
                <a:cs typeface="Arial"/>
              </a:rPr>
              <a:t>- </a:t>
            </a:r>
            <a:r>
              <a:rPr lang="en-GB" sz="2000" dirty="0" smtClean="0">
                <a:latin typeface="Arial"/>
                <a:cs typeface="Arial"/>
              </a:rPr>
              <a:t>Understand different website goals and create solution for each client. </a:t>
            </a:r>
            <a:endParaRPr lang="en-GB" sz="2000" b="1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000" b="1" dirty="0" smtClean="0">
                <a:latin typeface="Arial"/>
                <a:cs typeface="Arial"/>
              </a:rPr>
              <a:t>- </a:t>
            </a:r>
            <a:r>
              <a:rPr lang="en-GB" sz="2000" dirty="0" smtClean="0">
                <a:latin typeface="Arial"/>
                <a:cs typeface="Arial"/>
              </a:rPr>
              <a:t>Storing and organizing data and ensuring that everything on the client- side runs smoothly.</a:t>
            </a:r>
          </a:p>
          <a:p>
            <a:pPr marL="0" indent="0">
              <a:buNone/>
            </a:pPr>
            <a:r>
              <a:rPr lang="en-GB" sz="2000" b="1" dirty="0" smtClean="0">
                <a:latin typeface="Arial"/>
                <a:cs typeface="Arial"/>
              </a:rPr>
              <a:t>- </a:t>
            </a:r>
            <a:r>
              <a:rPr lang="en-GB" sz="2000" dirty="0" smtClean="0">
                <a:latin typeface="Arial"/>
                <a:cs typeface="Arial"/>
              </a:rPr>
              <a:t>Implementing algorithms and solving system problems.</a:t>
            </a:r>
            <a:endParaRPr lang="en-GB" sz="20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GB" sz="20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GB" sz="20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2978-EC3C-2842-8CBB-377625A060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413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311</Words>
  <Application>Microsoft Macintosh PowerPoint</Application>
  <PresentationFormat>Présentation à l'écran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1) THE WEB: HOW DOES IT WORK ?</vt:lpstr>
      <vt:lpstr>Présentation PowerPoint</vt:lpstr>
      <vt:lpstr>2) SKILLS NEEDED TO BECOME A WEB DEVELOPER</vt:lpstr>
      <vt:lpstr>3) THE ROLE OF A WEB DEVELOPER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WEB: HOW DOES IT WORK ?</dc:title>
  <dc:creator>MEHDI SOFYAN HABIB</dc:creator>
  <cp:lastModifiedBy>MEHDI SOFYAN HABIB</cp:lastModifiedBy>
  <cp:revision>23</cp:revision>
  <dcterms:created xsi:type="dcterms:W3CDTF">2021-01-26T22:27:16Z</dcterms:created>
  <dcterms:modified xsi:type="dcterms:W3CDTF">2021-01-27T02:41:50Z</dcterms:modified>
</cp:coreProperties>
</file>