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DA53E3-9CB8-FA1C-4E07-F25275A24178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44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5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40B32C3-D71B-555E-84E9-96F5702F1BB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34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36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19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588" y="3671046"/>
            <a:ext cx="8713694" cy="185569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n-lt"/>
              </a:rPr>
              <a:t>Web Scrapping to gain Company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306" y="5615068"/>
            <a:ext cx="9144000" cy="66516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GB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+mj-cs"/>
              </a:rPr>
              <a:t>Meher Vamsi Akshay.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B43BC-17C7-8BFB-25AD-D3FA5B199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577770"/>
            <a:ext cx="10416989" cy="4478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2B3F9-D0F7-31CB-0EF4-99471805A1F9}"/>
              </a:ext>
            </a:extLst>
          </p:cNvPr>
          <p:cNvSpPr txBox="1"/>
          <p:nvPr/>
        </p:nvSpPr>
        <p:spPr>
          <a:xfrm>
            <a:off x="9538448" y="5910898"/>
            <a:ext cx="199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20/02/2025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9782-C005-E008-FEAB-EDA26D06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3356"/>
            <a:ext cx="10058400" cy="1450757"/>
          </a:xfrm>
        </p:spPr>
        <p:txBody>
          <a:bodyPr/>
          <a:lstStyle/>
          <a:p>
            <a:r>
              <a:rPr lang="en-GB" sz="4800" dirty="0">
                <a:latin typeface="+mn-lt"/>
              </a:rPr>
              <a:t>Analysis of Reviews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8682D-1D00-DB23-DADD-8B7CD0244FC0}"/>
              </a:ext>
            </a:extLst>
          </p:cNvPr>
          <p:cNvSpPr txBox="1"/>
          <p:nvPr/>
        </p:nvSpPr>
        <p:spPr>
          <a:xfrm>
            <a:off x="4091492" y="5934947"/>
            <a:ext cx="7064188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+mn-lt"/>
              </a:rPr>
              <a:t>Total number of reviews scrapped: 1000 reviews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8996F-AABD-59F4-6BCA-D4F6DB29EFFB}"/>
              </a:ext>
            </a:extLst>
          </p:cNvPr>
          <p:cNvSpPr txBox="1"/>
          <p:nvPr/>
        </p:nvSpPr>
        <p:spPr>
          <a:xfrm>
            <a:off x="7019364" y="5657948"/>
            <a:ext cx="4805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Pie Chart showing percentage of reviews in each sentiment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800C0-A5AC-0830-C397-ED66464DA500}"/>
              </a:ext>
            </a:extLst>
          </p:cNvPr>
          <p:cNvSpPr txBox="1"/>
          <p:nvPr/>
        </p:nvSpPr>
        <p:spPr>
          <a:xfrm>
            <a:off x="2160495" y="5712383"/>
            <a:ext cx="442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Histogram analysis of number of reviews</a:t>
            </a:r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F6D03-81C6-4C3D-B483-E4189336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2446"/>
            <a:ext cx="4881880" cy="3859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A485BC-41BD-4FA8-BB38-383918F0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64" y="1808822"/>
            <a:ext cx="3766908" cy="378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9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B8EB5-58AD-EF51-69AD-7D24A4F67A54}"/>
              </a:ext>
            </a:extLst>
          </p:cNvPr>
          <p:cNvSpPr txBox="1"/>
          <p:nvPr/>
        </p:nvSpPr>
        <p:spPr>
          <a:xfrm>
            <a:off x="1097280" y="1951672"/>
            <a:ext cx="4643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Among 1000 reviews, most reviews has the following keywords with state different sentiments. Most of the words shown have negative sentiment. Some locations are highly visited like London, Heathrow, Johannesburg.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6BE67-91A7-89A6-DC45-DDB1FF09F5FC}"/>
              </a:ext>
            </a:extLst>
          </p:cNvPr>
          <p:cNvSpPr txBox="1"/>
          <p:nvPr/>
        </p:nvSpPr>
        <p:spPr>
          <a:xfrm>
            <a:off x="8211671" y="5839391"/>
            <a:ext cx="376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WordCloud</a:t>
            </a:r>
            <a:endParaRPr lang="en-IN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C2FA4-ABB3-4943-AB4F-27D62902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07" y="1895491"/>
            <a:ext cx="401058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</TotalTime>
  <Words>77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Web Scrapping to gain Company Insights</vt:lpstr>
      <vt:lpstr>Analysis of Reviews</vt:lpstr>
      <vt:lpstr>Sentiment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Meher Vamsi Akshay. V</dc:creator>
  <cp:lastModifiedBy>MAD CRINZEE</cp:lastModifiedBy>
  <cp:revision>6</cp:revision>
  <dcterms:created xsi:type="dcterms:W3CDTF">2022-12-06T11:13:27Z</dcterms:created>
  <dcterms:modified xsi:type="dcterms:W3CDTF">2025-02-20T12:26:26Z</dcterms:modified>
</cp:coreProperties>
</file>