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52B513-C904-73A7-03EF-CF7B38BF2B4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7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7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3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77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6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8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FB7A20-EC0E-54B6-DE5A-C0EF6FCBA0E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7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88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68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-334742"/>
            <a:ext cx="10058400" cy="356616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131" y="4016187"/>
            <a:ext cx="9898528" cy="1918447"/>
          </a:xfrm>
        </p:spPr>
        <p:txBody>
          <a:bodyPr>
            <a:normAutofit/>
          </a:bodyPr>
          <a:lstStyle/>
          <a:p>
            <a:r>
              <a:rPr lang="en-GB" sz="3000" b="1" dirty="0"/>
              <a:t>Web Scraping to Gain Company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6EE76-1C06-3CCB-FF32-5FFF91F61E85}"/>
              </a:ext>
            </a:extLst>
          </p:cNvPr>
          <p:cNvSpPr txBox="1"/>
          <p:nvPr/>
        </p:nvSpPr>
        <p:spPr>
          <a:xfrm>
            <a:off x="5316071" y="6350071"/>
            <a:ext cx="539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16-10-2024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582440"/>
            <a:ext cx="8163261" cy="798126"/>
          </a:xfrm>
        </p:spPr>
        <p:txBody>
          <a:bodyPr>
            <a:normAutofit/>
          </a:bodyPr>
          <a:lstStyle/>
          <a:p>
            <a:r>
              <a:rPr lang="en-GB" sz="3000" b="1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331259"/>
            <a:ext cx="8946541" cy="4195481"/>
          </a:xfrm>
        </p:spPr>
        <p:txBody>
          <a:bodyPr/>
          <a:lstStyle/>
          <a:p>
            <a:r>
              <a:rPr lang="en-GB" sz="1800" dirty="0"/>
              <a:t>From our analysis of 1000 customer reviews on the website we find that</a:t>
            </a:r>
          </a:p>
          <a:p>
            <a:pPr marL="0" indent="0">
              <a:buNone/>
            </a:pPr>
            <a:r>
              <a:rPr lang="en-GB" sz="1800" dirty="0"/>
              <a:t>	Positive reviews:453</a:t>
            </a:r>
          </a:p>
          <a:p>
            <a:pPr marL="0" indent="0">
              <a:buNone/>
            </a:pPr>
            <a:r>
              <a:rPr lang="en-GB" sz="1800" dirty="0"/>
              <a:t>	Negative reviews:437</a:t>
            </a:r>
          </a:p>
          <a:p>
            <a:pPr marL="0" indent="0">
              <a:buNone/>
            </a:pPr>
            <a:r>
              <a:rPr lang="en-GB" sz="1800" dirty="0"/>
              <a:t>	Neutral reviews:110</a:t>
            </a:r>
          </a:p>
          <a:p>
            <a:r>
              <a:rPr lang="en-GB" sz="1800" dirty="0"/>
              <a:t>Also the most frequently used keywords are given in the</a:t>
            </a:r>
          </a:p>
          <a:p>
            <a:pPr marL="0" indent="0">
              <a:buNone/>
            </a:pPr>
            <a:r>
              <a:rPr lang="en-GB" sz="1800" dirty="0"/>
              <a:t>     below wordcloud.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B93C2-9AE1-E991-E91D-4EFF8FCB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1802407"/>
            <a:ext cx="3896061" cy="2869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5CDC3-29E2-B628-4BC0-AB7E57C0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15" y="3827929"/>
            <a:ext cx="5185791" cy="2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Mehtab Arif</cp:lastModifiedBy>
  <cp:revision>4</cp:revision>
  <dcterms:created xsi:type="dcterms:W3CDTF">2022-12-06T11:13:27Z</dcterms:created>
  <dcterms:modified xsi:type="dcterms:W3CDTF">2024-10-17T16:41:49Z</dcterms:modified>
</cp:coreProperties>
</file>