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52B513-C904-73A7-03EF-CF7B38BF2B4D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7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7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3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77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61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8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0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6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2FB7A20-EC0E-54B6-DE5A-C0EF6FCBA0E9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3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7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7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0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88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68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-334742"/>
            <a:ext cx="10058400" cy="356616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2131" y="4016187"/>
            <a:ext cx="9898528" cy="1918447"/>
          </a:xfrm>
        </p:spPr>
        <p:txBody>
          <a:bodyPr>
            <a:normAutofit/>
          </a:bodyPr>
          <a:lstStyle/>
          <a:p>
            <a:r>
              <a:rPr lang="en-GB" sz="3000" b="1" dirty="0"/>
              <a:t>PREDICTING CUSTOMER BUYING BEHAVIOUR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6EE76-1C06-3CCB-FF32-5FFF91F61E85}"/>
              </a:ext>
            </a:extLst>
          </p:cNvPr>
          <p:cNvSpPr txBox="1"/>
          <p:nvPr/>
        </p:nvSpPr>
        <p:spPr>
          <a:xfrm>
            <a:off x="5316071" y="6350071"/>
            <a:ext cx="539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17-10-2024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609524"/>
            <a:ext cx="8163261" cy="798126"/>
          </a:xfrm>
        </p:spPr>
        <p:txBody>
          <a:bodyPr>
            <a:noAutofit/>
          </a:bodyPr>
          <a:lstStyle/>
          <a:p>
            <a:r>
              <a:rPr lang="en-US" sz="2400" b="1" dirty="0"/>
              <a:t>Predictive model to understand factors that influence buying behavior</a:t>
            </a:r>
            <a:br>
              <a:rPr lang="en-US" sz="2400" dirty="0"/>
            </a:b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627095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system-ui"/>
              </a:rPr>
              <a:t>We have trained the model with a </a:t>
            </a:r>
          </a:p>
          <a:p>
            <a:pPr marL="0" indent="0">
              <a:buNone/>
            </a:pPr>
            <a:r>
              <a:rPr lang="en-GB" sz="1800" dirty="0">
                <a:latin typeface="system-ui"/>
              </a:rPr>
              <a:t>  Random Forest Classifier and got an</a:t>
            </a:r>
          </a:p>
          <a:p>
            <a:pPr marL="0" indent="0">
              <a:buNone/>
            </a:pPr>
            <a:r>
              <a:rPr lang="en-GB" sz="1800" dirty="0">
                <a:latin typeface="system-ui"/>
              </a:rPr>
              <a:t>  accuracy of </a:t>
            </a:r>
            <a:r>
              <a:rPr lang="en-US" sz="1800" dirty="0">
                <a:latin typeface="system-ui"/>
              </a:rPr>
              <a:t> 84.76 and a AUC score of 0.547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system-ui"/>
              </a:rPr>
              <a:t>The factors that influence the buying behaviour</a:t>
            </a:r>
          </a:p>
          <a:p>
            <a:pPr marL="0" indent="0">
              <a:buNone/>
            </a:pPr>
            <a:r>
              <a:rPr lang="en-GB" sz="1800" dirty="0">
                <a:latin typeface="system-ui"/>
              </a:rPr>
              <a:t>  the most 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0" indent="0">
              <a:buNone/>
            </a:pPr>
            <a:endParaRPr lang="en-US" sz="1800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system-u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931AD-8F37-AF1D-2DAB-1BD46767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38" y="1407650"/>
            <a:ext cx="6651709" cy="37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69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system-ui</vt:lpstr>
      <vt:lpstr>Wingdings</vt:lpstr>
      <vt:lpstr>Wingdings 3</vt:lpstr>
      <vt:lpstr>Ion</vt:lpstr>
      <vt:lpstr>BRITISH AIRWAYS</vt:lpstr>
      <vt:lpstr>Predictive model to understand factors that influence buying behavior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Mehtab Arif</cp:lastModifiedBy>
  <cp:revision>3</cp:revision>
  <dcterms:created xsi:type="dcterms:W3CDTF">2022-12-06T11:13:27Z</dcterms:created>
  <dcterms:modified xsi:type="dcterms:W3CDTF">2024-10-17T16:41:33Z</dcterms:modified>
</cp:coreProperties>
</file>