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305" r:id="rId4"/>
    <p:sldId id="306" r:id="rId5"/>
    <p:sldId id="309" r:id="rId6"/>
    <p:sldId id="264" r:id="rId7"/>
    <p:sldId id="287" r:id="rId8"/>
    <p:sldId id="307" r:id="rId9"/>
    <p:sldId id="308" r:id="rId10"/>
  </p:sldIdLst>
  <p:sldSz cx="9144000" cy="5143500" type="screen16x9"/>
  <p:notesSz cx="6858000" cy="9144000"/>
  <p:embeddedFontLst>
    <p:embeddedFont>
      <p:font typeface="Abel" charset="0"/>
      <p:regular r:id="rId12"/>
    </p:embeddedFont>
    <p:embeddedFont>
      <p:font typeface="Archivo" charset="0"/>
      <p:regular r:id="rId13"/>
      <p:bold r:id="rId14"/>
      <p:italic r:id="rId15"/>
      <p:boldItalic r:id="rId16"/>
    </p:embeddedFont>
    <p:embeddedFont>
      <p:font typeface="Paytone One" charset="0"/>
      <p:regular r:id="rId17"/>
    </p:embeddedFont>
    <p:embeddedFont>
      <p:font typeface="Unica One" charset="0"/>
      <p:regular r:id="rId18"/>
    </p:embeddedFont>
    <p:embeddedFont>
      <p:font typeface="Verdana" pitchFamily="34" charset="0"/>
      <p:regular r:id="rId19"/>
      <p:bold r:id="rId20"/>
      <p:italic r:id="rId21"/>
      <p:boldItalic r:id="rId22"/>
    </p:embeddedFont>
    <p:embeddedFont>
      <p:font typeface="Comic Sans MS" pitchFamily="66" charset="0"/>
      <p:regular r:id="rId23"/>
      <p:bold r:id="rId24"/>
      <p:italic r:id="rId25"/>
      <p:boldItalic r:id="rId26"/>
    </p:embeddedFont>
    <p:embeddedFont>
      <p:font typeface="Inter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BB1791F-AC58-44D5-A077-BF128549E234}">
          <p14:sldIdLst>
            <p14:sldId id="256"/>
            <p14:sldId id="257"/>
            <p14:sldId id="305"/>
          </p14:sldIdLst>
        </p14:section>
        <p14:section name="Untitled Section" id="{E2A8172A-E86B-474B-B9B1-6D6815C6866C}">
          <p14:sldIdLst>
            <p14:sldId id="306"/>
            <p14:sldId id="309"/>
            <p14:sldId id="264"/>
            <p14:sldId id="287"/>
            <p14:sldId id="307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52CD321-272F-4D57-AD47-B48F0C42138A}">
  <a:tblStyle styleId="{852CD321-272F-4D57-AD47-B48F0C42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047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5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57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 flipH="1">
            <a:off x="1742877" y="1446225"/>
            <a:ext cx="203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 flipH="1">
            <a:off x="1742918" y="1868512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ctrTitle" idx="2"/>
          </p:nvPr>
        </p:nvSpPr>
        <p:spPr>
          <a:xfrm flipH="1">
            <a:off x="5378648" y="1446225"/>
            <a:ext cx="207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3"/>
          </p:nvPr>
        </p:nvSpPr>
        <p:spPr>
          <a:xfrm flipH="1">
            <a:off x="5378599" y="1870850"/>
            <a:ext cx="2499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ctrTitle" idx="4"/>
          </p:nvPr>
        </p:nvSpPr>
        <p:spPr>
          <a:xfrm flipH="1">
            <a:off x="1742975" y="3180575"/>
            <a:ext cx="226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5"/>
          </p:nvPr>
        </p:nvSpPr>
        <p:spPr>
          <a:xfrm flipH="1">
            <a:off x="1730066" y="3603468"/>
            <a:ext cx="2262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ctrTitle" idx="6"/>
          </p:nvPr>
        </p:nvSpPr>
        <p:spPr>
          <a:xfrm flipH="1">
            <a:off x="5378522" y="3180575"/>
            <a:ext cx="249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7"/>
          </p:nvPr>
        </p:nvSpPr>
        <p:spPr>
          <a:xfrm flipH="1">
            <a:off x="5365671" y="3603468"/>
            <a:ext cx="2425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8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778675" y="1267948"/>
            <a:ext cx="35268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 Thin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23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475175" y="2524432"/>
            <a:ext cx="3526800" cy="2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 Thin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2" r:id="rId4"/>
    <p:sldLayoutId id="2147483669" r:id="rId5"/>
    <p:sldLayoutId id="2147483673" r:id="rId6"/>
    <p:sldLayoutId id="2147483674" r:id="rId7"/>
    <p:sldLayoutId id="2147483675" r:id="rId8"/>
    <p:sldLayoutId id="2147483676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aijse.com/" TargetMode="External"/><Relationship Id="rId7" Type="http://schemas.openxmlformats.org/officeDocument/2006/relationships/hyperlink" Target="https://reactjs.org/docs/getting-started.html" TargetMode="External"/><Relationship Id="rId2" Type="http://schemas.openxmlformats.org/officeDocument/2006/relationships/hyperlink" Target="https://idl-bnc-idrc.dspacedirect.org/handle/10625/417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nodejs.org/en/docs/" TargetMode="External"/><Relationship Id="rId4" Type="http://schemas.openxmlformats.org/officeDocument/2006/relationships/hyperlink" Target="http://citeseerx.ist.psu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4178499" y="1320794"/>
            <a:ext cx="4360200" cy="876325"/>
          </a:xfrm>
        </p:spPr>
        <p:txBody>
          <a:bodyPr/>
          <a:lstStyle/>
          <a:p>
            <a:r>
              <a:rPr lang="en-US" dirty="0"/>
              <a:t>e</a:t>
            </a:r>
            <a:r>
              <a:rPr lang="hi-IN" sz="5400" dirty="0" smtClean="0"/>
              <a:t>ग्रामपंचायत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327">
            <a:off x="5016489" y="2336811"/>
            <a:ext cx="3968689" cy="1845463"/>
          </a:xfrm>
        </p:spPr>
        <p:txBody>
          <a:bodyPr/>
          <a:lstStyle/>
          <a:p>
            <a:r>
              <a:rPr lang="en-GB" dirty="0"/>
              <a:t>One step towards </a:t>
            </a:r>
            <a:r>
              <a:rPr lang="en-GB" dirty="0" err="1"/>
              <a:t>आत्मनिर्भर</a:t>
            </a:r>
            <a:r>
              <a:rPr lang="en-GB" dirty="0"/>
              <a:t> </a:t>
            </a:r>
            <a:r>
              <a:rPr lang="en-GB" dirty="0" err="1"/>
              <a:t>भारत</a:t>
            </a:r>
            <a:endParaRPr lang="en-GB" dirty="0"/>
          </a:p>
          <a:p>
            <a:endParaRPr lang="en-US" dirty="0"/>
          </a:p>
        </p:txBody>
      </p:sp>
      <p:cxnSp>
        <p:nvCxnSpPr>
          <p:cNvPr id="9" name="Google Shape;204;p33"/>
          <p:cNvCxnSpPr/>
          <p:nvPr/>
        </p:nvCxnSpPr>
        <p:spPr>
          <a:xfrm>
            <a:off x="4005011" y="2070729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  <p:pic>
        <p:nvPicPr>
          <p:cNvPr id="11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33" y="1918417"/>
            <a:ext cx="2598750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341" y="3576475"/>
            <a:ext cx="2483002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Online and secure payment gateway to pay revenue taxes online.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Provide receipt of payment in pdf format.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Floating a govt. schemes on website to provide awareness among villagers.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Admin dashboard to maintain transaction data of revenue taxes and decide revenue taxes.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Villagers can apply for residential certificate online.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Villagers will get certificate through email after complete process.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PROBLEM </a:t>
            </a:r>
            <a:r>
              <a:rPr lang="en" b="1" dirty="0" smtClean="0"/>
              <a:t>DEFINITION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Let the villages of the future live in our imagination, so that we might one day come to live in them!</a:t>
            </a:r>
            <a:r>
              <a:rPr lang="en-GB" sz="1400" dirty="0"/>
              <a:t> </a:t>
            </a:r>
            <a:endParaRPr lang="en-GB" sz="1400" dirty="0" smtClean="0"/>
          </a:p>
          <a:p>
            <a:pPr marL="152400" indent="0">
              <a:lnSpc>
                <a:spcPct val="200000"/>
              </a:lnSpc>
              <a:buNone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	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--Mahatma Gandhi(Nationalist and political leader)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Build a system for villagers to be aware of govt. schemes and notify them about revenue taxes of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farm,water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and home.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This project can be scaled to bring the Gram Panchayat at the fingertips of the Villager.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Our aim is to develop a robust and secure system which will be adopted by govt. for all villages.</a:t>
            </a:r>
            <a:endParaRPr lang="en-GB"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MOTIVATION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651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To establish a connection between gram panchayat and villagers for official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work,maintaining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revenue payment records.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Villagers can apply for residential certificate online except of visiting gram panchayat office.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Provide secure and fast payment gateway for villagers to pay their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home,farm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and water related revenue taxes.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Floating govt. schemes related to farmers on web application.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This web application is compatible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Windows,Ubantu,Mac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etc.</a:t>
            </a:r>
            <a:endParaRPr lang="en-GB"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28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Verdana" pitchFamily="34" charset="0"/>
                <a:ea typeface="Verdana" pitchFamily="34" charset="0"/>
              </a:rPr>
              <a:t>E-Gram </a:t>
            </a: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Panchayat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IN" dirty="0">
                <a:latin typeface="Verdana" pitchFamily="34" charset="0"/>
                <a:ea typeface="Verdana" pitchFamily="34" charset="0"/>
              </a:rPr>
              <a:t>: https://www.ijresm.com/Vol.3_2020/Vol3_Iss4_April20/IJRESM_V3_I4_85.pdf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Verdana" pitchFamily="34" charset="0"/>
                <a:ea typeface="Verdana" pitchFamily="34" charset="0"/>
              </a:rPr>
              <a:t>E-Gram </a:t>
            </a:r>
            <a:r>
              <a:rPr lang="en-IN" b="1" dirty="0" err="1">
                <a:latin typeface="Verdana" pitchFamily="34" charset="0"/>
                <a:ea typeface="Verdana" pitchFamily="34" charset="0"/>
              </a:rPr>
              <a:t>Panchayat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 Management System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https://www.ijresm.com/Vol.3_2020/Vol3_Iss5_May20/IJRESM_V3_I5_24.pdf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Verdana" pitchFamily="34" charset="0"/>
                <a:ea typeface="Verdana" pitchFamily="34" charset="0"/>
              </a:rPr>
              <a:t>Building an alternative e-governance model : lessons from e-Gram in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Gujarat : </a:t>
            </a:r>
            <a:r>
              <a:rPr lang="en-US" dirty="0">
                <a:latin typeface="Verdana" pitchFamily="34" charset="0"/>
                <a:ea typeface="Verdana" pitchFamily="34" charset="0"/>
                <a:hlinkClick r:id="rId2"/>
              </a:rPr>
              <a:t>https://</a:t>
            </a:r>
            <a:r>
              <a:rPr lang="en-US" dirty="0" smtClean="0">
                <a:latin typeface="Verdana" pitchFamily="34" charset="0"/>
                <a:ea typeface="Verdana" pitchFamily="34" charset="0"/>
                <a:hlinkClick r:id="rId2"/>
              </a:rPr>
              <a:t>idl-bnc-idrc.dspacedirect.org/handle/10625/41775</a:t>
            </a:r>
            <a:endParaRPr lang="en-US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E-GRAM PANCHAYAT MANAGEMENT </a:t>
            </a:r>
            <a:r>
              <a:rPr lang="en-IN" b="1" dirty="0" smtClean="0">
                <a:latin typeface="Verdana" pitchFamily="34" charset="0"/>
                <a:ea typeface="Verdana" pitchFamily="34" charset="0"/>
              </a:rPr>
              <a:t>SYSTEM 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: </a:t>
            </a:r>
            <a:r>
              <a:rPr lang="en-IN" dirty="0">
                <a:latin typeface="Verdana" pitchFamily="34" charset="0"/>
                <a:ea typeface="Verdana" pitchFamily="34" charset="0"/>
                <a:hlinkClick r:id="rId3"/>
              </a:rPr>
              <a:t>http://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3"/>
              </a:rPr>
              <a:t>oaijse.com/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Verdana" pitchFamily="34" charset="0"/>
                <a:ea typeface="Verdana" pitchFamily="34" charset="0"/>
              </a:rPr>
              <a:t>Hurdles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in rural e-government projects in India: lessons for developing countries 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citeseerx.ist.psu.edu</a:t>
            </a:r>
            <a:endParaRPr lang="en-IN" b="1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nodejs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5"/>
              </a:rPr>
              <a:t>https://nodejs.org/en/docs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5"/>
              </a:rPr>
              <a:t>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expressjs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6"/>
              </a:rPr>
              <a:t>https://expressjs.com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6"/>
              </a:rPr>
              <a:t>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Reactjs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7"/>
              </a:rPr>
              <a:t>https://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7"/>
              </a:rPr>
              <a:t>reactjs.org/docs/getting-started.html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MongoDB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IN" dirty="0">
                <a:latin typeface="Verdana" pitchFamily="34" charset="0"/>
                <a:ea typeface="Verdana" pitchFamily="34" charset="0"/>
              </a:rPr>
              <a:t>: https://docs.mongodb.com/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Literature</a:t>
            </a:r>
            <a:r>
              <a:rPr lang="en-US" b="1" dirty="0" smtClean="0"/>
              <a:t> </a:t>
            </a:r>
            <a:r>
              <a:rPr lang="en-US" b="1" dirty="0"/>
              <a:t>Survey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35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 idx="8"/>
          </p:nvPr>
        </p:nvSpPr>
        <p:spPr>
          <a:xfrm>
            <a:off x="82550" y="339650"/>
            <a:ext cx="838834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PROPOSED WORK(ARCHIETECTURE  AND TECHNOLOGY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subTitle" idx="1"/>
          </p:nvPr>
        </p:nvSpPr>
        <p:spPr>
          <a:xfrm flipH="1">
            <a:off x="981792" y="1950162"/>
            <a:ext cx="3660101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b="1" dirty="0" smtClean="0"/>
              <a:t>React </a:t>
            </a:r>
            <a:r>
              <a:rPr lang="en-US" sz="1200" b="1" dirty="0" err="1" smtClean="0"/>
              <a:t>js</a:t>
            </a:r>
            <a:r>
              <a:rPr lang="en-US" sz="1200" b="1" dirty="0" smtClean="0"/>
              <a:t> </a:t>
            </a:r>
            <a:r>
              <a:rPr lang="en-US" sz="1200" dirty="0" smtClean="0"/>
              <a:t>: To </a:t>
            </a:r>
            <a:r>
              <a:rPr lang="en-US" sz="1200" dirty="0"/>
              <a:t>develop web pages in component form</a:t>
            </a:r>
            <a:r>
              <a:rPr lang="en-US" sz="12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b="1" dirty="0" smtClean="0"/>
              <a:t>Bootstrap, JSX, CSS</a:t>
            </a:r>
            <a:r>
              <a:rPr lang="en-US" sz="1200" dirty="0" smtClean="0"/>
              <a:t> : For </a:t>
            </a:r>
            <a:r>
              <a:rPr lang="en-US" sz="1200" dirty="0" smtClean="0"/>
              <a:t>responsive design and styling.</a:t>
            </a:r>
            <a:endParaRPr sz="1200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ubTitle" idx="5"/>
          </p:nvPr>
        </p:nvSpPr>
        <p:spPr>
          <a:xfrm flipH="1">
            <a:off x="1072184" y="3685118"/>
            <a:ext cx="315977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 err="1" smtClean="0"/>
              <a:t>MongoDB</a:t>
            </a:r>
            <a:r>
              <a:rPr lang="en-US" sz="1200" dirty="0" smtClean="0"/>
              <a:t> : Data </a:t>
            </a:r>
            <a:r>
              <a:rPr lang="en-US" sz="1200" dirty="0" smtClean="0"/>
              <a:t>will be stored in JSON format.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Amazon </a:t>
            </a:r>
            <a:r>
              <a:rPr lang="en-US" sz="1200" b="1" dirty="0" smtClean="0"/>
              <a:t>AWS </a:t>
            </a:r>
            <a:r>
              <a:rPr lang="en-US" sz="1200" dirty="0" smtClean="0"/>
              <a:t>: For </a:t>
            </a:r>
            <a:r>
              <a:rPr lang="en-US" sz="1200" dirty="0" smtClean="0"/>
              <a:t>fast and authenticated web hosting.</a:t>
            </a:r>
            <a:endParaRPr sz="1200" dirty="0"/>
          </a:p>
        </p:txBody>
      </p:sp>
      <p:sp>
        <p:nvSpPr>
          <p:cNvPr id="298" name="Google Shape;298;p41"/>
          <p:cNvSpPr txBox="1">
            <a:spLocks noGrp="1"/>
          </p:cNvSpPr>
          <p:nvPr>
            <p:ph type="ctrTitle"/>
          </p:nvPr>
        </p:nvSpPr>
        <p:spPr>
          <a:xfrm flipH="1">
            <a:off x="998472" y="1446225"/>
            <a:ext cx="2764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Front </a:t>
            </a:r>
            <a:r>
              <a:rPr lang="en" b="1" dirty="0" smtClean="0"/>
              <a:t>End</a:t>
            </a:r>
            <a:endParaRPr b="1" dirty="0"/>
          </a:p>
        </p:txBody>
      </p:sp>
      <p:sp>
        <p:nvSpPr>
          <p:cNvPr id="299" name="Google Shape;299;p41"/>
          <p:cNvSpPr txBox="1">
            <a:spLocks noGrp="1"/>
          </p:cNvSpPr>
          <p:nvPr>
            <p:ph type="ctrTitle" idx="2"/>
          </p:nvPr>
        </p:nvSpPr>
        <p:spPr>
          <a:xfrm flipH="1">
            <a:off x="5365670" y="1446225"/>
            <a:ext cx="28448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Server side </a:t>
            </a:r>
            <a:r>
              <a:rPr lang="en" b="1" dirty="0" smtClean="0"/>
              <a:t>development</a:t>
            </a:r>
            <a:endParaRPr b="1" dirty="0"/>
          </a:p>
        </p:txBody>
      </p:sp>
      <p:sp>
        <p:nvSpPr>
          <p:cNvPr id="300" name="Google Shape;300;p41"/>
          <p:cNvSpPr txBox="1">
            <a:spLocks noGrp="1"/>
          </p:cNvSpPr>
          <p:nvPr>
            <p:ph type="ctrTitle" idx="4"/>
          </p:nvPr>
        </p:nvSpPr>
        <p:spPr>
          <a:xfrm flipH="1">
            <a:off x="1038729" y="3180575"/>
            <a:ext cx="29536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Storage and </a:t>
            </a:r>
            <a:r>
              <a:rPr lang="en-US" b="1" dirty="0" smtClean="0"/>
              <a:t>Hosting</a:t>
            </a:r>
            <a:endParaRPr b="1" dirty="0"/>
          </a:p>
        </p:txBody>
      </p:sp>
      <p:sp>
        <p:nvSpPr>
          <p:cNvPr id="301" name="Google Shape;301;p41"/>
          <p:cNvSpPr txBox="1">
            <a:spLocks noGrp="1"/>
          </p:cNvSpPr>
          <p:nvPr>
            <p:ph type="subTitle" idx="7"/>
          </p:nvPr>
        </p:nvSpPr>
        <p:spPr>
          <a:xfrm flipH="1">
            <a:off x="5365669" y="3685118"/>
            <a:ext cx="310523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API </a:t>
            </a:r>
            <a:r>
              <a:rPr lang="en-US" sz="1200" b="1" dirty="0" smtClean="0"/>
              <a:t>Routing </a:t>
            </a:r>
            <a:r>
              <a:rPr lang="en-US" sz="1200" dirty="0" smtClean="0"/>
              <a:t>: Using </a:t>
            </a:r>
            <a:r>
              <a:rPr lang="en-US" sz="1200" dirty="0" smtClean="0"/>
              <a:t>express </a:t>
            </a:r>
            <a:r>
              <a:rPr lang="en-US" sz="1200" dirty="0" err="1" smtClean="0"/>
              <a:t>js</a:t>
            </a:r>
            <a:r>
              <a:rPr lang="en-US" sz="1200" dirty="0" smtClean="0"/>
              <a:t> Routing for get/post requests.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Client-server </a:t>
            </a:r>
            <a:r>
              <a:rPr lang="en-US" sz="1200" b="1" dirty="0" err="1" smtClean="0"/>
              <a:t>Archietecture</a:t>
            </a:r>
            <a:r>
              <a:rPr lang="en-US" sz="1200" dirty="0" smtClean="0"/>
              <a:t>: developing </a:t>
            </a:r>
            <a:r>
              <a:rPr lang="en-US" sz="1200" dirty="0" smtClean="0"/>
              <a:t>client using React </a:t>
            </a:r>
            <a:r>
              <a:rPr lang="en-US" sz="1200" dirty="0" err="1" smtClean="0"/>
              <a:t>js</a:t>
            </a:r>
            <a:r>
              <a:rPr lang="en-US" sz="1200" dirty="0" smtClean="0"/>
              <a:t> and Node </a:t>
            </a:r>
            <a:r>
              <a:rPr lang="en-US" sz="1200" dirty="0" err="1" smtClean="0"/>
              <a:t>js</a:t>
            </a:r>
            <a:r>
              <a:rPr lang="en-US" sz="1200" dirty="0" smtClean="0"/>
              <a:t> for server development.</a:t>
            </a:r>
            <a:endParaRPr sz="1200" dirty="0"/>
          </a:p>
        </p:txBody>
      </p:sp>
      <p:sp>
        <p:nvSpPr>
          <p:cNvPr id="302" name="Google Shape;302;p41"/>
          <p:cNvSpPr txBox="1">
            <a:spLocks noGrp="1"/>
          </p:cNvSpPr>
          <p:nvPr>
            <p:ph type="subTitle" idx="3"/>
          </p:nvPr>
        </p:nvSpPr>
        <p:spPr>
          <a:xfrm flipH="1">
            <a:off x="5365670" y="1952500"/>
            <a:ext cx="304172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Node </a:t>
            </a:r>
            <a:r>
              <a:rPr lang="en-US" sz="1200" b="1" dirty="0" err="1" smtClean="0"/>
              <a:t>js</a:t>
            </a:r>
            <a:r>
              <a:rPr lang="en-US" sz="1200" b="1" dirty="0" smtClean="0"/>
              <a:t> </a:t>
            </a:r>
            <a:r>
              <a:rPr lang="en-US" sz="1200" dirty="0" smtClean="0"/>
              <a:t>: For </a:t>
            </a:r>
            <a:r>
              <a:rPr lang="en-US" sz="1200" dirty="0" smtClean="0"/>
              <a:t>secure and robust server development.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Express </a:t>
            </a:r>
            <a:r>
              <a:rPr lang="en-US" sz="1200" b="1" dirty="0" err="1" smtClean="0"/>
              <a:t>js</a:t>
            </a:r>
            <a:r>
              <a:rPr lang="en-US" sz="1200" b="1" dirty="0" smtClean="0"/>
              <a:t> </a:t>
            </a:r>
            <a:r>
              <a:rPr lang="en-US" sz="1200" dirty="0" smtClean="0"/>
              <a:t>: For </a:t>
            </a:r>
            <a:r>
              <a:rPr lang="en-US" sz="1200" dirty="0" smtClean="0"/>
              <a:t>API Routing.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1" dirty="0" smtClean="0"/>
              <a:t>React </a:t>
            </a:r>
            <a:r>
              <a:rPr lang="en-US" sz="1200" b="1" dirty="0" err="1" smtClean="0"/>
              <a:t>Redux</a:t>
            </a:r>
            <a:r>
              <a:rPr lang="en-US" sz="1200" b="1" dirty="0" smtClean="0"/>
              <a:t> </a:t>
            </a:r>
            <a:r>
              <a:rPr lang="en-US" sz="1200" dirty="0" smtClean="0"/>
              <a:t>: To </a:t>
            </a:r>
            <a:r>
              <a:rPr lang="en-US" sz="1200" dirty="0" smtClean="0"/>
              <a:t>establish connection with Node </a:t>
            </a:r>
            <a:r>
              <a:rPr lang="en-US" sz="1200" dirty="0" err="1" smtClean="0"/>
              <a:t>js</a:t>
            </a:r>
            <a:r>
              <a:rPr lang="en-US" sz="1200" dirty="0" smtClean="0"/>
              <a:t> server from client side.</a:t>
            </a:r>
            <a:endParaRPr sz="1200" dirty="0"/>
          </a:p>
        </p:txBody>
      </p:sp>
      <p:sp>
        <p:nvSpPr>
          <p:cNvPr id="303" name="Google Shape;303;p41"/>
          <p:cNvSpPr txBox="1">
            <a:spLocks noGrp="1"/>
          </p:cNvSpPr>
          <p:nvPr>
            <p:ph type="ctrTitle" idx="6"/>
          </p:nvPr>
        </p:nvSpPr>
        <p:spPr>
          <a:xfrm flipH="1">
            <a:off x="5365671" y="3180575"/>
            <a:ext cx="249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Networking</a:t>
            </a:r>
            <a:endParaRPr b="1" dirty="0"/>
          </a:p>
        </p:txBody>
      </p:sp>
      <p:sp>
        <p:nvSpPr>
          <p:cNvPr id="304" name="Google Shape;304;p41"/>
          <p:cNvSpPr/>
          <p:nvPr/>
        </p:nvSpPr>
        <p:spPr>
          <a:xfrm>
            <a:off x="319867" y="1694698"/>
            <a:ext cx="632370" cy="815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321383" y="3417336"/>
            <a:ext cx="630854" cy="782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4648325" y="1759431"/>
            <a:ext cx="636276" cy="7504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4648325" y="3417336"/>
            <a:ext cx="636276" cy="7825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:\Users\91906\Downloads\database-sto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4" y="3488210"/>
            <a:ext cx="519332" cy="5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91906\Downloads\u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2" y="1830078"/>
            <a:ext cx="478096" cy="5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91906\Downloads\vaguen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383" y="1870570"/>
            <a:ext cx="528160" cy="5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91906\Downloads\networ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383" y="3512944"/>
            <a:ext cx="528160" cy="5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5681925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HIGH LEVEL VIEW OF </a:t>
            </a:r>
            <a:r>
              <a:rPr lang="en-US" b="1" dirty="0" smtClean="0"/>
              <a:t>PROJECT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Google Shape;105;p20"/>
          <p:cNvPicPr preferRelativeResize="0"/>
          <p:nvPr/>
        </p:nvPicPr>
        <p:blipFill rotWithShape="1">
          <a:blip r:embed="rId3">
            <a:alphaModFix/>
          </a:blip>
          <a:srcRect t="9060"/>
          <a:stretch/>
        </p:blipFill>
        <p:spPr>
          <a:xfrm>
            <a:off x="123987" y="976392"/>
            <a:ext cx="8351964" cy="416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lt1"/>
              </a:solidFill>
              <a:latin typeface="Unica One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857247" y="1007339"/>
            <a:ext cx="5238751" cy="1640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4800" b="1" dirty="0" smtClean="0">
                <a:latin typeface="Verdana" pitchFamily="34" charset="0"/>
                <a:ea typeface="Verdana" pitchFamily="34" charset="0"/>
              </a:rPr>
              <a:t>Suggestions?</a:t>
            </a:r>
            <a:endParaRPr sz="48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3216431" y="27328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Baltic Knights: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1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187" y="2820266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187" y="540847"/>
            <a:ext cx="1313350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397</Words>
  <Application>Microsoft Office PowerPoint</Application>
  <PresentationFormat>On-screen Show (16:9)</PresentationFormat>
  <Paragraphs>59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Abel</vt:lpstr>
      <vt:lpstr>Roboto Condensed Light</vt:lpstr>
      <vt:lpstr>Archivo</vt:lpstr>
      <vt:lpstr>Raleway Thin</vt:lpstr>
      <vt:lpstr>Paytone One</vt:lpstr>
      <vt:lpstr>Wingdings</vt:lpstr>
      <vt:lpstr>Unica One</vt:lpstr>
      <vt:lpstr>Verdana</vt:lpstr>
      <vt:lpstr>Comic Sans MS</vt:lpstr>
      <vt:lpstr>Inter</vt:lpstr>
      <vt:lpstr>World After Coronavirus by Slidesgo</vt:lpstr>
      <vt:lpstr>eग्रामपंचायत</vt:lpstr>
      <vt:lpstr>PROBLEM DEFINITION</vt:lpstr>
      <vt:lpstr>MOTIVATION</vt:lpstr>
      <vt:lpstr>OBJECTIVES</vt:lpstr>
      <vt:lpstr>Literature Survey</vt:lpstr>
      <vt:lpstr>PROPOSED WORK(ARCHIETECTURE  AND TECHNOLOGY)</vt:lpstr>
      <vt:lpstr>HIGH LEVEL VIEW OF PROJECT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dc:creator>BHOLE SARKAR</dc:creator>
  <cp:lastModifiedBy>Mehul Lokhande</cp:lastModifiedBy>
  <cp:revision>14</cp:revision>
  <dcterms:modified xsi:type="dcterms:W3CDTF">2020-10-04T14:59:57Z</dcterms:modified>
</cp:coreProperties>
</file>