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f5104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f5104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ef5104a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ef5104a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ef5104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ef5104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ef5104a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ef5104a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f5104a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ef5104a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f5104a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ef5104a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ef5104a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ef5104a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faced by traditional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31350" y="2022225"/>
            <a:ext cx="85206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