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1" r:id="rId6"/>
    <p:sldId id="257" r:id="rId7"/>
    <p:sldId id="262" r:id="rId8"/>
    <p:sldId id="263" r:id="rId9"/>
    <p:sldId id="264" r:id="rId10"/>
    <p:sldId id="258" r:id="rId11"/>
    <p:sldId id="259" r:id="rId12"/>
    <p:sldId id="265" r:id="rId13"/>
    <p:sldId id="266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1ACB9-8882-4E92-8E14-1C07D89926CF}" v="201" dt="2022-12-08T23:44:09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62F4-66CE-4555-AB42-B03FFB83D70F}" type="datetimeFigureOut">
              <a:rPr lang="pt-PT" smtClean="0"/>
              <a:t>08/12/2022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03F2-0BF1-43A0-8B5F-9CCD8795C2B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200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62F4-66CE-4555-AB42-B03FFB83D70F}" type="datetimeFigureOut">
              <a:rPr lang="pt-PT" smtClean="0"/>
              <a:t>08/12/2022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03F2-0BF1-43A0-8B5F-9CCD8795C2B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978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62F4-66CE-4555-AB42-B03FFB83D70F}" type="datetimeFigureOut">
              <a:rPr lang="pt-PT" smtClean="0"/>
              <a:t>08/12/2022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03F2-0BF1-43A0-8B5F-9CCD8795C2B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3644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62F4-66CE-4555-AB42-B03FFB83D70F}" type="datetimeFigureOut">
              <a:rPr lang="pt-PT" smtClean="0"/>
              <a:t>08/12/2022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03F2-0BF1-43A0-8B5F-9CCD8795C2B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68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62F4-66CE-4555-AB42-B03FFB83D70F}" type="datetimeFigureOut">
              <a:rPr lang="pt-PT" smtClean="0"/>
              <a:t>08/12/2022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03F2-0BF1-43A0-8B5F-9CCD8795C2B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2131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62F4-66CE-4555-AB42-B03FFB83D70F}" type="datetimeFigureOut">
              <a:rPr lang="pt-PT" smtClean="0"/>
              <a:t>08/12/2022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03F2-0BF1-43A0-8B5F-9CCD8795C2B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928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62F4-66CE-4555-AB42-B03FFB83D70F}" type="datetimeFigureOut">
              <a:rPr lang="pt-PT" smtClean="0"/>
              <a:t>08/12/2022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03F2-0BF1-43A0-8B5F-9CCD8795C2B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791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62F4-66CE-4555-AB42-B03FFB83D70F}" type="datetimeFigureOut">
              <a:rPr lang="pt-PT" smtClean="0"/>
              <a:t>08/12/2022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03F2-0BF1-43A0-8B5F-9CCD8795C2B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703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62F4-66CE-4555-AB42-B03FFB83D70F}" type="datetimeFigureOut">
              <a:rPr lang="pt-PT" smtClean="0"/>
              <a:t>08/12/2022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03F2-0BF1-43A0-8B5F-9CCD8795C2B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266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62F4-66CE-4555-AB42-B03FFB83D70F}" type="datetimeFigureOut">
              <a:rPr lang="pt-PT" smtClean="0"/>
              <a:t>08/12/2022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03F2-0BF1-43A0-8B5F-9CCD8795C2B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383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62F4-66CE-4555-AB42-B03FFB83D70F}" type="datetimeFigureOut">
              <a:rPr lang="pt-PT" smtClean="0"/>
              <a:t>08/12/2022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03F2-0BF1-43A0-8B5F-9CCD8795C2B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318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62F4-66CE-4555-AB42-B03FFB83D70F}" type="datetimeFigureOut">
              <a:rPr lang="pt-PT" smtClean="0"/>
              <a:t>08/12/2022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03F2-0BF1-43A0-8B5F-9CCD8795C2B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748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62F4-66CE-4555-AB42-B03FFB83D70F}" type="datetimeFigureOut">
              <a:rPr lang="pt-PT" smtClean="0"/>
              <a:t>08/12/2022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03F2-0BF1-43A0-8B5F-9CCD8795C2B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394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FB662F4-66CE-4555-AB42-B03FFB83D70F}" type="datetimeFigureOut">
              <a:rPr lang="pt-PT" smtClean="0"/>
              <a:t>08/12/2022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8DF03F2-0BF1-43A0-8B5F-9CCD8795C2B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452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FB662F4-66CE-4555-AB42-B03FFB83D70F}" type="datetimeFigureOut">
              <a:rPr lang="pt-PT" smtClean="0"/>
              <a:t>08/12/2022</a:t>
            </a:fld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8DF03F2-0BF1-43A0-8B5F-9CCD8795C2B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2773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69673-6788-A7A2-FCAF-1E6957F42A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/>
              <a:t>Gestor de Autenticação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7CDD9C-2902-39A7-9596-266B26968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52709"/>
          </a:xfrm>
        </p:spPr>
        <p:txBody>
          <a:bodyPr/>
          <a:lstStyle/>
          <a:p>
            <a:r>
              <a:rPr lang="pt-PT" dirty="0"/>
              <a:t>18829 Miguel Silva</a:t>
            </a:r>
          </a:p>
          <a:p>
            <a:r>
              <a:rPr lang="pt-PT" dirty="0"/>
              <a:t>18848 André Cardoso</a:t>
            </a:r>
          </a:p>
          <a:p>
            <a:r>
              <a:rPr lang="pt-PT" dirty="0"/>
              <a:t>MEI AIS</a:t>
            </a:r>
          </a:p>
        </p:txBody>
      </p:sp>
    </p:spTree>
    <p:extLst>
      <p:ext uri="{BB962C8B-B14F-4D97-AF65-F5344CB8AC3E}">
        <p14:creationId xmlns:p14="http://schemas.microsoft.com/office/powerpoint/2010/main" val="3653568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09B24-E4A0-CDFC-90B6-BFE4A00B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4073C38-83B5-DCE9-B9EE-C2D750A8A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9944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871F4F-EEA7-C341-5756-8FF3D9C0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>
                <a:solidFill>
                  <a:schemeClr val="tx1"/>
                </a:solidFill>
              </a:rPr>
              <a:t>Live demo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0354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2DB29-3467-E0DB-D954-0BCE80EB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Serviços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4C2237-E20D-FF5C-791D-A52478E98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Base de Dados</a:t>
            </a:r>
          </a:p>
          <a:p>
            <a:r>
              <a:rPr lang="pt-PT"/>
              <a:t>Pilha ELK</a:t>
            </a:r>
          </a:p>
          <a:p>
            <a:r>
              <a:rPr lang="pt-PT"/>
              <a:t>Backend – Spring boot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9C30C7A-7BA3-1220-E7F6-E80F61D29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85790"/>
            <a:ext cx="5416130" cy="390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3BD88-28FE-F7B7-0A3C-BFF9C612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Serviços - BD</a:t>
            </a:r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9F6C0D92-602F-92AF-4787-DB7215A8E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668" y="2202867"/>
            <a:ext cx="6288797" cy="4207945"/>
          </a:xfrm>
        </p:spPr>
      </p:pic>
    </p:spTree>
    <p:extLst>
      <p:ext uri="{BB962C8B-B14F-4D97-AF65-F5344CB8AC3E}">
        <p14:creationId xmlns:p14="http://schemas.microsoft.com/office/powerpoint/2010/main" val="262917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3BD88-28FE-F7B7-0A3C-BFF9C612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Serviços – Pilha ELK</a:t>
            </a:r>
          </a:p>
        </p:txBody>
      </p:sp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4DC00F24-CA1D-3CF4-1BFD-7EB951422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626" y="1775633"/>
            <a:ext cx="6477000" cy="5210175"/>
          </a:xfrm>
          <a:prstGeom prst="rect">
            <a:avLst/>
          </a:prstGeom>
        </p:spPr>
      </p:pic>
      <p:pic>
        <p:nvPicPr>
          <p:cNvPr id="12" name="Imagem 11" descr="Uma imagem com texto, captura de ecrã, ecrã&#10;&#10;Descrição gerada automaticamente">
            <a:extLst>
              <a:ext uri="{FF2B5EF4-FFF2-40B4-BE49-F238E27FC236}">
                <a16:creationId xmlns:a16="http://schemas.microsoft.com/office/drawing/2014/main" id="{50C94BF3-0801-60D3-53C4-2DE4E1094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72" y="2886075"/>
            <a:ext cx="6477000" cy="3971925"/>
          </a:xfrm>
          <a:prstGeom prst="rect">
            <a:avLst/>
          </a:prstGeom>
        </p:spPr>
      </p:pic>
      <p:pic>
        <p:nvPicPr>
          <p:cNvPr id="14" name="Imagem 13" descr="Uma imagem com texto&#10;&#10;Descrição gerada automaticamente">
            <a:extLst>
              <a:ext uri="{FF2B5EF4-FFF2-40B4-BE49-F238E27FC236}">
                <a16:creationId xmlns:a16="http://schemas.microsoft.com/office/drawing/2014/main" id="{AA598B83-E80E-63C6-6C1D-F4EDB15A6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72" y="-103252"/>
            <a:ext cx="64770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9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68D07-C080-8620-074C-C23A045D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Serviços - </a:t>
            </a:r>
            <a:r>
              <a:rPr lang="pt-PT" err="1"/>
              <a:t>BackEnd</a:t>
            </a:r>
            <a:endParaRPr lang="pt-PT"/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371C1171-9BF1-FBFD-5944-0F7704714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" y="2664389"/>
            <a:ext cx="6477000" cy="1362075"/>
          </a:xfrm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668223E6-B4C6-01A8-4043-D1C8E4B2F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502" y="2271333"/>
            <a:ext cx="5732884" cy="413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7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696AD-679D-26E4-3DA5-BF8C885D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Serviços – Docker </a:t>
            </a:r>
            <a:r>
              <a:rPr lang="pt-PT" err="1"/>
              <a:t>Compose</a:t>
            </a:r>
            <a:endParaRPr lang="pt-PT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B4B66751-4890-4CD7-F3A1-31C079C9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5 serviços</a:t>
            </a:r>
          </a:p>
          <a:p>
            <a:r>
              <a:rPr lang="pt-PT"/>
              <a:t>3 volumes</a:t>
            </a:r>
          </a:p>
          <a:p>
            <a:r>
              <a:rPr lang="pt-PT"/>
              <a:t>1 network</a:t>
            </a:r>
          </a:p>
        </p:txBody>
      </p:sp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A575050F-0C11-2D72-E8C7-2F79386BC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622" y="2764777"/>
            <a:ext cx="64770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6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123B8-440A-ECF4-36B2-0546C5BD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Endpoints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317CCC-3520-322C-2C96-9696749B7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/login</a:t>
            </a:r>
          </a:p>
          <a:p>
            <a:r>
              <a:rPr lang="pt-PT"/>
              <a:t>/</a:t>
            </a:r>
            <a:r>
              <a:rPr lang="pt-PT" err="1"/>
              <a:t>register</a:t>
            </a:r>
            <a:endParaRPr lang="pt-PT"/>
          </a:p>
          <a:p>
            <a:r>
              <a:rPr lang="pt-PT"/>
              <a:t>/</a:t>
            </a:r>
            <a:r>
              <a:rPr lang="pt-PT" err="1"/>
              <a:t>forgotpassword</a:t>
            </a:r>
            <a:endParaRPr lang="pt-PT"/>
          </a:p>
          <a:p>
            <a:r>
              <a:rPr lang="pt-PT"/>
              <a:t>/changepassword</a:t>
            </a:r>
          </a:p>
        </p:txBody>
      </p:sp>
    </p:spTree>
    <p:extLst>
      <p:ext uri="{BB962C8B-B14F-4D97-AF65-F5344CB8AC3E}">
        <p14:creationId xmlns:p14="http://schemas.microsoft.com/office/powerpoint/2010/main" val="301886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09B24-E4A0-CDFC-90B6-BFE4A00B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RSA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EBEB3F-8603-2E6B-07C4-0A6F0A52E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63E091-7BCD-E9C2-7024-32483484B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365" y="1417638"/>
            <a:ext cx="7229475" cy="26348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9B0A1E-2F79-FAA7-64C1-00EFDCC39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395" y="2582246"/>
            <a:ext cx="8455284" cy="27165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4280AC-A18B-0ECF-1B32-A0EE6001B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12" y="4091275"/>
            <a:ext cx="10858650" cy="216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16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09B24-E4A0-CDFC-90B6-BFE4A00B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Brute</a:t>
            </a:r>
            <a:r>
              <a:rPr lang="pt-PT"/>
              <a:t> Force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4073C38-83B5-DCE9-B9EE-C2D750A8A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i="1"/>
              <a:t>LoginAttemptService</a:t>
            </a:r>
          </a:p>
          <a:p>
            <a:r>
              <a:rPr lang="pt-PT"/>
              <a:t>Listeners</a:t>
            </a:r>
          </a:p>
          <a:p>
            <a:r>
              <a:rPr lang="pt-PT"/>
              <a:t>Events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722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ção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ação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çã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0805BAEBC68040AAAC8CB0BC3FCFAC" ma:contentTypeVersion="14" ma:contentTypeDescription="Create a new document." ma:contentTypeScope="" ma:versionID="08d831273d603d814e36c89a8f0f62cc">
  <xsd:schema xmlns:xsd="http://www.w3.org/2001/XMLSchema" xmlns:xs="http://www.w3.org/2001/XMLSchema" xmlns:p="http://schemas.microsoft.com/office/2006/metadata/properties" xmlns:ns3="8fd5a885-ac56-4bf4-9a72-190245811b18" xmlns:ns4="db846c5d-1126-413e-83ff-a691baa83673" targetNamespace="http://schemas.microsoft.com/office/2006/metadata/properties" ma:root="true" ma:fieldsID="0c6d8fc9b029a15ac0dd82b5f18b0dd9" ns3:_="" ns4:_="">
    <xsd:import namespace="8fd5a885-ac56-4bf4-9a72-190245811b18"/>
    <xsd:import namespace="db846c5d-1126-413e-83ff-a691baa836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d5a885-ac56-4bf4-9a72-190245811b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846c5d-1126-413e-83ff-a691baa8367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458176-1598-40C8-896D-A264C645F22D}">
  <ds:schemaRefs>
    <ds:schemaRef ds:uri="http://schemas.openxmlformats.org/package/2006/metadata/core-properties"/>
    <ds:schemaRef ds:uri="db846c5d-1126-413e-83ff-a691baa83673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8fd5a885-ac56-4bf4-9a72-190245811b18"/>
  </ds:schemaRefs>
</ds:datastoreItem>
</file>

<file path=customXml/itemProps2.xml><?xml version="1.0" encoding="utf-8"?>
<ds:datastoreItem xmlns:ds="http://schemas.openxmlformats.org/officeDocument/2006/customXml" ds:itemID="{17EB417F-2C37-4FB9-BD20-EB3F60F8A5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8F2D4C-2098-4AF8-8478-7FC8A5119673}">
  <ds:schemaRefs>
    <ds:schemaRef ds:uri="8fd5a885-ac56-4bf4-9a72-190245811b18"/>
    <ds:schemaRef ds:uri="db846c5d-1126-413e-83ff-a691baa8367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TM03457503[[fn=Citação]]</Template>
  <TotalTime>0</TotalTime>
  <Words>59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Citação</vt:lpstr>
      <vt:lpstr>Gestor de Autenticação</vt:lpstr>
      <vt:lpstr>Serviços</vt:lpstr>
      <vt:lpstr>Serviços - BD</vt:lpstr>
      <vt:lpstr>Serviços – Pilha ELK</vt:lpstr>
      <vt:lpstr>Serviços - BackEnd</vt:lpstr>
      <vt:lpstr>Serviços – Docker Compose</vt:lpstr>
      <vt:lpstr>Endpoints</vt:lpstr>
      <vt:lpstr>RSA</vt:lpstr>
      <vt:lpstr>Brute Force</vt:lpstr>
      <vt:lpstr>Logs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Gestor de Autenticação</dc:title>
  <dc:creator>Miguel António Barbosa da Silva</dc:creator>
  <cp:lastModifiedBy>André Cardoso</cp:lastModifiedBy>
  <cp:revision>3</cp:revision>
  <dcterms:created xsi:type="dcterms:W3CDTF">2022-12-07T10:43:22Z</dcterms:created>
  <dcterms:modified xsi:type="dcterms:W3CDTF">2022-12-08T23:45:26Z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0x0101005B0805BAEBC68040AAAC8CB0BC3FCFAC</vt:lpwstr>
  </property>
</Properties>
</file>