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BDA5-A78C-47EF-9138-7E490283A3C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9241"/>
          <a:stretch/>
        </p:blipFill>
        <p:spPr>
          <a:xfrm>
            <a:off x="2667000" y="1973654"/>
            <a:ext cx="6858000" cy="28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2" t="49290" r="11724" b="31406"/>
          <a:stretch/>
        </p:blipFill>
        <p:spPr>
          <a:xfrm>
            <a:off x="5472752" y="9826388"/>
            <a:ext cx="3248167" cy="13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r="55307" b="29241"/>
          <a:stretch/>
        </p:blipFill>
        <p:spPr>
          <a:xfrm>
            <a:off x="3736227" y="699050"/>
            <a:ext cx="2630129" cy="2470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1" t="28779" r="5555" b="53831"/>
          <a:stretch/>
        </p:blipFill>
        <p:spPr>
          <a:xfrm>
            <a:off x="6228045" y="694740"/>
            <a:ext cx="3521351" cy="1156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8045" y="1835948"/>
            <a:ext cx="3842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chanical Systems with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ntelligence and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omputer Vision Lab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8" r="-646" b="29241"/>
          <a:stretch/>
        </p:blipFill>
        <p:spPr>
          <a:xfrm>
            <a:off x="3736227" y="3488708"/>
            <a:ext cx="5922954" cy="25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2978" y="51815"/>
            <a:ext cx="9823450" cy="6558037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5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52978" y="4216400"/>
            <a:ext cx="3585212" cy="2393452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7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BradChoi</dc:creator>
  <cp:lastModifiedBy>BradChoi</cp:lastModifiedBy>
  <cp:revision>17</cp:revision>
  <dcterms:created xsi:type="dcterms:W3CDTF">2021-03-17T12:04:36Z</dcterms:created>
  <dcterms:modified xsi:type="dcterms:W3CDTF">2021-03-25T07:21:40Z</dcterms:modified>
</cp:coreProperties>
</file>