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8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8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0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9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7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1BDA5-A78C-47EF-9138-7E490283A3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A4AA-3F86-42D4-9980-3A63C2292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9" b="29241"/>
          <a:stretch/>
        </p:blipFill>
        <p:spPr>
          <a:xfrm>
            <a:off x="2667000" y="1973654"/>
            <a:ext cx="6858000" cy="2879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12" t="49290" r="11724" b="31406"/>
          <a:stretch/>
        </p:blipFill>
        <p:spPr>
          <a:xfrm>
            <a:off x="5472752" y="9826388"/>
            <a:ext cx="3248167" cy="13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5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51" t="9452" r="12103" b="18523"/>
          <a:stretch/>
        </p:blipFill>
        <p:spPr>
          <a:xfrm>
            <a:off x="673513" y="2426654"/>
            <a:ext cx="859017" cy="838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9" r="55307" b="29241"/>
          <a:stretch/>
        </p:blipFill>
        <p:spPr>
          <a:xfrm>
            <a:off x="3972560" y="1521533"/>
            <a:ext cx="3065060" cy="2879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1" t="28779" r="5555" b="53831"/>
          <a:stretch/>
        </p:blipFill>
        <p:spPr>
          <a:xfrm>
            <a:off x="7078563" y="1521533"/>
            <a:ext cx="3630077" cy="11926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78563" y="2796048"/>
            <a:ext cx="3751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Me</a:t>
            </a:r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chanical Systems with </a:t>
            </a:r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ntelligence and </a:t>
            </a:r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omputer Vision Laboratory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9444" b="55833" l="25556" r="74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837" t="20768" r="37471" b="58824"/>
          <a:stretch/>
        </p:blipFill>
        <p:spPr>
          <a:xfrm>
            <a:off x="2679699" y="1562848"/>
            <a:ext cx="1123951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3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152978" y="51815"/>
            <a:ext cx="9823450" cy="6558037"/>
            <a:chOff x="1152978" y="51815"/>
            <a:chExt cx="9823450" cy="65580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978" y="51815"/>
              <a:ext cx="9823450" cy="655803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410" y="6140880"/>
              <a:ext cx="702579" cy="46897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72" r="11212"/>
            <a:stretch/>
          </p:blipFill>
          <p:spPr>
            <a:xfrm>
              <a:off x="5278120" y="6140880"/>
              <a:ext cx="696085" cy="46897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152978" y="51815"/>
              <a:ext cx="9823450" cy="6558037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055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1152978" y="4216400"/>
            <a:ext cx="3585212" cy="2393452"/>
            <a:chOff x="1152978" y="51815"/>
            <a:chExt cx="9823450" cy="65580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978" y="51815"/>
              <a:ext cx="9823450" cy="655803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410" y="6140880"/>
              <a:ext cx="702579" cy="46897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72" r="11212"/>
            <a:stretch/>
          </p:blipFill>
          <p:spPr>
            <a:xfrm>
              <a:off x="5278120" y="6140880"/>
              <a:ext cx="696085" cy="46897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152978" y="51815"/>
              <a:ext cx="9823450" cy="6558037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7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8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BradChoi</dc:creator>
  <cp:lastModifiedBy>BradChoi</cp:lastModifiedBy>
  <cp:revision>13</cp:revision>
  <dcterms:created xsi:type="dcterms:W3CDTF">2021-03-17T12:04:36Z</dcterms:created>
  <dcterms:modified xsi:type="dcterms:W3CDTF">2021-03-18T07:45:18Z</dcterms:modified>
</cp:coreProperties>
</file>