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75" d="100"/>
          <a:sy n="75" d="100"/>
        </p:scale>
        <p:origin x="27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b="29241"/>
          <a:stretch/>
        </p:blipFill>
        <p:spPr>
          <a:xfrm>
            <a:off x="2667000" y="1973654"/>
            <a:ext cx="6858000" cy="2879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2" t="49290" r="11724" b="31406"/>
          <a:stretch/>
        </p:blipFill>
        <p:spPr>
          <a:xfrm>
            <a:off x="5472752" y="9826388"/>
            <a:ext cx="3248167" cy="13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9452" r="12103" b="18523"/>
          <a:stretch/>
        </p:blipFill>
        <p:spPr>
          <a:xfrm>
            <a:off x="7649001" y="6088843"/>
            <a:ext cx="1767869" cy="172627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67000" y="1973654"/>
            <a:ext cx="6857999" cy="2879003"/>
            <a:chOff x="2667000" y="1973654"/>
            <a:chExt cx="6857999" cy="2879003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1973654"/>
              <a:ext cx="6857999" cy="2879003"/>
              <a:chOff x="2667000" y="1973654"/>
              <a:chExt cx="6857999" cy="287900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779" r="55307" b="29241"/>
              <a:stretch/>
            </p:blipFill>
            <p:spPr>
              <a:xfrm>
                <a:off x="2667000" y="1973654"/>
                <a:ext cx="3065060" cy="287900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91" t="28779" r="5555" b="53831"/>
              <a:stretch/>
            </p:blipFill>
            <p:spPr>
              <a:xfrm>
                <a:off x="5773003" y="1973654"/>
                <a:ext cx="3751996" cy="1192627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773003" y="3248169"/>
                <a:ext cx="37519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Me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chanical Systems with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ntelligence and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C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omputer Vision Laboratory</a:t>
                </a:r>
                <a:endParaRPr 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444" b="55833" l="25556" r="74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7" t="20768" r="37471" b="58824"/>
            <a:stretch/>
          </p:blipFill>
          <p:spPr>
            <a:xfrm>
              <a:off x="2857499" y="3569449"/>
              <a:ext cx="1123951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9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BradChoi</dc:creator>
  <cp:lastModifiedBy>BradChoi</cp:lastModifiedBy>
  <cp:revision>5</cp:revision>
  <dcterms:created xsi:type="dcterms:W3CDTF">2021-03-17T12:04:36Z</dcterms:created>
  <dcterms:modified xsi:type="dcterms:W3CDTF">2021-03-17T12:31:18Z</dcterms:modified>
</cp:coreProperties>
</file>