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8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8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0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9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0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1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7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1BDA5-A78C-47EF-9138-7E490283A3C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79" b="29241"/>
          <a:stretch/>
        </p:blipFill>
        <p:spPr>
          <a:xfrm>
            <a:off x="2667000" y="1973654"/>
            <a:ext cx="6858000" cy="2879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12" t="49290" r="11724" b="31406"/>
          <a:stretch/>
        </p:blipFill>
        <p:spPr>
          <a:xfrm>
            <a:off x="5472752" y="9826388"/>
            <a:ext cx="3248167" cy="13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5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77147" y="1521533"/>
            <a:ext cx="6243814" cy="2474844"/>
            <a:chOff x="3977147" y="1521533"/>
            <a:chExt cx="6243814" cy="24748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79" r="55307" b="29241"/>
            <a:stretch/>
          </p:blipFill>
          <p:spPr>
            <a:xfrm>
              <a:off x="3977147" y="1525843"/>
              <a:ext cx="2630129" cy="247047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91" t="28779" r="5555" b="53831"/>
            <a:stretch/>
          </p:blipFill>
          <p:spPr>
            <a:xfrm>
              <a:off x="6468965" y="1521533"/>
              <a:ext cx="3630077" cy="1192627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6468965" y="2796048"/>
              <a:ext cx="3751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Me</a:t>
              </a:r>
              <a:r>
                <a:rPr lang="en-US" sz="24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chanical Systems with </a:t>
              </a:r>
              <a:r>
                <a:rPr lang="en-US" sz="2400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24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ntelligence and </a:t>
              </a:r>
              <a:r>
                <a:rPr lang="en-US" sz="2400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C</a:t>
              </a:r>
              <a:r>
                <a:rPr lang="en-US" sz="24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omputer Vision Lab</a:t>
              </a:r>
              <a:endParaRPr lang="en-US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93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152978" y="51815"/>
            <a:ext cx="9823450" cy="6558037"/>
            <a:chOff x="1152978" y="51815"/>
            <a:chExt cx="9823450" cy="65580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978" y="51815"/>
              <a:ext cx="9823450" cy="655803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410" y="6140880"/>
              <a:ext cx="702579" cy="46897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72" r="11212"/>
            <a:stretch/>
          </p:blipFill>
          <p:spPr>
            <a:xfrm>
              <a:off x="5278120" y="6140880"/>
              <a:ext cx="696085" cy="46897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152978" y="51815"/>
              <a:ext cx="9823450" cy="6558037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055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1152978" y="4216400"/>
            <a:ext cx="3585212" cy="2393452"/>
            <a:chOff x="1152978" y="51815"/>
            <a:chExt cx="9823450" cy="65580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978" y="51815"/>
              <a:ext cx="9823450" cy="655803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410" y="6140880"/>
              <a:ext cx="702579" cy="46897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72" r="11212"/>
            <a:stretch/>
          </p:blipFill>
          <p:spPr>
            <a:xfrm>
              <a:off x="5278120" y="6140880"/>
              <a:ext cx="696085" cy="46897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152978" y="51815"/>
              <a:ext cx="9823450" cy="6558037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07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8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BradChoi</dc:creator>
  <cp:lastModifiedBy>BradChoi</cp:lastModifiedBy>
  <cp:revision>14</cp:revision>
  <dcterms:created xsi:type="dcterms:W3CDTF">2021-03-17T12:04:36Z</dcterms:created>
  <dcterms:modified xsi:type="dcterms:W3CDTF">2021-03-22T05:49:53Z</dcterms:modified>
</cp:coreProperties>
</file>