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4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8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82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9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0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9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0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2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1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7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1BDA5-A78C-47EF-9138-7E490283A3C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8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79" b="29241"/>
          <a:stretch/>
        </p:blipFill>
        <p:spPr>
          <a:xfrm>
            <a:off x="2667000" y="1973654"/>
            <a:ext cx="6858000" cy="2879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12" t="49290" r="11724" b="31406"/>
          <a:stretch/>
        </p:blipFill>
        <p:spPr>
          <a:xfrm>
            <a:off x="5472752" y="9826388"/>
            <a:ext cx="3248167" cy="132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5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51" t="9452" r="12103" b="18523"/>
          <a:stretch/>
        </p:blipFill>
        <p:spPr>
          <a:xfrm>
            <a:off x="7649001" y="6088843"/>
            <a:ext cx="1767869" cy="1726272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2667000" y="1973654"/>
            <a:ext cx="6857999" cy="2879003"/>
            <a:chOff x="2667000" y="1973654"/>
            <a:chExt cx="6857999" cy="2879003"/>
          </a:xfrm>
        </p:grpSpPr>
        <p:grpSp>
          <p:nvGrpSpPr>
            <p:cNvPr id="7" name="Group 6"/>
            <p:cNvGrpSpPr/>
            <p:nvPr/>
          </p:nvGrpSpPr>
          <p:grpSpPr>
            <a:xfrm>
              <a:off x="2667000" y="1973654"/>
              <a:ext cx="6857999" cy="2879003"/>
              <a:chOff x="2667000" y="1973654"/>
              <a:chExt cx="6857999" cy="2879003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779" r="55307" b="29241"/>
              <a:stretch/>
            </p:blipFill>
            <p:spPr>
              <a:xfrm>
                <a:off x="2667000" y="1973654"/>
                <a:ext cx="3065060" cy="2879003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291" t="28779" r="5555" b="53831"/>
              <a:stretch/>
            </p:blipFill>
            <p:spPr>
              <a:xfrm>
                <a:off x="5773003" y="1973654"/>
                <a:ext cx="3751996" cy="1192627"/>
              </a:xfrm>
              <a:prstGeom prst="rect">
                <a:avLst/>
              </a:prstGeom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5773003" y="3248169"/>
                <a:ext cx="375199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Me</a:t>
                </a:r>
                <a:r>
                  <a:rPr lang="en-US" sz="2400" dirty="0" smtClean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chanical Systems with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I</a:t>
                </a:r>
                <a:r>
                  <a:rPr lang="en-US" sz="2400" dirty="0" smtClean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ntelligence and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C</a:t>
                </a:r>
                <a:r>
                  <a:rPr lang="en-US" sz="2400" dirty="0" smtClean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omputer Vision Laboratory</a:t>
                </a:r>
                <a:endParaRPr lang="en-US" sz="24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9444" b="55833" l="25556" r="741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37" t="20768" r="37471" b="58824"/>
            <a:stretch/>
          </p:blipFill>
          <p:spPr>
            <a:xfrm>
              <a:off x="2857499" y="3569449"/>
              <a:ext cx="1123951" cy="1079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5936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152978" y="51815"/>
            <a:ext cx="9823450" cy="6558037"/>
            <a:chOff x="1152978" y="51815"/>
            <a:chExt cx="9823450" cy="655803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978" y="51815"/>
              <a:ext cx="9823450" cy="655803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6410" y="6140880"/>
              <a:ext cx="702579" cy="46897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72" r="11212"/>
            <a:stretch/>
          </p:blipFill>
          <p:spPr>
            <a:xfrm>
              <a:off x="5278120" y="6140880"/>
              <a:ext cx="696085" cy="46897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152978" y="51815"/>
              <a:ext cx="9823450" cy="6558037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0558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8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BradChoi</dc:creator>
  <cp:lastModifiedBy>BradChoi</cp:lastModifiedBy>
  <cp:revision>9</cp:revision>
  <dcterms:created xsi:type="dcterms:W3CDTF">2021-03-17T12:04:36Z</dcterms:created>
  <dcterms:modified xsi:type="dcterms:W3CDTF">2021-03-17T15:16:51Z</dcterms:modified>
</cp:coreProperties>
</file>