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sldIdLst>
    <p:sldId id="256" r:id="rId2"/>
    <p:sldId id="257" r:id="rId3"/>
    <p:sldId id="258" r:id="rId4"/>
    <p:sldId id="259" r:id="rId5"/>
    <p:sldId id="260" r:id="rId6"/>
    <p:sldId id="261" r:id="rId7"/>
    <p:sldId id="262" r:id="rId8"/>
    <p:sldId id="264"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696" y="11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EDA9F-17F6-4575-AA4F-12B7CE1AD1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5687CF-0AFC-4285-B5EB-A301D650FFC4}">
      <dgm:prSet/>
      <dgm:spPr/>
      <dgm:t>
        <a:bodyPr/>
        <a:lstStyle/>
        <a:p>
          <a:pPr>
            <a:lnSpc>
              <a:spcPct val="100000"/>
            </a:lnSpc>
          </a:pPr>
          <a:r>
            <a:rPr lang="en-US" dirty="0">
              <a:solidFill>
                <a:schemeClr val="bg1"/>
              </a:solidFill>
            </a:rPr>
            <a:t>Skin cancer is a significant health concern, yet many people remain unaware of its dangers. Among the most serious forms is </a:t>
          </a:r>
          <a:r>
            <a:rPr lang="en-US" b="1" dirty="0">
              <a:solidFill>
                <a:schemeClr val="bg1"/>
              </a:solidFill>
            </a:rPr>
            <a:t>Melanoma</a:t>
          </a:r>
          <a:r>
            <a:rPr lang="en-US" dirty="0">
              <a:solidFill>
                <a:schemeClr val="bg1"/>
              </a:solidFill>
            </a:rPr>
            <a:t>, a potentially fatal skin cancer with a high tendency to spread if not detected early.</a:t>
          </a:r>
        </a:p>
      </dgm:t>
    </dgm:pt>
    <dgm:pt modelId="{6E616DA0-423D-40F0-B6E1-BACC64CE4459}" type="parTrans" cxnId="{B693F47B-F685-4FA5-80FB-0EFF217FDD8E}">
      <dgm:prSet/>
      <dgm:spPr/>
      <dgm:t>
        <a:bodyPr/>
        <a:lstStyle/>
        <a:p>
          <a:endParaRPr lang="en-US"/>
        </a:p>
      </dgm:t>
    </dgm:pt>
    <dgm:pt modelId="{77237E06-EB0A-4E11-9B5A-F9AE340CA13D}" type="sibTrans" cxnId="{B693F47B-F685-4FA5-80FB-0EFF217FDD8E}">
      <dgm:prSet/>
      <dgm:spPr/>
      <dgm:t>
        <a:bodyPr/>
        <a:lstStyle/>
        <a:p>
          <a:endParaRPr lang="en-US"/>
        </a:p>
      </dgm:t>
    </dgm:pt>
    <dgm:pt modelId="{32B50CA9-C16D-4E02-B952-918DE655100E}">
      <dgm:prSet/>
      <dgm:spPr/>
      <dgm:t>
        <a:bodyPr/>
        <a:lstStyle/>
        <a:p>
          <a:pPr>
            <a:lnSpc>
              <a:spcPct val="100000"/>
            </a:lnSpc>
          </a:pPr>
          <a:r>
            <a:rPr lang="en-US" dirty="0">
              <a:solidFill>
                <a:schemeClr val="bg1"/>
              </a:solidFill>
            </a:rPr>
            <a:t>Melanoma can develop in existing moles or appear suddenly as a dark spot that differs from the surrounding skin. Early detection is critical, as timely intervention can dramatically improve survival rates. However, traditional diagnostic methods relying on dermatologists’ expertise and biopsies—are often time-intensive, subjective, and inaccessible to many, especially in underserved regions.</a:t>
          </a:r>
        </a:p>
      </dgm:t>
    </dgm:pt>
    <dgm:pt modelId="{14EC52E9-8FB5-49E4-99C3-823C9D1D5443}" type="parTrans" cxnId="{431DF6AD-4F0E-4345-B75D-3F484129A8F4}">
      <dgm:prSet/>
      <dgm:spPr/>
      <dgm:t>
        <a:bodyPr/>
        <a:lstStyle/>
        <a:p>
          <a:endParaRPr lang="en-US"/>
        </a:p>
      </dgm:t>
    </dgm:pt>
    <dgm:pt modelId="{31526214-C161-4226-8BE2-C868409348F7}" type="sibTrans" cxnId="{431DF6AD-4F0E-4345-B75D-3F484129A8F4}">
      <dgm:prSet/>
      <dgm:spPr/>
      <dgm:t>
        <a:bodyPr/>
        <a:lstStyle/>
        <a:p>
          <a:endParaRPr lang="en-US"/>
        </a:p>
      </dgm:t>
    </dgm:pt>
    <dgm:pt modelId="{3AC424C7-1832-474F-8704-8B1B99C88660}">
      <dgm:prSet/>
      <dgm:spPr/>
      <dgm:t>
        <a:bodyPr/>
        <a:lstStyle/>
        <a:p>
          <a:pPr>
            <a:lnSpc>
              <a:spcPct val="100000"/>
            </a:lnSpc>
          </a:pPr>
          <a:r>
            <a:rPr lang="en-US" dirty="0">
              <a:solidFill>
                <a:schemeClr val="bg1"/>
              </a:solidFill>
            </a:rPr>
            <a:t>Recent advancements in deep learning and machine learning have shown immense potential in automating the detection and analysis of skin diseases. These technologies promise improved diagnostic accuracy and accessibility. However, their clinical adoption remains a challenge due to the need for high precision, scalability, and robustness in real-world applications.</a:t>
          </a:r>
        </a:p>
      </dgm:t>
    </dgm:pt>
    <dgm:pt modelId="{5410C840-CEAF-46B4-9F1A-CD6D44E7CB32}" type="parTrans" cxnId="{1976D9D3-4164-4A6F-BE88-8DBC4A931132}">
      <dgm:prSet/>
      <dgm:spPr/>
      <dgm:t>
        <a:bodyPr/>
        <a:lstStyle/>
        <a:p>
          <a:endParaRPr lang="en-US"/>
        </a:p>
      </dgm:t>
    </dgm:pt>
    <dgm:pt modelId="{E365982A-AA09-48F0-B61C-8C9563EE9F41}" type="sibTrans" cxnId="{1976D9D3-4164-4A6F-BE88-8DBC4A931132}">
      <dgm:prSet/>
      <dgm:spPr/>
      <dgm:t>
        <a:bodyPr/>
        <a:lstStyle/>
        <a:p>
          <a:endParaRPr lang="en-US"/>
        </a:p>
      </dgm:t>
    </dgm:pt>
    <dgm:pt modelId="{0B68AC00-05D5-47D9-B6D6-1CE37AD323CA}" type="pres">
      <dgm:prSet presAssocID="{751EDA9F-17F6-4575-AA4F-12B7CE1AD1DA}" presName="root" presStyleCnt="0">
        <dgm:presLayoutVars>
          <dgm:dir/>
          <dgm:resizeHandles val="exact"/>
        </dgm:presLayoutVars>
      </dgm:prSet>
      <dgm:spPr/>
    </dgm:pt>
    <dgm:pt modelId="{C451937F-55B3-43C6-8076-33B615E0C64D}" type="pres">
      <dgm:prSet presAssocID="{895687CF-0AFC-4285-B5EB-A301D650FFC4}" presName="compNode" presStyleCnt="0"/>
      <dgm:spPr/>
    </dgm:pt>
    <dgm:pt modelId="{260C3C32-EF65-4175-9D82-CE7B40424C90}" type="pres">
      <dgm:prSet presAssocID="{895687CF-0AFC-4285-B5EB-A301D650FFC4}" presName="bgRect" presStyleLbl="bgShp" presStyleIdx="0" presStyleCnt="3"/>
      <dgm:spPr/>
    </dgm:pt>
    <dgm:pt modelId="{E94A7012-7C3D-4099-B3F0-94FEF3B5AFEE}" type="pres">
      <dgm:prSet presAssocID="{895687CF-0AFC-4285-B5EB-A301D650F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4BB8D6F4-8F46-455A-8441-0F8819B84317}" type="pres">
      <dgm:prSet presAssocID="{895687CF-0AFC-4285-B5EB-A301D650FFC4}" presName="spaceRect" presStyleCnt="0"/>
      <dgm:spPr/>
    </dgm:pt>
    <dgm:pt modelId="{BB154DCC-3787-41A5-BB6D-CA2941E6E489}" type="pres">
      <dgm:prSet presAssocID="{895687CF-0AFC-4285-B5EB-A301D650FFC4}" presName="parTx" presStyleLbl="revTx" presStyleIdx="0" presStyleCnt="3">
        <dgm:presLayoutVars>
          <dgm:chMax val="0"/>
          <dgm:chPref val="0"/>
        </dgm:presLayoutVars>
      </dgm:prSet>
      <dgm:spPr/>
    </dgm:pt>
    <dgm:pt modelId="{148E12FC-86A9-49B2-B4D3-70E1FA7250F7}" type="pres">
      <dgm:prSet presAssocID="{77237E06-EB0A-4E11-9B5A-F9AE340CA13D}" presName="sibTrans" presStyleCnt="0"/>
      <dgm:spPr/>
    </dgm:pt>
    <dgm:pt modelId="{77F32ADE-0856-49F1-8265-1DCB155C0370}" type="pres">
      <dgm:prSet presAssocID="{32B50CA9-C16D-4E02-B952-918DE655100E}" presName="compNode" presStyleCnt="0"/>
      <dgm:spPr/>
    </dgm:pt>
    <dgm:pt modelId="{8DF9B89A-CCF1-4D49-A444-3CC6E6E464C6}" type="pres">
      <dgm:prSet presAssocID="{32B50CA9-C16D-4E02-B952-918DE655100E}" presName="bgRect" presStyleLbl="bgShp" presStyleIdx="1" presStyleCnt="3"/>
      <dgm:spPr/>
    </dgm:pt>
    <dgm:pt modelId="{C8822123-A0D5-4FE6-99D0-ACB38247A258}" type="pres">
      <dgm:prSet presAssocID="{32B50CA9-C16D-4E02-B952-918DE65510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70148188-C74D-4FF1-AA81-04CA62D7B6F3}" type="pres">
      <dgm:prSet presAssocID="{32B50CA9-C16D-4E02-B952-918DE655100E}" presName="spaceRect" presStyleCnt="0"/>
      <dgm:spPr/>
    </dgm:pt>
    <dgm:pt modelId="{574B968C-E23A-4FD8-9C82-43174E597FCC}" type="pres">
      <dgm:prSet presAssocID="{32B50CA9-C16D-4E02-B952-918DE655100E}" presName="parTx" presStyleLbl="revTx" presStyleIdx="1" presStyleCnt="3">
        <dgm:presLayoutVars>
          <dgm:chMax val="0"/>
          <dgm:chPref val="0"/>
        </dgm:presLayoutVars>
      </dgm:prSet>
      <dgm:spPr/>
    </dgm:pt>
    <dgm:pt modelId="{347CF59C-1FBE-421E-97A5-358975FA265D}" type="pres">
      <dgm:prSet presAssocID="{31526214-C161-4226-8BE2-C868409348F7}" presName="sibTrans" presStyleCnt="0"/>
      <dgm:spPr/>
    </dgm:pt>
    <dgm:pt modelId="{E8AC4A05-C801-405E-AE1B-778A4574226F}" type="pres">
      <dgm:prSet presAssocID="{3AC424C7-1832-474F-8704-8B1B99C88660}" presName="compNode" presStyleCnt="0"/>
      <dgm:spPr/>
    </dgm:pt>
    <dgm:pt modelId="{50CE5051-63F0-42FE-8373-DD5195133585}" type="pres">
      <dgm:prSet presAssocID="{3AC424C7-1832-474F-8704-8B1B99C88660}" presName="bgRect" presStyleLbl="bgShp" presStyleIdx="2" presStyleCnt="3"/>
      <dgm:spPr/>
    </dgm:pt>
    <dgm:pt modelId="{50D38C90-09C8-4130-AD42-6A5D118A2D44}" type="pres">
      <dgm:prSet presAssocID="{3AC424C7-1832-474F-8704-8B1B99C886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7ADCC75-7817-42EF-8F2E-9EEC51942137}" type="pres">
      <dgm:prSet presAssocID="{3AC424C7-1832-474F-8704-8B1B99C88660}" presName="spaceRect" presStyleCnt="0"/>
      <dgm:spPr/>
    </dgm:pt>
    <dgm:pt modelId="{A657040D-22F5-419F-A7F5-233EB25C0892}" type="pres">
      <dgm:prSet presAssocID="{3AC424C7-1832-474F-8704-8B1B99C88660}" presName="parTx" presStyleLbl="revTx" presStyleIdx="2" presStyleCnt="3">
        <dgm:presLayoutVars>
          <dgm:chMax val="0"/>
          <dgm:chPref val="0"/>
        </dgm:presLayoutVars>
      </dgm:prSet>
      <dgm:spPr/>
    </dgm:pt>
  </dgm:ptLst>
  <dgm:cxnLst>
    <dgm:cxn modelId="{4F136203-498A-47B9-A58B-50F124E8D6B3}" type="presOf" srcId="{3AC424C7-1832-474F-8704-8B1B99C88660}" destId="{A657040D-22F5-419F-A7F5-233EB25C0892}" srcOrd="0" destOrd="0" presId="urn:microsoft.com/office/officeart/2018/2/layout/IconVerticalSolidList"/>
    <dgm:cxn modelId="{B693F47B-F685-4FA5-80FB-0EFF217FDD8E}" srcId="{751EDA9F-17F6-4575-AA4F-12B7CE1AD1DA}" destId="{895687CF-0AFC-4285-B5EB-A301D650FFC4}" srcOrd="0" destOrd="0" parTransId="{6E616DA0-423D-40F0-B6E1-BACC64CE4459}" sibTransId="{77237E06-EB0A-4E11-9B5A-F9AE340CA13D}"/>
    <dgm:cxn modelId="{B4AFE180-4F75-4473-A954-A2C53E219AB7}" type="presOf" srcId="{32B50CA9-C16D-4E02-B952-918DE655100E}" destId="{574B968C-E23A-4FD8-9C82-43174E597FCC}" srcOrd="0" destOrd="0" presId="urn:microsoft.com/office/officeart/2018/2/layout/IconVerticalSolidList"/>
    <dgm:cxn modelId="{431DF6AD-4F0E-4345-B75D-3F484129A8F4}" srcId="{751EDA9F-17F6-4575-AA4F-12B7CE1AD1DA}" destId="{32B50CA9-C16D-4E02-B952-918DE655100E}" srcOrd="1" destOrd="0" parTransId="{14EC52E9-8FB5-49E4-99C3-823C9D1D5443}" sibTransId="{31526214-C161-4226-8BE2-C868409348F7}"/>
    <dgm:cxn modelId="{9EEE71D0-3BDC-48BD-B59A-8E298A8183EA}" type="presOf" srcId="{751EDA9F-17F6-4575-AA4F-12B7CE1AD1DA}" destId="{0B68AC00-05D5-47D9-B6D6-1CE37AD323CA}" srcOrd="0" destOrd="0" presId="urn:microsoft.com/office/officeart/2018/2/layout/IconVerticalSolidList"/>
    <dgm:cxn modelId="{1976D9D3-4164-4A6F-BE88-8DBC4A931132}" srcId="{751EDA9F-17F6-4575-AA4F-12B7CE1AD1DA}" destId="{3AC424C7-1832-474F-8704-8B1B99C88660}" srcOrd="2" destOrd="0" parTransId="{5410C840-CEAF-46B4-9F1A-CD6D44E7CB32}" sibTransId="{E365982A-AA09-48F0-B61C-8C9563EE9F41}"/>
    <dgm:cxn modelId="{CFCAF7FF-7DED-4978-BA3F-039B71FFC289}" type="presOf" srcId="{895687CF-0AFC-4285-B5EB-A301D650FFC4}" destId="{BB154DCC-3787-41A5-BB6D-CA2941E6E489}" srcOrd="0" destOrd="0" presId="urn:microsoft.com/office/officeart/2018/2/layout/IconVerticalSolidList"/>
    <dgm:cxn modelId="{C8C3BC18-622E-4CEA-8948-55954453D860}" type="presParOf" srcId="{0B68AC00-05D5-47D9-B6D6-1CE37AD323CA}" destId="{C451937F-55B3-43C6-8076-33B615E0C64D}" srcOrd="0" destOrd="0" presId="urn:microsoft.com/office/officeart/2018/2/layout/IconVerticalSolidList"/>
    <dgm:cxn modelId="{C160F985-11EF-413E-9827-0D8D6E473919}" type="presParOf" srcId="{C451937F-55B3-43C6-8076-33B615E0C64D}" destId="{260C3C32-EF65-4175-9D82-CE7B40424C90}" srcOrd="0" destOrd="0" presId="urn:microsoft.com/office/officeart/2018/2/layout/IconVerticalSolidList"/>
    <dgm:cxn modelId="{40844B48-43AF-4C10-A705-304B25D17C3B}" type="presParOf" srcId="{C451937F-55B3-43C6-8076-33B615E0C64D}" destId="{E94A7012-7C3D-4099-B3F0-94FEF3B5AFEE}" srcOrd="1" destOrd="0" presId="urn:microsoft.com/office/officeart/2018/2/layout/IconVerticalSolidList"/>
    <dgm:cxn modelId="{C057CF27-5CBB-48CB-B837-DD0BC46AAF54}" type="presParOf" srcId="{C451937F-55B3-43C6-8076-33B615E0C64D}" destId="{4BB8D6F4-8F46-455A-8441-0F8819B84317}" srcOrd="2" destOrd="0" presId="urn:microsoft.com/office/officeart/2018/2/layout/IconVerticalSolidList"/>
    <dgm:cxn modelId="{E9BA02D3-0876-4365-A41D-6FB9CF9A1901}" type="presParOf" srcId="{C451937F-55B3-43C6-8076-33B615E0C64D}" destId="{BB154DCC-3787-41A5-BB6D-CA2941E6E489}" srcOrd="3" destOrd="0" presId="urn:microsoft.com/office/officeart/2018/2/layout/IconVerticalSolidList"/>
    <dgm:cxn modelId="{1AD71C9D-2FDE-44CC-BB94-330A561C8AB2}" type="presParOf" srcId="{0B68AC00-05D5-47D9-B6D6-1CE37AD323CA}" destId="{148E12FC-86A9-49B2-B4D3-70E1FA7250F7}" srcOrd="1" destOrd="0" presId="urn:microsoft.com/office/officeart/2018/2/layout/IconVerticalSolidList"/>
    <dgm:cxn modelId="{F691CDE9-541E-48FD-9CF1-05207F2E0273}" type="presParOf" srcId="{0B68AC00-05D5-47D9-B6D6-1CE37AD323CA}" destId="{77F32ADE-0856-49F1-8265-1DCB155C0370}" srcOrd="2" destOrd="0" presId="urn:microsoft.com/office/officeart/2018/2/layout/IconVerticalSolidList"/>
    <dgm:cxn modelId="{CD0F5161-A7B2-45D1-9F8D-4535D9B2F6E2}" type="presParOf" srcId="{77F32ADE-0856-49F1-8265-1DCB155C0370}" destId="{8DF9B89A-CCF1-4D49-A444-3CC6E6E464C6}" srcOrd="0" destOrd="0" presId="urn:microsoft.com/office/officeart/2018/2/layout/IconVerticalSolidList"/>
    <dgm:cxn modelId="{0A05AF81-9586-4E89-AF47-708682F377BA}" type="presParOf" srcId="{77F32ADE-0856-49F1-8265-1DCB155C0370}" destId="{C8822123-A0D5-4FE6-99D0-ACB38247A258}" srcOrd="1" destOrd="0" presId="urn:microsoft.com/office/officeart/2018/2/layout/IconVerticalSolidList"/>
    <dgm:cxn modelId="{FD756250-7CEF-48D8-8E67-665E3CE7BBC0}" type="presParOf" srcId="{77F32ADE-0856-49F1-8265-1DCB155C0370}" destId="{70148188-C74D-4FF1-AA81-04CA62D7B6F3}" srcOrd="2" destOrd="0" presId="urn:microsoft.com/office/officeart/2018/2/layout/IconVerticalSolidList"/>
    <dgm:cxn modelId="{B537DE3E-7CB5-4D8B-8D43-6D5C05048BDA}" type="presParOf" srcId="{77F32ADE-0856-49F1-8265-1DCB155C0370}" destId="{574B968C-E23A-4FD8-9C82-43174E597FCC}" srcOrd="3" destOrd="0" presId="urn:microsoft.com/office/officeart/2018/2/layout/IconVerticalSolidList"/>
    <dgm:cxn modelId="{E4010EC6-06C1-4C78-A50B-EBDAEFD9186D}" type="presParOf" srcId="{0B68AC00-05D5-47D9-B6D6-1CE37AD323CA}" destId="{347CF59C-1FBE-421E-97A5-358975FA265D}" srcOrd="3" destOrd="0" presId="urn:microsoft.com/office/officeart/2018/2/layout/IconVerticalSolidList"/>
    <dgm:cxn modelId="{B8D9A82B-5EF9-4895-92C0-130D4D842C8E}" type="presParOf" srcId="{0B68AC00-05D5-47D9-B6D6-1CE37AD323CA}" destId="{E8AC4A05-C801-405E-AE1B-778A4574226F}" srcOrd="4" destOrd="0" presId="urn:microsoft.com/office/officeart/2018/2/layout/IconVerticalSolidList"/>
    <dgm:cxn modelId="{3BE9188A-5A9B-40A3-A0CF-6A1D3D2C2007}" type="presParOf" srcId="{E8AC4A05-C801-405E-AE1B-778A4574226F}" destId="{50CE5051-63F0-42FE-8373-DD5195133585}" srcOrd="0" destOrd="0" presId="urn:microsoft.com/office/officeart/2018/2/layout/IconVerticalSolidList"/>
    <dgm:cxn modelId="{564C23AF-A246-41F9-B714-926E79880193}" type="presParOf" srcId="{E8AC4A05-C801-405E-AE1B-778A4574226F}" destId="{50D38C90-09C8-4130-AD42-6A5D118A2D44}" srcOrd="1" destOrd="0" presId="urn:microsoft.com/office/officeart/2018/2/layout/IconVerticalSolidList"/>
    <dgm:cxn modelId="{B26EF372-8510-44B9-AA5F-A40327E1DABC}" type="presParOf" srcId="{E8AC4A05-C801-405E-AE1B-778A4574226F}" destId="{57ADCC75-7817-42EF-8F2E-9EEC51942137}" srcOrd="2" destOrd="0" presId="urn:microsoft.com/office/officeart/2018/2/layout/IconVerticalSolidList"/>
    <dgm:cxn modelId="{A150FEFA-A714-48F1-81C6-001E89E04203}" type="presParOf" srcId="{E8AC4A05-C801-405E-AE1B-778A4574226F}" destId="{A657040D-22F5-419F-A7F5-233EB25C089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5F8687-9A75-45C2-A26E-DEC5C75B1567}"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ABA6ACC0-61B3-4977-9E77-9C190DD7E4E2}">
      <dgm:prSet custT="1"/>
      <dgm:spPr/>
      <dgm:t>
        <a:bodyPr/>
        <a:lstStyle/>
        <a:p>
          <a:r>
            <a:rPr lang="en-US" sz="900" b="1"/>
            <a:t>1) Purpose of the User Interface:</a:t>
          </a:r>
          <a:endParaRPr lang="en-US" sz="900" b="1" dirty="0"/>
        </a:p>
      </dgm:t>
    </dgm:pt>
    <dgm:pt modelId="{FF9E1699-4550-463E-AE1B-B89502FC9A36}" type="parTrans" cxnId="{9766268D-8976-48C1-870F-237A38BFC36F}">
      <dgm:prSet/>
      <dgm:spPr/>
      <dgm:t>
        <a:bodyPr/>
        <a:lstStyle/>
        <a:p>
          <a:endParaRPr lang="en-US" sz="2000"/>
        </a:p>
      </dgm:t>
    </dgm:pt>
    <dgm:pt modelId="{6C2734E1-36C7-44F7-B196-59DD546E4E4B}" type="sibTrans" cxnId="{9766268D-8976-48C1-870F-237A38BFC36F}">
      <dgm:prSet/>
      <dgm:spPr/>
      <dgm:t>
        <a:bodyPr/>
        <a:lstStyle/>
        <a:p>
          <a:endParaRPr lang="en-US" sz="2000"/>
        </a:p>
      </dgm:t>
    </dgm:pt>
    <dgm:pt modelId="{6EFD9213-9203-4C66-9947-1E6E6563801D}">
      <dgm:prSet custT="1"/>
      <dgm:spPr/>
      <dgm:t>
        <a:bodyPr/>
        <a:lstStyle/>
        <a:p>
          <a:r>
            <a:rPr lang="en-US" sz="900"/>
            <a:t>Allow users to upload skin lesion images, view analysis results, and download reports seamlessly.</a:t>
          </a:r>
          <a:endParaRPr lang="en-US" sz="900" dirty="0"/>
        </a:p>
      </dgm:t>
    </dgm:pt>
    <dgm:pt modelId="{FE18ECDB-3155-48F5-AE52-80F6BAE11EFD}" type="parTrans" cxnId="{C6DA5AB8-070B-48C0-A5B8-773CC1B9396E}">
      <dgm:prSet/>
      <dgm:spPr/>
      <dgm:t>
        <a:bodyPr/>
        <a:lstStyle/>
        <a:p>
          <a:endParaRPr lang="en-US" sz="2000"/>
        </a:p>
      </dgm:t>
    </dgm:pt>
    <dgm:pt modelId="{F107CB60-0C94-4C3D-BAB9-6788357556EB}" type="sibTrans" cxnId="{C6DA5AB8-070B-48C0-A5B8-773CC1B9396E}">
      <dgm:prSet/>
      <dgm:spPr/>
      <dgm:t>
        <a:bodyPr/>
        <a:lstStyle/>
        <a:p>
          <a:endParaRPr lang="en-US" sz="2000"/>
        </a:p>
      </dgm:t>
    </dgm:pt>
    <dgm:pt modelId="{360C8F66-E9A6-48D8-8AB4-C774416AF600}">
      <dgm:prSet custT="1"/>
      <dgm:spPr/>
      <dgm:t>
        <a:bodyPr/>
        <a:lstStyle/>
        <a:p>
          <a:r>
            <a:rPr lang="en-US" sz="900" b="1"/>
            <a:t>2) Key Features:</a:t>
          </a:r>
          <a:endParaRPr lang="en-US" sz="900" b="1" dirty="0"/>
        </a:p>
      </dgm:t>
    </dgm:pt>
    <dgm:pt modelId="{21904871-E9AF-4A2E-B3F4-46F82073AEFF}" type="parTrans" cxnId="{B71DFD22-907D-435E-B247-C3F27BB01E83}">
      <dgm:prSet/>
      <dgm:spPr/>
      <dgm:t>
        <a:bodyPr/>
        <a:lstStyle/>
        <a:p>
          <a:endParaRPr lang="en-US" sz="2000"/>
        </a:p>
      </dgm:t>
    </dgm:pt>
    <dgm:pt modelId="{A2469342-1508-43A7-932F-FC195533E077}" type="sibTrans" cxnId="{B71DFD22-907D-435E-B247-C3F27BB01E83}">
      <dgm:prSet/>
      <dgm:spPr/>
      <dgm:t>
        <a:bodyPr/>
        <a:lstStyle/>
        <a:p>
          <a:endParaRPr lang="en-US" sz="2000"/>
        </a:p>
      </dgm:t>
    </dgm:pt>
    <dgm:pt modelId="{17179B97-CAC2-4CE3-97B1-AF701A54ECFB}">
      <dgm:prSet custT="1"/>
      <dgm:spPr/>
      <dgm:t>
        <a:bodyPr/>
        <a:lstStyle/>
        <a:p>
          <a:r>
            <a:rPr lang="en-US" sz="900"/>
            <a:t>Image Upload:</a:t>
          </a:r>
          <a:endParaRPr lang="en-US" sz="900" dirty="0"/>
        </a:p>
      </dgm:t>
    </dgm:pt>
    <dgm:pt modelId="{F6E8061C-3052-4541-964A-D41FDE03F41D}" type="parTrans" cxnId="{0AE67D45-971C-46F2-80A5-5B272B88C57B}">
      <dgm:prSet/>
      <dgm:spPr/>
      <dgm:t>
        <a:bodyPr/>
        <a:lstStyle/>
        <a:p>
          <a:endParaRPr lang="en-US" sz="2000"/>
        </a:p>
      </dgm:t>
    </dgm:pt>
    <dgm:pt modelId="{BC919CD2-CFEA-457A-9CD7-8B741200D090}" type="sibTrans" cxnId="{0AE67D45-971C-46F2-80A5-5B272B88C57B}">
      <dgm:prSet/>
      <dgm:spPr/>
      <dgm:t>
        <a:bodyPr/>
        <a:lstStyle/>
        <a:p>
          <a:endParaRPr lang="en-US" sz="2000"/>
        </a:p>
      </dgm:t>
    </dgm:pt>
    <dgm:pt modelId="{5FDECC3E-4DBD-4F74-A016-BFFB50DD5C9F}">
      <dgm:prSet custT="1"/>
      <dgm:spPr/>
      <dgm:t>
        <a:bodyPr/>
        <a:lstStyle/>
        <a:p>
          <a:r>
            <a:rPr lang="en-US" sz="900"/>
            <a:t>Users can upload high-resolution images (e.g., JPEG, PNG).Notify users if the image quality is insufficient (resolution below 1024x1024 pixels).</a:t>
          </a:r>
          <a:endParaRPr lang="en-US" sz="900" dirty="0"/>
        </a:p>
      </dgm:t>
    </dgm:pt>
    <dgm:pt modelId="{530429DF-3E00-4FA7-AD74-6A05F5E714F0}" type="parTrans" cxnId="{4B88CF6B-CACD-4520-92EF-DDD2CD149A9E}">
      <dgm:prSet/>
      <dgm:spPr/>
      <dgm:t>
        <a:bodyPr/>
        <a:lstStyle/>
        <a:p>
          <a:endParaRPr lang="en-US" sz="2000"/>
        </a:p>
      </dgm:t>
    </dgm:pt>
    <dgm:pt modelId="{47E566D3-C378-4F88-A84A-5663B0072E54}" type="sibTrans" cxnId="{4B88CF6B-CACD-4520-92EF-DDD2CD149A9E}">
      <dgm:prSet/>
      <dgm:spPr/>
      <dgm:t>
        <a:bodyPr/>
        <a:lstStyle/>
        <a:p>
          <a:endParaRPr lang="en-US" sz="2000"/>
        </a:p>
      </dgm:t>
    </dgm:pt>
    <dgm:pt modelId="{DB12947E-A737-4E0B-8C68-E54B2F41D685}">
      <dgm:prSet custT="1"/>
      <dgm:spPr/>
      <dgm:t>
        <a:bodyPr/>
        <a:lstStyle/>
        <a:p>
          <a:r>
            <a:rPr lang="en-US" sz="900"/>
            <a:t>Review &amp; Confirm:</a:t>
          </a:r>
          <a:endParaRPr lang="en-US" sz="900" dirty="0"/>
        </a:p>
      </dgm:t>
    </dgm:pt>
    <dgm:pt modelId="{B1D8A01A-82DF-4D05-BAB5-4A4E8888857B}" type="parTrans" cxnId="{36B4C685-45D0-4CAD-AC25-A7BFA6CDF55A}">
      <dgm:prSet/>
      <dgm:spPr/>
      <dgm:t>
        <a:bodyPr/>
        <a:lstStyle/>
        <a:p>
          <a:endParaRPr lang="en-US" sz="2000"/>
        </a:p>
      </dgm:t>
    </dgm:pt>
    <dgm:pt modelId="{511A99D3-57E5-4F7D-BB68-9F9C0E03F775}" type="sibTrans" cxnId="{36B4C685-45D0-4CAD-AC25-A7BFA6CDF55A}">
      <dgm:prSet/>
      <dgm:spPr/>
      <dgm:t>
        <a:bodyPr/>
        <a:lstStyle/>
        <a:p>
          <a:endParaRPr lang="en-US" sz="2000"/>
        </a:p>
      </dgm:t>
    </dgm:pt>
    <dgm:pt modelId="{BD5B746C-E042-47E1-88DD-F518A6CDC82D}">
      <dgm:prSet custT="1"/>
      <dgm:spPr/>
      <dgm:t>
        <a:bodyPr/>
        <a:lstStyle/>
        <a:p>
          <a:r>
            <a:rPr lang="en-US" sz="900"/>
            <a:t>Preview uploaded images before analysis.</a:t>
          </a:r>
          <a:endParaRPr lang="en-US" sz="900" dirty="0"/>
        </a:p>
      </dgm:t>
    </dgm:pt>
    <dgm:pt modelId="{08D36156-E86C-47BB-A90F-8CBC7FF81956}" type="parTrans" cxnId="{7DD74F71-7E5E-401A-B2AF-78A5684C7EC9}">
      <dgm:prSet/>
      <dgm:spPr/>
      <dgm:t>
        <a:bodyPr/>
        <a:lstStyle/>
        <a:p>
          <a:endParaRPr lang="en-US" sz="2000"/>
        </a:p>
      </dgm:t>
    </dgm:pt>
    <dgm:pt modelId="{4DB2AD91-041C-47F5-BAAA-995B905BD936}" type="sibTrans" cxnId="{7DD74F71-7E5E-401A-B2AF-78A5684C7EC9}">
      <dgm:prSet/>
      <dgm:spPr/>
      <dgm:t>
        <a:bodyPr/>
        <a:lstStyle/>
        <a:p>
          <a:endParaRPr lang="en-US" sz="2000"/>
        </a:p>
      </dgm:t>
    </dgm:pt>
    <dgm:pt modelId="{5517FCA1-A840-4EC9-BE85-561BA764530C}">
      <dgm:prSet custT="1"/>
      <dgm:spPr/>
      <dgm:t>
        <a:bodyPr/>
        <a:lstStyle/>
        <a:p>
          <a:r>
            <a:rPr lang="en-US" sz="900"/>
            <a:t>Results Display:</a:t>
          </a:r>
          <a:endParaRPr lang="en-US" sz="900" dirty="0"/>
        </a:p>
      </dgm:t>
    </dgm:pt>
    <dgm:pt modelId="{D30D5D09-578E-4B06-B00A-F776D23BB141}" type="parTrans" cxnId="{316C98BF-B993-44FD-9CFB-6653D9AFA3CC}">
      <dgm:prSet/>
      <dgm:spPr/>
      <dgm:t>
        <a:bodyPr/>
        <a:lstStyle/>
        <a:p>
          <a:endParaRPr lang="en-US" sz="2000"/>
        </a:p>
      </dgm:t>
    </dgm:pt>
    <dgm:pt modelId="{074BEF75-89CE-47B8-B7E2-B060A5CC3A1B}" type="sibTrans" cxnId="{316C98BF-B993-44FD-9CFB-6653D9AFA3CC}">
      <dgm:prSet/>
      <dgm:spPr/>
      <dgm:t>
        <a:bodyPr/>
        <a:lstStyle/>
        <a:p>
          <a:endParaRPr lang="en-US" sz="2000"/>
        </a:p>
      </dgm:t>
    </dgm:pt>
    <dgm:pt modelId="{091EA58E-60CC-49C7-B08F-34ADF0A34CB3}">
      <dgm:prSet custT="1"/>
      <dgm:spPr/>
      <dgm:t>
        <a:bodyPr/>
        <a:lstStyle/>
        <a:p>
          <a:r>
            <a:rPr lang="en-US" sz="900"/>
            <a:t>Show detected disease name, confidence score, and visualized results (bounding boxes or heatmaps).</a:t>
          </a:r>
          <a:endParaRPr lang="en-US" sz="900" dirty="0"/>
        </a:p>
      </dgm:t>
    </dgm:pt>
    <dgm:pt modelId="{BE6884A4-3513-4299-91F2-45BEE4E6A4F1}" type="parTrans" cxnId="{6DC45ED6-8D5C-47E8-BADD-3A82020AAC8B}">
      <dgm:prSet/>
      <dgm:spPr/>
      <dgm:t>
        <a:bodyPr/>
        <a:lstStyle/>
        <a:p>
          <a:endParaRPr lang="en-US" sz="2000"/>
        </a:p>
      </dgm:t>
    </dgm:pt>
    <dgm:pt modelId="{A7B2E6B9-A04B-4404-AEA9-F611E836D481}" type="sibTrans" cxnId="{6DC45ED6-8D5C-47E8-BADD-3A82020AAC8B}">
      <dgm:prSet/>
      <dgm:spPr/>
      <dgm:t>
        <a:bodyPr/>
        <a:lstStyle/>
        <a:p>
          <a:endParaRPr lang="en-US" sz="2000"/>
        </a:p>
      </dgm:t>
    </dgm:pt>
    <dgm:pt modelId="{12B46457-4CB4-4B5E-A123-6AC77C974E81}">
      <dgm:prSet custT="1"/>
      <dgm:spPr/>
      <dgm:t>
        <a:bodyPr/>
        <a:lstStyle/>
        <a:p>
          <a:r>
            <a:rPr lang="en-US" sz="900"/>
            <a:t>Report Management:</a:t>
          </a:r>
          <a:endParaRPr lang="en-US" sz="900" dirty="0"/>
        </a:p>
      </dgm:t>
    </dgm:pt>
    <dgm:pt modelId="{A57B67E6-E38F-4408-94DB-A1F648A47422}" type="parTrans" cxnId="{A97B2048-812E-4F66-9214-6FF1BEBBF3A1}">
      <dgm:prSet/>
      <dgm:spPr/>
      <dgm:t>
        <a:bodyPr/>
        <a:lstStyle/>
        <a:p>
          <a:endParaRPr lang="en-US" sz="2000"/>
        </a:p>
      </dgm:t>
    </dgm:pt>
    <dgm:pt modelId="{43134772-834F-40EF-8E63-5B3871E52A65}" type="sibTrans" cxnId="{A97B2048-812E-4F66-9214-6FF1BEBBF3A1}">
      <dgm:prSet/>
      <dgm:spPr/>
      <dgm:t>
        <a:bodyPr/>
        <a:lstStyle/>
        <a:p>
          <a:endParaRPr lang="en-US" sz="2000"/>
        </a:p>
      </dgm:t>
    </dgm:pt>
    <dgm:pt modelId="{1E79DB14-6A38-49B9-BF3C-A0FE632A9FCD}">
      <dgm:prSet custT="1"/>
      <dgm:spPr/>
      <dgm:t>
        <a:bodyPr/>
        <a:lstStyle/>
        <a:p>
          <a:r>
            <a:rPr lang="en-US" sz="900"/>
            <a:t>Export analysis reports in PDF format.</a:t>
          </a:r>
        </a:p>
      </dgm:t>
    </dgm:pt>
    <dgm:pt modelId="{51DF7CDD-7FEC-4212-B87B-AE6256B4CBDA}" type="parTrans" cxnId="{BDADB06A-BAA4-4BA1-B332-697933F50C63}">
      <dgm:prSet/>
      <dgm:spPr/>
      <dgm:t>
        <a:bodyPr/>
        <a:lstStyle/>
        <a:p>
          <a:endParaRPr lang="en-US" sz="2000"/>
        </a:p>
      </dgm:t>
    </dgm:pt>
    <dgm:pt modelId="{2B9C431D-F535-497C-9D88-4067AE8494D3}" type="sibTrans" cxnId="{BDADB06A-BAA4-4BA1-B332-697933F50C63}">
      <dgm:prSet/>
      <dgm:spPr/>
      <dgm:t>
        <a:bodyPr/>
        <a:lstStyle/>
        <a:p>
          <a:endParaRPr lang="en-US" sz="2000"/>
        </a:p>
      </dgm:t>
    </dgm:pt>
    <dgm:pt modelId="{3A2D4F31-2712-4FCD-B63E-566AE88552F0}">
      <dgm:prSet custT="1"/>
      <dgm:spPr/>
      <dgm:t>
        <a:bodyPr/>
        <a:lstStyle/>
        <a:p>
          <a:r>
            <a:rPr lang="en-US" sz="900"/>
            <a:t>Access previously saved reports.</a:t>
          </a:r>
          <a:endParaRPr lang="en-US" sz="900" dirty="0"/>
        </a:p>
      </dgm:t>
    </dgm:pt>
    <dgm:pt modelId="{87555B74-D7A0-4D8A-A8F6-7F2477F18A93}" type="parTrans" cxnId="{D6729F17-5564-41AA-8BD7-9E0C7DF645A3}">
      <dgm:prSet/>
      <dgm:spPr/>
      <dgm:t>
        <a:bodyPr/>
        <a:lstStyle/>
        <a:p>
          <a:endParaRPr lang="en-US" sz="2000"/>
        </a:p>
      </dgm:t>
    </dgm:pt>
    <dgm:pt modelId="{A3B7AC38-46B5-4364-AD8D-072632D1025E}" type="sibTrans" cxnId="{D6729F17-5564-41AA-8BD7-9E0C7DF645A3}">
      <dgm:prSet/>
      <dgm:spPr/>
      <dgm:t>
        <a:bodyPr/>
        <a:lstStyle/>
        <a:p>
          <a:endParaRPr lang="en-US" sz="2000"/>
        </a:p>
      </dgm:t>
    </dgm:pt>
    <dgm:pt modelId="{87F928B7-DDD7-4E6A-9586-94FFC7EB0563}">
      <dgm:prSet custT="1"/>
      <dgm:spPr/>
      <dgm:t>
        <a:bodyPr/>
        <a:lstStyle/>
        <a:p>
          <a:r>
            <a:rPr lang="en-US" sz="900" b="1"/>
            <a:t>3) Platform Details:</a:t>
          </a:r>
          <a:endParaRPr lang="en-US" sz="900" b="1" dirty="0"/>
        </a:p>
      </dgm:t>
    </dgm:pt>
    <dgm:pt modelId="{B5D4D05B-D5CB-415B-8FCB-41DF5CCF632D}" type="parTrans" cxnId="{2325A182-B9B4-4961-99B5-FF3232A7C926}">
      <dgm:prSet/>
      <dgm:spPr/>
      <dgm:t>
        <a:bodyPr/>
        <a:lstStyle/>
        <a:p>
          <a:endParaRPr lang="en-US" sz="2000"/>
        </a:p>
      </dgm:t>
    </dgm:pt>
    <dgm:pt modelId="{3933581F-4A0A-42E6-9AF8-8B55EDEE5880}" type="sibTrans" cxnId="{2325A182-B9B4-4961-99B5-FF3232A7C926}">
      <dgm:prSet/>
      <dgm:spPr/>
      <dgm:t>
        <a:bodyPr/>
        <a:lstStyle/>
        <a:p>
          <a:endParaRPr lang="en-US" sz="2000"/>
        </a:p>
      </dgm:t>
    </dgm:pt>
    <dgm:pt modelId="{79CBDD89-05B4-4843-9FE1-A779CBCCF717}">
      <dgm:prSet custT="1"/>
      <dgm:spPr/>
      <dgm:t>
        <a:bodyPr/>
        <a:lstStyle/>
        <a:p>
          <a:r>
            <a:rPr lang="en-US" sz="900"/>
            <a:t>Android App:</a:t>
          </a:r>
        </a:p>
      </dgm:t>
    </dgm:pt>
    <dgm:pt modelId="{92F8A2B6-E6CA-4895-B69C-5AE249B2496C}" type="parTrans" cxnId="{820E9574-B99F-4473-BD21-461662734345}">
      <dgm:prSet/>
      <dgm:spPr/>
      <dgm:t>
        <a:bodyPr/>
        <a:lstStyle/>
        <a:p>
          <a:endParaRPr lang="en-US" sz="2000"/>
        </a:p>
      </dgm:t>
    </dgm:pt>
    <dgm:pt modelId="{9DA5627E-0853-4214-BF7D-F76B8AD2E8C2}" type="sibTrans" cxnId="{820E9574-B99F-4473-BD21-461662734345}">
      <dgm:prSet/>
      <dgm:spPr/>
      <dgm:t>
        <a:bodyPr/>
        <a:lstStyle/>
        <a:p>
          <a:endParaRPr lang="en-US" sz="2000"/>
        </a:p>
      </dgm:t>
    </dgm:pt>
    <dgm:pt modelId="{7C612ABD-6DB3-4E2A-823E-2E4859B011DD}">
      <dgm:prSet custT="1"/>
      <dgm:spPr/>
      <dgm:t>
        <a:bodyPr/>
        <a:lstStyle/>
        <a:p>
          <a:r>
            <a:rPr lang="en-US" sz="900"/>
            <a:t>Built using Java/Dart in Android Studio/Flutter for mobile use.</a:t>
          </a:r>
        </a:p>
      </dgm:t>
    </dgm:pt>
    <dgm:pt modelId="{2C6457EA-3493-4F7D-B013-D936823BA836}" type="parTrans" cxnId="{F44EC90F-3B72-4CEF-81B1-BD123E72ADDF}">
      <dgm:prSet/>
      <dgm:spPr/>
      <dgm:t>
        <a:bodyPr/>
        <a:lstStyle/>
        <a:p>
          <a:endParaRPr lang="en-US" sz="2000"/>
        </a:p>
      </dgm:t>
    </dgm:pt>
    <dgm:pt modelId="{1096F48F-4AEC-4B6E-8D9A-BFFA6F0B5B5B}" type="sibTrans" cxnId="{F44EC90F-3B72-4CEF-81B1-BD123E72ADDF}">
      <dgm:prSet/>
      <dgm:spPr/>
      <dgm:t>
        <a:bodyPr/>
        <a:lstStyle/>
        <a:p>
          <a:endParaRPr lang="en-US" sz="2000"/>
        </a:p>
      </dgm:t>
    </dgm:pt>
    <dgm:pt modelId="{C3A992F6-A02E-492A-B702-0D623F924038}">
      <dgm:prSet custT="1"/>
      <dgm:spPr/>
      <dgm:t>
        <a:bodyPr/>
        <a:lstStyle/>
        <a:p>
          <a:r>
            <a:rPr lang="en-US" sz="900" b="1"/>
            <a:t>4) Design Approach:</a:t>
          </a:r>
          <a:endParaRPr lang="en-US" sz="900" b="1" dirty="0"/>
        </a:p>
      </dgm:t>
    </dgm:pt>
    <dgm:pt modelId="{6884E70D-2E7A-4BDA-9186-86DA1567A0EC}" type="parTrans" cxnId="{F53AE469-FBAF-4F92-B9F7-27FF0740F966}">
      <dgm:prSet/>
      <dgm:spPr/>
      <dgm:t>
        <a:bodyPr/>
        <a:lstStyle/>
        <a:p>
          <a:endParaRPr lang="en-US" sz="2000"/>
        </a:p>
      </dgm:t>
    </dgm:pt>
    <dgm:pt modelId="{258B6301-F846-4192-BDAD-22C1C52B47AB}" type="sibTrans" cxnId="{F53AE469-FBAF-4F92-B9F7-27FF0740F966}">
      <dgm:prSet/>
      <dgm:spPr/>
      <dgm:t>
        <a:bodyPr/>
        <a:lstStyle/>
        <a:p>
          <a:endParaRPr lang="en-US" sz="2000"/>
        </a:p>
      </dgm:t>
    </dgm:pt>
    <dgm:pt modelId="{F6225909-8E3B-48C8-A873-561AF525309F}">
      <dgm:prSet custT="1"/>
      <dgm:spPr/>
      <dgm:t>
        <a:bodyPr/>
        <a:lstStyle/>
        <a:p>
          <a:r>
            <a:rPr lang="en-US" sz="900"/>
            <a:t>Clean, user-friendly interface for intuitive navigation.</a:t>
          </a:r>
        </a:p>
      </dgm:t>
    </dgm:pt>
    <dgm:pt modelId="{A5839E5F-D23F-4693-8ABF-D66BF2CCD481}" type="parTrans" cxnId="{3BC3283E-150B-4A90-A274-6874B31016CE}">
      <dgm:prSet/>
      <dgm:spPr/>
      <dgm:t>
        <a:bodyPr/>
        <a:lstStyle/>
        <a:p>
          <a:endParaRPr lang="en-US" sz="2000"/>
        </a:p>
      </dgm:t>
    </dgm:pt>
    <dgm:pt modelId="{CCB9AA05-A104-4EF3-871C-D673C4EDA8C9}" type="sibTrans" cxnId="{3BC3283E-150B-4A90-A274-6874B31016CE}">
      <dgm:prSet/>
      <dgm:spPr/>
      <dgm:t>
        <a:bodyPr/>
        <a:lstStyle/>
        <a:p>
          <a:endParaRPr lang="en-US" sz="2000"/>
        </a:p>
      </dgm:t>
    </dgm:pt>
    <dgm:pt modelId="{513E3625-61DC-4582-9015-01C5968516F9}">
      <dgm:prSet custT="1"/>
      <dgm:spPr/>
      <dgm:t>
        <a:bodyPr/>
        <a:lstStyle/>
        <a:p>
          <a:r>
            <a:rPr lang="en-US" sz="900"/>
            <a:t>Emphasis on accessibility and clear visual presentation of results.</a:t>
          </a:r>
          <a:endParaRPr lang="en-US" sz="900" dirty="0"/>
        </a:p>
      </dgm:t>
    </dgm:pt>
    <dgm:pt modelId="{E3C9979E-5A6C-4D7C-A25B-A4D4170AF0A6}" type="parTrans" cxnId="{0184ED8A-96F1-4B62-9E72-28A401C3E8FC}">
      <dgm:prSet/>
      <dgm:spPr/>
      <dgm:t>
        <a:bodyPr/>
        <a:lstStyle/>
        <a:p>
          <a:endParaRPr lang="en-US" sz="2000"/>
        </a:p>
      </dgm:t>
    </dgm:pt>
    <dgm:pt modelId="{3B8FEE7A-F573-4E61-94BE-9F7ABF3A7609}" type="sibTrans" cxnId="{0184ED8A-96F1-4B62-9E72-28A401C3E8FC}">
      <dgm:prSet/>
      <dgm:spPr/>
      <dgm:t>
        <a:bodyPr/>
        <a:lstStyle/>
        <a:p>
          <a:endParaRPr lang="en-US" sz="2000"/>
        </a:p>
      </dgm:t>
    </dgm:pt>
    <dgm:pt modelId="{53D7C3CC-A78B-438F-A7EA-64F207424F2D}" type="pres">
      <dgm:prSet presAssocID="{D75F8687-9A75-45C2-A26E-DEC5C75B1567}" presName="linear" presStyleCnt="0">
        <dgm:presLayoutVars>
          <dgm:animLvl val="lvl"/>
          <dgm:resizeHandles val="exact"/>
        </dgm:presLayoutVars>
      </dgm:prSet>
      <dgm:spPr/>
    </dgm:pt>
    <dgm:pt modelId="{C8B4A705-2642-488D-B809-1DD0F61DFF69}" type="pres">
      <dgm:prSet presAssocID="{ABA6ACC0-61B3-4977-9E77-9C190DD7E4E2}" presName="parentText" presStyleLbl="node1" presStyleIdx="0" presStyleCnt="18" custLinFactNeighborX="-622" custLinFactNeighborY="42283">
        <dgm:presLayoutVars>
          <dgm:chMax val="0"/>
          <dgm:bulletEnabled val="1"/>
        </dgm:presLayoutVars>
      </dgm:prSet>
      <dgm:spPr/>
    </dgm:pt>
    <dgm:pt modelId="{EB04CA31-D8F9-4B38-8612-B26BE74F5FF9}" type="pres">
      <dgm:prSet presAssocID="{6C2734E1-36C7-44F7-B196-59DD546E4E4B}" presName="spacer" presStyleCnt="0"/>
      <dgm:spPr/>
    </dgm:pt>
    <dgm:pt modelId="{7DCEF788-F7DD-4CC7-81B5-41D9406ED99D}" type="pres">
      <dgm:prSet presAssocID="{6EFD9213-9203-4C66-9947-1E6E6563801D}" presName="parentText" presStyleLbl="node1" presStyleIdx="1" presStyleCnt="18">
        <dgm:presLayoutVars>
          <dgm:chMax val="0"/>
          <dgm:bulletEnabled val="1"/>
        </dgm:presLayoutVars>
      </dgm:prSet>
      <dgm:spPr/>
    </dgm:pt>
    <dgm:pt modelId="{BD260F17-1E4A-4B64-8F17-7788A1A13D36}" type="pres">
      <dgm:prSet presAssocID="{F107CB60-0C94-4C3D-BAB9-6788357556EB}" presName="spacer" presStyleCnt="0"/>
      <dgm:spPr/>
    </dgm:pt>
    <dgm:pt modelId="{5E018496-CCB9-4BD5-8D18-DF6EBFEC9BF2}" type="pres">
      <dgm:prSet presAssocID="{360C8F66-E9A6-48D8-8AB4-C774416AF600}" presName="parentText" presStyleLbl="node1" presStyleIdx="2" presStyleCnt="18">
        <dgm:presLayoutVars>
          <dgm:chMax val="0"/>
          <dgm:bulletEnabled val="1"/>
        </dgm:presLayoutVars>
      </dgm:prSet>
      <dgm:spPr/>
    </dgm:pt>
    <dgm:pt modelId="{0D2D5CA1-31B0-4F3D-B5AC-B7E5F3A95F8F}" type="pres">
      <dgm:prSet presAssocID="{A2469342-1508-43A7-932F-FC195533E077}" presName="spacer" presStyleCnt="0"/>
      <dgm:spPr/>
    </dgm:pt>
    <dgm:pt modelId="{0CBABCC8-B879-4456-AEBE-044EF1467DF2}" type="pres">
      <dgm:prSet presAssocID="{17179B97-CAC2-4CE3-97B1-AF701A54ECFB}" presName="parentText" presStyleLbl="node1" presStyleIdx="3" presStyleCnt="18">
        <dgm:presLayoutVars>
          <dgm:chMax val="0"/>
          <dgm:bulletEnabled val="1"/>
        </dgm:presLayoutVars>
      </dgm:prSet>
      <dgm:spPr/>
    </dgm:pt>
    <dgm:pt modelId="{C99F9239-CE9B-412C-B0F2-15C09745DDBC}" type="pres">
      <dgm:prSet presAssocID="{BC919CD2-CFEA-457A-9CD7-8B741200D090}" presName="spacer" presStyleCnt="0"/>
      <dgm:spPr/>
    </dgm:pt>
    <dgm:pt modelId="{DC0E2B79-1B1E-430B-9943-FA0BFCCC2F8D}" type="pres">
      <dgm:prSet presAssocID="{5FDECC3E-4DBD-4F74-A016-BFFB50DD5C9F}" presName="parentText" presStyleLbl="node1" presStyleIdx="4" presStyleCnt="18">
        <dgm:presLayoutVars>
          <dgm:chMax val="0"/>
          <dgm:bulletEnabled val="1"/>
        </dgm:presLayoutVars>
      </dgm:prSet>
      <dgm:spPr/>
    </dgm:pt>
    <dgm:pt modelId="{B85EFB9F-DDE8-4ED3-ADD5-B43CEBFCD167}" type="pres">
      <dgm:prSet presAssocID="{47E566D3-C378-4F88-A84A-5663B0072E54}" presName="spacer" presStyleCnt="0"/>
      <dgm:spPr/>
    </dgm:pt>
    <dgm:pt modelId="{34ED67BD-1E14-4945-B2A6-AA008817CEFA}" type="pres">
      <dgm:prSet presAssocID="{DB12947E-A737-4E0B-8C68-E54B2F41D685}" presName="parentText" presStyleLbl="node1" presStyleIdx="5" presStyleCnt="18">
        <dgm:presLayoutVars>
          <dgm:chMax val="0"/>
          <dgm:bulletEnabled val="1"/>
        </dgm:presLayoutVars>
      </dgm:prSet>
      <dgm:spPr/>
    </dgm:pt>
    <dgm:pt modelId="{414C5EAB-9BCD-495B-9501-04B4037867A5}" type="pres">
      <dgm:prSet presAssocID="{511A99D3-57E5-4F7D-BB68-9F9C0E03F775}" presName="spacer" presStyleCnt="0"/>
      <dgm:spPr/>
    </dgm:pt>
    <dgm:pt modelId="{45814786-4838-4652-AD8A-4EA626C7D79B}" type="pres">
      <dgm:prSet presAssocID="{BD5B746C-E042-47E1-88DD-F518A6CDC82D}" presName="parentText" presStyleLbl="node1" presStyleIdx="6" presStyleCnt="18">
        <dgm:presLayoutVars>
          <dgm:chMax val="0"/>
          <dgm:bulletEnabled val="1"/>
        </dgm:presLayoutVars>
      </dgm:prSet>
      <dgm:spPr/>
    </dgm:pt>
    <dgm:pt modelId="{7A47EB7F-0208-436F-AA55-B35360C60146}" type="pres">
      <dgm:prSet presAssocID="{4DB2AD91-041C-47F5-BAAA-995B905BD936}" presName="spacer" presStyleCnt="0"/>
      <dgm:spPr/>
    </dgm:pt>
    <dgm:pt modelId="{AF376B56-174E-40E4-8DC7-0332937C8DD2}" type="pres">
      <dgm:prSet presAssocID="{5517FCA1-A840-4EC9-BE85-561BA764530C}" presName="parentText" presStyleLbl="node1" presStyleIdx="7" presStyleCnt="18">
        <dgm:presLayoutVars>
          <dgm:chMax val="0"/>
          <dgm:bulletEnabled val="1"/>
        </dgm:presLayoutVars>
      </dgm:prSet>
      <dgm:spPr/>
    </dgm:pt>
    <dgm:pt modelId="{01FE7913-3F02-4CBF-9EA2-71E59436C734}" type="pres">
      <dgm:prSet presAssocID="{074BEF75-89CE-47B8-B7E2-B060A5CC3A1B}" presName="spacer" presStyleCnt="0"/>
      <dgm:spPr/>
    </dgm:pt>
    <dgm:pt modelId="{EF84EAEA-3CC1-48E0-B253-037CD3634149}" type="pres">
      <dgm:prSet presAssocID="{091EA58E-60CC-49C7-B08F-34ADF0A34CB3}" presName="parentText" presStyleLbl="node1" presStyleIdx="8" presStyleCnt="18">
        <dgm:presLayoutVars>
          <dgm:chMax val="0"/>
          <dgm:bulletEnabled val="1"/>
        </dgm:presLayoutVars>
      </dgm:prSet>
      <dgm:spPr/>
    </dgm:pt>
    <dgm:pt modelId="{83A7145A-06DC-47DA-A7C9-103EA7AC5928}" type="pres">
      <dgm:prSet presAssocID="{A7B2E6B9-A04B-4404-AEA9-F611E836D481}" presName="spacer" presStyleCnt="0"/>
      <dgm:spPr/>
    </dgm:pt>
    <dgm:pt modelId="{F8C430F4-2B23-407C-AFAF-0210B79AFD94}" type="pres">
      <dgm:prSet presAssocID="{12B46457-4CB4-4B5E-A123-6AC77C974E81}" presName="parentText" presStyleLbl="node1" presStyleIdx="9" presStyleCnt="18">
        <dgm:presLayoutVars>
          <dgm:chMax val="0"/>
          <dgm:bulletEnabled val="1"/>
        </dgm:presLayoutVars>
      </dgm:prSet>
      <dgm:spPr/>
    </dgm:pt>
    <dgm:pt modelId="{AFA3B5EC-E6C9-4DD2-88B5-078B8D0F29E7}" type="pres">
      <dgm:prSet presAssocID="{43134772-834F-40EF-8E63-5B3871E52A65}" presName="spacer" presStyleCnt="0"/>
      <dgm:spPr/>
    </dgm:pt>
    <dgm:pt modelId="{3B6ECB19-9DC3-4756-8937-D9691B1B49DB}" type="pres">
      <dgm:prSet presAssocID="{1E79DB14-6A38-49B9-BF3C-A0FE632A9FCD}" presName="parentText" presStyleLbl="node1" presStyleIdx="10" presStyleCnt="18">
        <dgm:presLayoutVars>
          <dgm:chMax val="0"/>
          <dgm:bulletEnabled val="1"/>
        </dgm:presLayoutVars>
      </dgm:prSet>
      <dgm:spPr/>
    </dgm:pt>
    <dgm:pt modelId="{150B5741-3130-4CD6-835E-751365586508}" type="pres">
      <dgm:prSet presAssocID="{2B9C431D-F535-497C-9D88-4067AE8494D3}" presName="spacer" presStyleCnt="0"/>
      <dgm:spPr/>
    </dgm:pt>
    <dgm:pt modelId="{452D4DAB-83BC-4420-AC38-F9DEF7A1ED74}" type="pres">
      <dgm:prSet presAssocID="{3A2D4F31-2712-4FCD-B63E-566AE88552F0}" presName="parentText" presStyleLbl="node1" presStyleIdx="11" presStyleCnt="18">
        <dgm:presLayoutVars>
          <dgm:chMax val="0"/>
          <dgm:bulletEnabled val="1"/>
        </dgm:presLayoutVars>
      </dgm:prSet>
      <dgm:spPr/>
    </dgm:pt>
    <dgm:pt modelId="{4CCA443F-A328-49FF-B56F-B30724F6D7A1}" type="pres">
      <dgm:prSet presAssocID="{A3B7AC38-46B5-4364-AD8D-072632D1025E}" presName="spacer" presStyleCnt="0"/>
      <dgm:spPr/>
    </dgm:pt>
    <dgm:pt modelId="{BDEA057D-8BDA-4194-B58B-DE75EB9028CC}" type="pres">
      <dgm:prSet presAssocID="{87F928B7-DDD7-4E6A-9586-94FFC7EB0563}" presName="parentText" presStyleLbl="node1" presStyleIdx="12" presStyleCnt="18">
        <dgm:presLayoutVars>
          <dgm:chMax val="0"/>
          <dgm:bulletEnabled val="1"/>
        </dgm:presLayoutVars>
      </dgm:prSet>
      <dgm:spPr/>
    </dgm:pt>
    <dgm:pt modelId="{B2D24474-3576-4C07-82C7-DCBD26E628BE}" type="pres">
      <dgm:prSet presAssocID="{3933581F-4A0A-42E6-9AF8-8B55EDEE5880}" presName="spacer" presStyleCnt="0"/>
      <dgm:spPr/>
    </dgm:pt>
    <dgm:pt modelId="{BCE4ADA8-FE71-4D80-919A-E0A811136CEA}" type="pres">
      <dgm:prSet presAssocID="{79CBDD89-05B4-4843-9FE1-A779CBCCF717}" presName="parentText" presStyleLbl="node1" presStyleIdx="13" presStyleCnt="18">
        <dgm:presLayoutVars>
          <dgm:chMax val="0"/>
          <dgm:bulletEnabled val="1"/>
        </dgm:presLayoutVars>
      </dgm:prSet>
      <dgm:spPr/>
    </dgm:pt>
    <dgm:pt modelId="{EE18C4ED-E8FC-4606-8506-A83DCD5FB997}" type="pres">
      <dgm:prSet presAssocID="{9DA5627E-0853-4214-BF7D-F76B8AD2E8C2}" presName="spacer" presStyleCnt="0"/>
      <dgm:spPr/>
    </dgm:pt>
    <dgm:pt modelId="{5D12CAEA-5C44-46BA-9D1A-CF6E660D1AEA}" type="pres">
      <dgm:prSet presAssocID="{7C612ABD-6DB3-4E2A-823E-2E4859B011DD}" presName="parentText" presStyleLbl="node1" presStyleIdx="14" presStyleCnt="18">
        <dgm:presLayoutVars>
          <dgm:chMax val="0"/>
          <dgm:bulletEnabled val="1"/>
        </dgm:presLayoutVars>
      </dgm:prSet>
      <dgm:spPr/>
    </dgm:pt>
    <dgm:pt modelId="{9242619B-DD19-4A09-B7D0-9052ECEBAA74}" type="pres">
      <dgm:prSet presAssocID="{1096F48F-4AEC-4B6E-8D9A-BFFA6F0B5B5B}" presName="spacer" presStyleCnt="0"/>
      <dgm:spPr/>
    </dgm:pt>
    <dgm:pt modelId="{371A23D4-7249-47A8-8612-56EBD122275F}" type="pres">
      <dgm:prSet presAssocID="{C3A992F6-A02E-492A-B702-0D623F924038}" presName="parentText" presStyleLbl="node1" presStyleIdx="15" presStyleCnt="18">
        <dgm:presLayoutVars>
          <dgm:chMax val="0"/>
          <dgm:bulletEnabled val="1"/>
        </dgm:presLayoutVars>
      </dgm:prSet>
      <dgm:spPr/>
    </dgm:pt>
    <dgm:pt modelId="{D2E09268-347A-4668-B0D3-9E13A67BB4B7}" type="pres">
      <dgm:prSet presAssocID="{258B6301-F846-4192-BDAD-22C1C52B47AB}" presName="spacer" presStyleCnt="0"/>
      <dgm:spPr/>
    </dgm:pt>
    <dgm:pt modelId="{7056723C-B0AD-4045-BE29-CE8F9A8414E4}" type="pres">
      <dgm:prSet presAssocID="{F6225909-8E3B-48C8-A873-561AF525309F}" presName="parentText" presStyleLbl="node1" presStyleIdx="16" presStyleCnt="18">
        <dgm:presLayoutVars>
          <dgm:chMax val="0"/>
          <dgm:bulletEnabled val="1"/>
        </dgm:presLayoutVars>
      </dgm:prSet>
      <dgm:spPr/>
    </dgm:pt>
    <dgm:pt modelId="{44A82091-9A6C-49D3-8224-2D017A5EDB41}" type="pres">
      <dgm:prSet presAssocID="{CCB9AA05-A104-4EF3-871C-D673C4EDA8C9}" presName="spacer" presStyleCnt="0"/>
      <dgm:spPr/>
    </dgm:pt>
    <dgm:pt modelId="{AFDF8ED2-6BE9-4768-A88E-F616F488F010}" type="pres">
      <dgm:prSet presAssocID="{513E3625-61DC-4582-9015-01C5968516F9}" presName="parentText" presStyleLbl="node1" presStyleIdx="17" presStyleCnt="18">
        <dgm:presLayoutVars>
          <dgm:chMax val="0"/>
          <dgm:bulletEnabled val="1"/>
        </dgm:presLayoutVars>
      </dgm:prSet>
      <dgm:spPr/>
    </dgm:pt>
  </dgm:ptLst>
  <dgm:cxnLst>
    <dgm:cxn modelId="{FA68AB05-9337-4E00-81F3-150FDC177CE2}" type="presOf" srcId="{091EA58E-60CC-49C7-B08F-34ADF0A34CB3}" destId="{EF84EAEA-3CC1-48E0-B253-037CD3634149}" srcOrd="0" destOrd="0" presId="urn:microsoft.com/office/officeart/2005/8/layout/vList2"/>
    <dgm:cxn modelId="{18743D09-17A2-438C-96D9-3F9408CB885C}" type="presOf" srcId="{79CBDD89-05B4-4843-9FE1-A779CBCCF717}" destId="{BCE4ADA8-FE71-4D80-919A-E0A811136CEA}" srcOrd="0" destOrd="0" presId="urn:microsoft.com/office/officeart/2005/8/layout/vList2"/>
    <dgm:cxn modelId="{F44EC90F-3B72-4CEF-81B1-BD123E72ADDF}" srcId="{D75F8687-9A75-45C2-A26E-DEC5C75B1567}" destId="{7C612ABD-6DB3-4E2A-823E-2E4859B011DD}" srcOrd="14" destOrd="0" parTransId="{2C6457EA-3493-4F7D-B013-D936823BA836}" sibTransId="{1096F48F-4AEC-4B6E-8D9A-BFFA6F0B5B5B}"/>
    <dgm:cxn modelId="{D6729F17-5564-41AA-8BD7-9E0C7DF645A3}" srcId="{D75F8687-9A75-45C2-A26E-DEC5C75B1567}" destId="{3A2D4F31-2712-4FCD-B63E-566AE88552F0}" srcOrd="11" destOrd="0" parTransId="{87555B74-D7A0-4D8A-A8F6-7F2477F18A93}" sibTransId="{A3B7AC38-46B5-4364-AD8D-072632D1025E}"/>
    <dgm:cxn modelId="{DFD5FF1E-A0D0-4E65-884E-7AF02E94E270}" type="presOf" srcId="{F6225909-8E3B-48C8-A873-561AF525309F}" destId="{7056723C-B0AD-4045-BE29-CE8F9A8414E4}" srcOrd="0" destOrd="0" presId="urn:microsoft.com/office/officeart/2005/8/layout/vList2"/>
    <dgm:cxn modelId="{3F8B1F20-6D12-464A-921A-8AEFA182AA9C}" type="presOf" srcId="{87F928B7-DDD7-4E6A-9586-94FFC7EB0563}" destId="{BDEA057D-8BDA-4194-B58B-DE75EB9028CC}" srcOrd="0" destOrd="0" presId="urn:microsoft.com/office/officeart/2005/8/layout/vList2"/>
    <dgm:cxn modelId="{B71DFD22-907D-435E-B247-C3F27BB01E83}" srcId="{D75F8687-9A75-45C2-A26E-DEC5C75B1567}" destId="{360C8F66-E9A6-48D8-8AB4-C774416AF600}" srcOrd="2" destOrd="0" parTransId="{21904871-E9AF-4A2E-B3F4-46F82073AEFF}" sibTransId="{A2469342-1508-43A7-932F-FC195533E077}"/>
    <dgm:cxn modelId="{A8C2213C-F614-4107-8CC7-FCDD058BE993}" type="presOf" srcId="{513E3625-61DC-4582-9015-01C5968516F9}" destId="{AFDF8ED2-6BE9-4768-A88E-F616F488F010}" srcOrd="0" destOrd="0" presId="urn:microsoft.com/office/officeart/2005/8/layout/vList2"/>
    <dgm:cxn modelId="{3BC3283E-150B-4A90-A274-6874B31016CE}" srcId="{D75F8687-9A75-45C2-A26E-DEC5C75B1567}" destId="{F6225909-8E3B-48C8-A873-561AF525309F}" srcOrd="16" destOrd="0" parTransId="{A5839E5F-D23F-4693-8ABF-D66BF2CCD481}" sibTransId="{CCB9AA05-A104-4EF3-871C-D673C4EDA8C9}"/>
    <dgm:cxn modelId="{0AE67D45-971C-46F2-80A5-5B272B88C57B}" srcId="{D75F8687-9A75-45C2-A26E-DEC5C75B1567}" destId="{17179B97-CAC2-4CE3-97B1-AF701A54ECFB}" srcOrd="3" destOrd="0" parTransId="{F6E8061C-3052-4541-964A-D41FDE03F41D}" sibTransId="{BC919CD2-CFEA-457A-9CD7-8B741200D090}"/>
    <dgm:cxn modelId="{A97B2048-812E-4F66-9214-6FF1BEBBF3A1}" srcId="{D75F8687-9A75-45C2-A26E-DEC5C75B1567}" destId="{12B46457-4CB4-4B5E-A123-6AC77C974E81}" srcOrd="9" destOrd="0" parTransId="{A57B67E6-E38F-4408-94DB-A1F648A47422}" sibTransId="{43134772-834F-40EF-8E63-5B3871E52A65}"/>
    <dgm:cxn modelId="{8BB41249-6037-499C-8255-ABAAB51332AC}" type="presOf" srcId="{5517FCA1-A840-4EC9-BE85-561BA764530C}" destId="{AF376B56-174E-40E4-8DC7-0332937C8DD2}" srcOrd="0" destOrd="0" presId="urn:microsoft.com/office/officeart/2005/8/layout/vList2"/>
    <dgm:cxn modelId="{F53AE469-FBAF-4F92-B9F7-27FF0740F966}" srcId="{D75F8687-9A75-45C2-A26E-DEC5C75B1567}" destId="{C3A992F6-A02E-492A-B702-0D623F924038}" srcOrd="15" destOrd="0" parTransId="{6884E70D-2E7A-4BDA-9186-86DA1567A0EC}" sibTransId="{258B6301-F846-4192-BDAD-22C1C52B47AB}"/>
    <dgm:cxn modelId="{2BC25F6A-6EA1-4DD1-BFD0-D239FF01256F}" type="presOf" srcId="{17179B97-CAC2-4CE3-97B1-AF701A54ECFB}" destId="{0CBABCC8-B879-4456-AEBE-044EF1467DF2}" srcOrd="0" destOrd="0" presId="urn:microsoft.com/office/officeart/2005/8/layout/vList2"/>
    <dgm:cxn modelId="{BDADB06A-BAA4-4BA1-B332-697933F50C63}" srcId="{D75F8687-9A75-45C2-A26E-DEC5C75B1567}" destId="{1E79DB14-6A38-49B9-BF3C-A0FE632A9FCD}" srcOrd="10" destOrd="0" parTransId="{51DF7CDD-7FEC-4212-B87B-AE6256B4CBDA}" sibTransId="{2B9C431D-F535-497C-9D88-4067AE8494D3}"/>
    <dgm:cxn modelId="{4B88CF6B-CACD-4520-92EF-DDD2CD149A9E}" srcId="{D75F8687-9A75-45C2-A26E-DEC5C75B1567}" destId="{5FDECC3E-4DBD-4F74-A016-BFFB50DD5C9F}" srcOrd="4" destOrd="0" parTransId="{530429DF-3E00-4FA7-AD74-6A05F5E714F0}" sibTransId="{47E566D3-C378-4F88-A84A-5663B0072E54}"/>
    <dgm:cxn modelId="{FDDA474F-7135-4842-B50B-1F6BC305533B}" type="presOf" srcId="{D75F8687-9A75-45C2-A26E-DEC5C75B1567}" destId="{53D7C3CC-A78B-438F-A7EA-64F207424F2D}" srcOrd="0" destOrd="0" presId="urn:microsoft.com/office/officeart/2005/8/layout/vList2"/>
    <dgm:cxn modelId="{7DD74F71-7E5E-401A-B2AF-78A5684C7EC9}" srcId="{D75F8687-9A75-45C2-A26E-DEC5C75B1567}" destId="{BD5B746C-E042-47E1-88DD-F518A6CDC82D}" srcOrd="6" destOrd="0" parTransId="{08D36156-E86C-47BB-A90F-8CBC7FF81956}" sibTransId="{4DB2AD91-041C-47F5-BAAA-995B905BD936}"/>
    <dgm:cxn modelId="{820E9574-B99F-4473-BD21-461662734345}" srcId="{D75F8687-9A75-45C2-A26E-DEC5C75B1567}" destId="{79CBDD89-05B4-4843-9FE1-A779CBCCF717}" srcOrd="13" destOrd="0" parTransId="{92F8A2B6-E6CA-4895-B69C-5AE249B2496C}" sibTransId="{9DA5627E-0853-4214-BF7D-F76B8AD2E8C2}"/>
    <dgm:cxn modelId="{E03BE95A-A763-4444-A27B-D8E0CB308287}" type="presOf" srcId="{1E79DB14-6A38-49B9-BF3C-A0FE632A9FCD}" destId="{3B6ECB19-9DC3-4756-8937-D9691B1B49DB}" srcOrd="0" destOrd="0" presId="urn:microsoft.com/office/officeart/2005/8/layout/vList2"/>
    <dgm:cxn modelId="{2325A182-B9B4-4961-99B5-FF3232A7C926}" srcId="{D75F8687-9A75-45C2-A26E-DEC5C75B1567}" destId="{87F928B7-DDD7-4E6A-9586-94FFC7EB0563}" srcOrd="12" destOrd="0" parTransId="{B5D4D05B-D5CB-415B-8FCB-41DF5CCF632D}" sibTransId="{3933581F-4A0A-42E6-9AF8-8B55EDEE5880}"/>
    <dgm:cxn modelId="{36B4C685-45D0-4CAD-AC25-A7BFA6CDF55A}" srcId="{D75F8687-9A75-45C2-A26E-DEC5C75B1567}" destId="{DB12947E-A737-4E0B-8C68-E54B2F41D685}" srcOrd="5" destOrd="0" parTransId="{B1D8A01A-82DF-4D05-BAB5-4A4E8888857B}" sibTransId="{511A99D3-57E5-4F7D-BB68-9F9C0E03F775}"/>
    <dgm:cxn modelId="{5169838A-6F1E-4A66-B311-0FB33025AEEA}" type="presOf" srcId="{360C8F66-E9A6-48D8-8AB4-C774416AF600}" destId="{5E018496-CCB9-4BD5-8D18-DF6EBFEC9BF2}" srcOrd="0" destOrd="0" presId="urn:microsoft.com/office/officeart/2005/8/layout/vList2"/>
    <dgm:cxn modelId="{0184ED8A-96F1-4B62-9E72-28A401C3E8FC}" srcId="{D75F8687-9A75-45C2-A26E-DEC5C75B1567}" destId="{513E3625-61DC-4582-9015-01C5968516F9}" srcOrd="17" destOrd="0" parTransId="{E3C9979E-5A6C-4D7C-A25B-A4D4170AF0A6}" sibTransId="{3B8FEE7A-F573-4E61-94BE-9F7ABF3A7609}"/>
    <dgm:cxn modelId="{9766268D-8976-48C1-870F-237A38BFC36F}" srcId="{D75F8687-9A75-45C2-A26E-DEC5C75B1567}" destId="{ABA6ACC0-61B3-4977-9E77-9C190DD7E4E2}" srcOrd="0" destOrd="0" parTransId="{FF9E1699-4550-463E-AE1B-B89502FC9A36}" sibTransId="{6C2734E1-36C7-44F7-B196-59DD546E4E4B}"/>
    <dgm:cxn modelId="{87E4408F-B24B-4A2D-AA3F-B06880D34766}" type="presOf" srcId="{BD5B746C-E042-47E1-88DD-F518A6CDC82D}" destId="{45814786-4838-4652-AD8A-4EA626C7D79B}" srcOrd="0" destOrd="0" presId="urn:microsoft.com/office/officeart/2005/8/layout/vList2"/>
    <dgm:cxn modelId="{0D028A94-D69B-49D5-9421-145E96F3B904}" type="presOf" srcId="{5FDECC3E-4DBD-4F74-A016-BFFB50DD5C9F}" destId="{DC0E2B79-1B1E-430B-9943-FA0BFCCC2F8D}" srcOrd="0" destOrd="0" presId="urn:microsoft.com/office/officeart/2005/8/layout/vList2"/>
    <dgm:cxn modelId="{D741FBA0-90B1-4754-BC32-5B153CBEE2D1}" type="presOf" srcId="{ABA6ACC0-61B3-4977-9E77-9C190DD7E4E2}" destId="{C8B4A705-2642-488D-B809-1DD0F61DFF69}" srcOrd="0" destOrd="0" presId="urn:microsoft.com/office/officeart/2005/8/layout/vList2"/>
    <dgm:cxn modelId="{C6DA5AB8-070B-48C0-A5B8-773CC1B9396E}" srcId="{D75F8687-9A75-45C2-A26E-DEC5C75B1567}" destId="{6EFD9213-9203-4C66-9947-1E6E6563801D}" srcOrd="1" destOrd="0" parTransId="{FE18ECDB-3155-48F5-AE52-80F6BAE11EFD}" sibTransId="{F107CB60-0C94-4C3D-BAB9-6788357556EB}"/>
    <dgm:cxn modelId="{316C98BF-B993-44FD-9CFB-6653D9AFA3CC}" srcId="{D75F8687-9A75-45C2-A26E-DEC5C75B1567}" destId="{5517FCA1-A840-4EC9-BE85-561BA764530C}" srcOrd="7" destOrd="0" parTransId="{D30D5D09-578E-4B06-B00A-F776D23BB141}" sibTransId="{074BEF75-89CE-47B8-B7E2-B060A5CC3A1B}"/>
    <dgm:cxn modelId="{762091C1-D617-4730-A819-E962BFC85E5F}" type="presOf" srcId="{7C612ABD-6DB3-4E2A-823E-2E4859B011DD}" destId="{5D12CAEA-5C44-46BA-9D1A-CF6E660D1AEA}" srcOrd="0" destOrd="0" presId="urn:microsoft.com/office/officeart/2005/8/layout/vList2"/>
    <dgm:cxn modelId="{EB9F63CB-00DA-4A48-BEF2-35AC0B9ECE66}" type="presOf" srcId="{3A2D4F31-2712-4FCD-B63E-566AE88552F0}" destId="{452D4DAB-83BC-4420-AC38-F9DEF7A1ED74}" srcOrd="0" destOrd="0" presId="urn:microsoft.com/office/officeart/2005/8/layout/vList2"/>
    <dgm:cxn modelId="{6DC45ED6-8D5C-47E8-BADD-3A82020AAC8B}" srcId="{D75F8687-9A75-45C2-A26E-DEC5C75B1567}" destId="{091EA58E-60CC-49C7-B08F-34ADF0A34CB3}" srcOrd="8" destOrd="0" parTransId="{BE6884A4-3513-4299-91F2-45BEE4E6A4F1}" sibTransId="{A7B2E6B9-A04B-4404-AEA9-F611E836D481}"/>
    <dgm:cxn modelId="{73F7D3D7-E36D-49B2-AEE2-9BF9EEA0D4A4}" type="presOf" srcId="{C3A992F6-A02E-492A-B702-0D623F924038}" destId="{371A23D4-7249-47A8-8612-56EBD122275F}" srcOrd="0" destOrd="0" presId="urn:microsoft.com/office/officeart/2005/8/layout/vList2"/>
    <dgm:cxn modelId="{8BB1D7E7-EBF2-46F5-A990-DEEDA33CEEB2}" type="presOf" srcId="{6EFD9213-9203-4C66-9947-1E6E6563801D}" destId="{7DCEF788-F7DD-4CC7-81B5-41D9406ED99D}" srcOrd="0" destOrd="0" presId="urn:microsoft.com/office/officeart/2005/8/layout/vList2"/>
    <dgm:cxn modelId="{13AE10EB-1702-40B4-897C-6088166E25A4}" type="presOf" srcId="{DB12947E-A737-4E0B-8C68-E54B2F41D685}" destId="{34ED67BD-1E14-4945-B2A6-AA008817CEFA}" srcOrd="0" destOrd="0" presId="urn:microsoft.com/office/officeart/2005/8/layout/vList2"/>
    <dgm:cxn modelId="{EE0B67F4-9306-4549-BD2F-BBEBDF22F074}" type="presOf" srcId="{12B46457-4CB4-4B5E-A123-6AC77C974E81}" destId="{F8C430F4-2B23-407C-AFAF-0210B79AFD94}" srcOrd="0" destOrd="0" presId="urn:microsoft.com/office/officeart/2005/8/layout/vList2"/>
    <dgm:cxn modelId="{3CA21B65-2DC0-4499-AE44-6A709DBF82BB}" type="presParOf" srcId="{53D7C3CC-A78B-438F-A7EA-64F207424F2D}" destId="{C8B4A705-2642-488D-B809-1DD0F61DFF69}" srcOrd="0" destOrd="0" presId="urn:microsoft.com/office/officeart/2005/8/layout/vList2"/>
    <dgm:cxn modelId="{2685A2B8-F81D-42A7-B6AE-25008F7B8434}" type="presParOf" srcId="{53D7C3CC-A78B-438F-A7EA-64F207424F2D}" destId="{EB04CA31-D8F9-4B38-8612-B26BE74F5FF9}" srcOrd="1" destOrd="0" presId="urn:microsoft.com/office/officeart/2005/8/layout/vList2"/>
    <dgm:cxn modelId="{4C463E8F-9E0E-46DA-A932-F004EBFD4266}" type="presParOf" srcId="{53D7C3CC-A78B-438F-A7EA-64F207424F2D}" destId="{7DCEF788-F7DD-4CC7-81B5-41D9406ED99D}" srcOrd="2" destOrd="0" presId="urn:microsoft.com/office/officeart/2005/8/layout/vList2"/>
    <dgm:cxn modelId="{C2D1097C-1846-43A4-8F21-067931CB691C}" type="presParOf" srcId="{53D7C3CC-A78B-438F-A7EA-64F207424F2D}" destId="{BD260F17-1E4A-4B64-8F17-7788A1A13D36}" srcOrd="3" destOrd="0" presId="urn:microsoft.com/office/officeart/2005/8/layout/vList2"/>
    <dgm:cxn modelId="{B1BF71B2-0E2D-40E4-A57B-66AAA70B1AC1}" type="presParOf" srcId="{53D7C3CC-A78B-438F-A7EA-64F207424F2D}" destId="{5E018496-CCB9-4BD5-8D18-DF6EBFEC9BF2}" srcOrd="4" destOrd="0" presId="urn:microsoft.com/office/officeart/2005/8/layout/vList2"/>
    <dgm:cxn modelId="{1287B45F-310D-4EC9-998F-FE45E10006FD}" type="presParOf" srcId="{53D7C3CC-A78B-438F-A7EA-64F207424F2D}" destId="{0D2D5CA1-31B0-4F3D-B5AC-B7E5F3A95F8F}" srcOrd="5" destOrd="0" presId="urn:microsoft.com/office/officeart/2005/8/layout/vList2"/>
    <dgm:cxn modelId="{FDE6A5C0-5972-466C-A27B-AFE15A4F9DC4}" type="presParOf" srcId="{53D7C3CC-A78B-438F-A7EA-64F207424F2D}" destId="{0CBABCC8-B879-4456-AEBE-044EF1467DF2}" srcOrd="6" destOrd="0" presId="urn:microsoft.com/office/officeart/2005/8/layout/vList2"/>
    <dgm:cxn modelId="{004E4140-C953-491E-BD69-0AC28BB5F68E}" type="presParOf" srcId="{53D7C3CC-A78B-438F-A7EA-64F207424F2D}" destId="{C99F9239-CE9B-412C-B0F2-15C09745DDBC}" srcOrd="7" destOrd="0" presId="urn:microsoft.com/office/officeart/2005/8/layout/vList2"/>
    <dgm:cxn modelId="{2BDC7EE0-3884-4443-86AB-1CB70389522E}" type="presParOf" srcId="{53D7C3CC-A78B-438F-A7EA-64F207424F2D}" destId="{DC0E2B79-1B1E-430B-9943-FA0BFCCC2F8D}" srcOrd="8" destOrd="0" presId="urn:microsoft.com/office/officeart/2005/8/layout/vList2"/>
    <dgm:cxn modelId="{23A59550-6E01-4E6D-B01B-9A492521D34B}" type="presParOf" srcId="{53D7C3CC-A78B-438F-A7EA-64F207424F2D}" destId="{B85EFB9F-DDE8-4ED3-ADD5-B43CEBFCD167}" srcOrd="9" destOrd="0" presId="urn:microsoft.com/office/officeart/2005/8/layout/vList2"/>
    <dgm:cxn modelId="{0D4FCCE3-0957-4651-BCA8-FBECDA72C6DC}" type="presParOf" srcId="{53D7C3CC-A78B-438F-A7EA-64F207424F2D}" destId="{34ED67BD-1E14-4945-B2A6-AA008817CEFA}" srcOrd="10" destOrd="0" presId="urn:microsoft.com/office/officeart/2005/8/layout/vList2"/>
    <dgm:cxn modelId="{C48955BA-8C41-473F-BF56-F9DAA3B0C783}" type="presParOf" srcId="{53D7C3CC-A78B-438F-A7EA-64F207424F2D}" destId="{414C5EAB-9BCD-495B-9501-04B4037867A5}" srcOrd="11" destOrd="0" presId="urn:microsoft.com/office/officeart/2005/8/layout/vList2"/>
    <dgm:cxn modelId="{42F73639-2A74-4719-AEC1-93A610B82B0F}" type="presParOf" srcId="{53D7C3CC-A78B-438F-A7EA-64F207424F2D}" destId="{45814786-4838-4652-AD8A-4EA626C7D79B}" srcOrd="12" destOrd="0" presId="urn:microsoft.com/office/officeart/2005/8/layout/vList2"/>
    <dgm:cxn modelId="{801C2DEF-F033-4FA8-B8F4-3A1C99F1FBCC}" type="presParOf" srcId="{53D7C3CC-A78B-438F-A7EA-64F207424F2D}" destId="{7A47EB7F-0208-436F-AA55-B35360C60146}" srcOrd="13" destOrd="0" presId="urn:microsoft.com/office/officeart/2005/8/layout/vList2"/>
    <dgm:cxn modelId="{10E5AEFE-23A3-4BA1-9E0F-2686CF44BEE0}" type="presParOf" srcId="{53D7C3CC-A78B-438F-A7EA-64F207424F2D}" destId="{AF376B56-174E-40E4-8DC7-0332937C8DD2}" srcOrd="14" destOrd="0" presId="urn:microsoft.com/office/officeart/2005/8/layout/vList2"/>
    <dgm:cxn modelId="{6486E492-E086-4F04-B97A-40DC68B49A00}" type="presParOf" srcId="{53D7C3CC-A78B-438F-A7EA-64F207424F2D}" destId="{01FE7913-3F02-4CBF-9EA2-71E59436C734}" srcOrd="15" destOrd="0" presId="urn:microsoft.com/office/officeart/2005/8/layout/vList2"/>
    <dgm:cxn modelId="{46C989E6-DD28-4707-9F1B-70525EA5A022}" type="presParOf" srcId="{53D7C3CC-A78B-438F-A7EA-64F207424F2D}" destId="{EF84EAEA-3CC1-48E0-B253-037CD3634149}" srcOrd="16" destOrd="0" presId="urn:microsoft.com/office/officeart/2005/8/layout/vList2"/>
    <dgm:cxn modelId="{213B6817-1A4A-46E4-B1F9-05F275AF653F}" type="presParOf" srcId="{53D7C3CC-A78B-438F-A7EA-64F207424F2D}" destId="{83A7145A-06DC-47DA-A7C9-103EA7AC5928}" srcOrd="17" destOrd="0" presId="urn:microsoft.com/office/officeart/2005/8/layout/vList2"/>
    <dgm:cxn modelId="{03C126E6-C835-4E51-8623-7B09E0B97E40}" type="presParOf" srcId="{53D7C3CC-A78B-438F-A7EA-64F207424F2D}" destId="{F8C430F4-2B23-407C-AFAF-0210B79AFD94}" srcOrd="18" destOrd="0" presId="urn:microsoft.com/office/officeart/2005/8/layout/vList2"/>
    <dgm:cxn modelId="{FF7429A4-C0D7-44CC-9DAC-1B49BFF8455E}" type="presParOf" srcId="{53D7C3CC-A78B-438F-A7EA-64F207424F2D}" destId="{AFA3B5EC-E6C9-4DD2-88B5-078B8D0F29E7}" srcOrd="19" destOrd="0" presId="urn:microsoft.com/office/officeart/2005/8/layout/vList2"/>
    <dgm:cxn modelId="{78392732-01C0-477C-9703-E8608E3C9F53}" type="presParOf" srcId="{53D7C3CC-A78B-438F-A7EA-64F207424F2D}" destId="{3B6ECB19-9DC3-4756-8937-D9691B1B49DB}" srcOrd="20" destOrd="0" presId="urn:microsoft.com/office/officeart/2005/8/layout/vList2"/>
    <dgm:cxn modelId="{686671A3-5B67-454F-8B2B-C04B290F9F87}" type="presParOf" srcId="{53D7C3CC-A78B-438F-A7EA-64F207424F2D}" destId="{150B5741-3130-4CD6-835E-751365586508}" srcOrd="21" destOrd="0" presId="urn:microsoft.com/office/officeart/2005/8/layout/vList2"/>
    <dgm:cxn modelId="{158B6D99-0B4B-4466-AF20-5E291D902893}" type="presParOf" srcId="{53D7C3CC-A78B-438F-A7EA-64F207424F2D}" destId="{452D4DAB-83BC-4420-AC38-F9DEF7A1ED74}" srcOrd="22" destOrd="0" presId="urn:microsoft.com/office/officeart/2005/8/layout/vList2"/>
    <dgm:cxn modelId="{2181AF67-0AC4-440A-9BCA-9EE6B89E5FDB}" type="presParOf" srcId="{53D7C3CC-A78B-438F-A7EA-64F207424F2D}" destId="{4CCA443F-A328-49FF-B56F-B30724F6D7A1}" srcOrd="23" destOrd="0" presId="urn:microsoft.com/office/officeart/2005/8/layout/vList2"/>
    <dgm:cxn modelId="{8ED79C15-3020-4330-BFBF-6F63E4B93FE7}" type="presParOf" srcId="{53D7C3CC-A78B-438F-A7EA-64F207424F2D}" destId="{BDEA057D-8BDA-4194-B58B-DE75EB9028CC}" srcOrd="24" destOrd="0" presId="urn:microsoft.com/office/officeart/2005/8/layout/vList2"/>
    <dgm:cxn modelId="{219127F2-9CB9-4636-B8F9-2197E1A64A9F}" type="presParOf" srcId="{53D7C3CC-A78B-438F-A7EA-64F207424F2D}" destId="{B2D24474-3576-4C07-82C7-DCBD26E628BE}" srcOrd="25" destOrd="0" presId="urn:microsoft.com/office/officeart/2005/8/layout/vList2"/>
    <dgm:cxn modelId="{C1B1B894-5C08-4F80-9A9E-F26C0A05AC9A}" type="presParOf" srcId="{53D7C3CC-A78B-438F-A7EA-64F207424F2D}" destId="{BCE4ADA8-FE71-4D80-919A-E0A811136CEA}" srcOrd="26" destOrd="0" presId="urn:microsoft.com/office/officeart/2005/8/layout/vList2"/>
    <dgm:cxn modelId="{9C308C31-45EA-4660-9134-E6CB54E35C55}" type="presParOf" srcId="{53D7C3CC-A78B-438F-A7EA-64F207424F2D}" destId="{EE18C4ED-E8FC-4606-8506-A83DCD5FB997}" srcOrd="27" destOrd="0" presId="urn:microsoft.com/office/officeart/2005/8/layout/vList2"/>
    <dgm:cxn modelId="{79DC076C-0AD6-433E-8DC0-D7DCFAD17DC9}" type="presParOf" srcId="{53D7C3CC-A78B-438F-A7EA-64F207424F2D}" destId="{5D12CAEA-5C44-46BA-9D1A-CF6E660D1AEA}" srcOrd="28" destOrd="0" presId="urn:microsoft.com/office/officeart/2005/8/layout/vList2"/>
    <dgm:cxn modelId="{4B256D77-CC2C-4AEA-81BA-87B66D2888F1}" type="presParOf" srcId="{53D7C3CC-A78B-438F-A7EA-64F207424F2D}" destId="{9242619B-DD19-4A09-B7D0-9052ECEBAA74}" srcOrd="29" destOrd="0" presId="urn:microsoft.com/office/officeart/2005/8/layout/vList2"/>
    <dgm:cxn modelId="{FF4363B9-A765-43C0-A5A6-D25BED03F458}" type="presParOf" srcId="{53D7C3CC-A78B-438F-A7EA-64F207424F2D}" destId="{371A23D4-7249-47A8-8612-56EBD122275F}" srcOrd="30" destOrd="0" presId="urn:microsoft.com/office/officeart/2005/8/layout/vList2"/>
    <dgm:cxn modelId="{AA128DC6-87EF-4979-83FE-5E68844E8EF6}" type="presParOf" srcId="{53D7C3CC-A78B-438F-A7EA-64F207424F2D}" destId="{D2E09268-347A-4668-B0D3-9E13A67BB4B7}" srcOrd="31" destOrd="0" presId="urn:microsoft.com/office/officeart/2005/8/layout/vList2"/>
    <dgm:cxn modelId="{8BEFF114-30FB-46D5-AD43-D655958C9903}" type="presParOf" srcId="{53D7C3CC-A78B-438F-A7EA-64F207424F2D}" destId="{7056723C-B0AD-4045-BE29-CE8F9A8414E4}" srcOrd="32" destOrd="0" presId="urn:microsoft.com/office/officeart/2005/8/layout/vList2"/>
    <dgm:cxn modelId="{0FACD73B-C015-48F9-B83F-4BE01DF57193}" type="presParOf" srcId="{53D7C3CC-A78B-438F-A7EA-64F207424F2D}" destId="{44A82091-9A6C-49D3-8224-2D017A5EDB41}" srcOrd="33" destOrd="0" presId="urn:microsoft.com/office/officeart/2005/8/layout/vList2"/>
    <dgm:cxn modelId="{E8B0898F-D20C-48F9-AB0A-AA181CAF4AD5}" type="presParOf" srcId="{53D7C3CC-A78B-438F-A7EA-64F207424F2D}" destId="{AFDF8ED2-6BE9-4768-A88E-F616F488F010}" srcOrd="3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9A686-736F-4DEC-8964-C470E52DD9E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L"/>
        </a:p>
      </dgm:t>
    </dgm:pt>
    <dgm:pt modelId="{6011B677-995E-470A-BFF8-248260B88D92}">
      <dgm:prSet/>
      <dgm:spPr/>
      <dgm:t>
        <a:bodyPr/>
        <a:lstStyle/>
        <a:p>
          <a:r>
            <a:rPr lang="en-US" b="1"/>
            <a:t>Users</a:t>
          </a:r>
          <a:endParaRPr lang="en-IL"/>
        </a:p>
      </dgm:t>
    </dgm:pt>
    <dgm:pt modelId="{C5C54DEA-4E3F-48FC-ACE6-C9D59C32718E}" type="parTrans" cxnId="{3275DDC5-0DA4-4F0E-93CF-31661B294DFF}">
      <dgm:prSet/>
      <dgm:spPr/>
      <dgm:t>
        <a:bodyPr/>
        <a:lstStyle/>
        <a:p>
          <a:endParaRPr lang="en-IL"/>
        </a:p>
      </dgm:t>
    </dgm:pt>
    <dgm:pt modelId="{8560CBD6-BDE0-46CF-81FC-238FDAD79931}" type="sibTrans" cxnId="{3275DDC5-0DA4-4F0E-93CF-31661B294DFF}">
      <dgm:prSet/>
      <dgm:spPr/>
      <dgm:t>
        <a:bodyPr/>
        <a:lstStyle/>
        <a:p>
          <a:endParaRPr lang="en-IL"/>
        </a:p>
      </dgm:t>
    </dgm:pt>
    <dgm:pt modelId="{61B963C5-7913-43B4-A543-AC2BFE94E1E8}">
      <dgm:prSet/>
      <dgm:spPr/>
      <dgm:t>
        <a:bodyPr/>
        <a:lstStyle/>
        <a:p>
          <a:r>
            <a:rPr lang="en-US"/>
            <a:t>user_id (Primary Key)</a:t>
          </a:r>
          <a:endParaRPr lang="en-IL"/>
        </a:p>
      </dgm:t>
    </dgm:pt>
    <dgm:pt modelId="{E5FAA9CD-B2C4-49AA-ADDE-55385E37B5AA}" type="parTrans" cxnId="{BFBDDE6E-5983-475D-A59B-672596F4CD98}">
      <dgm:prSet/>
      <dgm:spPr/>
      <dgm:t>
        <a:bodyPr/>
        <a:lstStyle/>
        <a:p>
          <a:endParaRPr lang="en-IL"/>
        </a:p>
      </dgm:t>
    </dgm:pt>
    <dgm:pt modelId="{360573A5-1D3A-4AB7-9893-C2A9C0BE0C31}" type="sibTrans" cxnId="{BFBDDE6E-5983-475D-A59B-672596F4CD98}">
      <dgm:prSet/>
      <dgm:spPr/>
      <dgm:t>
        <a:bodyPr/>
        <a:lstStyle/>
        <a:p>
          <a:endParaRPr lang="en-IL"/>
        </a:p>
      </dgm:t>
    </dgm:pt>
    <dgm:pt modelId="{04CB13B3-B3B2-4763-A94B-BD280BBB7F98}">
      <dgm:prSet/>
      <dgm:spPr/>
      <dgm:t>
        <a:bodyPr/>
        <a:lstStyle/>
        <a:p>
          <a:r>
            <a:rPr lang="en-US"/>
            <a:t>name (String)</a:t>
          </a:r>
          <a:endParaRPr lang="en-IL"/>
        </a:p>
      </dgm:t>
    </dgm:pt>
    <dgm:pt modelId="{7057C60B-6E38-4E96-BA84-840D89F51EE2}" type="parTrans" cxnId="{D931F9B3-67EC-4EAF-B61E-0312AF0F4C87}">
      <dgm:prSet/>
      <dgm:spPr/>
      <dgm:t>
        <a:bodyPr/>
        <a:lstStyle/>
        <a:p>
          <a:endParaRPr lang="en-IL"/>
        </a:p>
      </dgm:t>
    </dgm:pt>
    <dgm:pt modelId="{C70C04EC-963E-4C0B-85F5-749D36CAC1DD}" type="sibTrans" cxnId="{D931F9B3-67EC-4EAF-B61E-0312AF0F4C87}">
      <dgm:prSet/>
      <dgm:spPr/>
      <dgm:t>
        <a:bodyPr/>
        <a:lstStyle/>
        <a:p>
          <a:endParaRPr lang="en-IL"/>
        </a:p>
      </dgm:t>
    </dgm:pt>
    <dgm:pt modelId="{8990D478-F045-4EBA-A975-BD9E783466D2}">
      <dgm:prSet/>
      <dgm:spPr/>
      <dgm:t>
        <a:bodyPr/>
        <a:lstStyle/>
        <a:p>
          <a:r>
            <a:rPr lang="en-US"/>
            <a:t>email (String, unique)</a:t>
          </a:r>
          <a:endParaRPr lang="en-IL"/>
        </a:p>
      </dgm:t>
    </dgm:pt>
    <dgm:pt modelId="{A6B04E74-4084-4838-9E87-1DA806A9CC2C}" type="parTrans" cxnId="{7ACA7DF2-1046-4436-92C9-4FC3B9523A18}">
      <dgm:prSet/>
      <dgm:spPr/>
      <dgm:t>
        <a:bodyPr/>
        <a:lstStyle/>
        <a:p>
          <a:endParaRPr lang="en-IL"/>
        </a:p>
      </dgm:t>
    </dgm:pt>
    <dgm:pt modelId="{3CF4DB3D-E8B7-4D36-A644-70F751185613}" type="sibTrans" cxnId="{7ACA7DF2-1046-4436-92C9-4FC3B9523A18}">
      <dgm:prSet/>
      <dgm:spPr/>
      <dgm:t>
        <a:bodyPr/>
        <a:lstStyle/>
        <a:p>
          <a:endParaRPr lang="en-IL"/>
        </a:p>
      </dgm:t>
    </dgm:pt>
    <dgm:pt modelId="{17E80380-380B-4970-99CF-6BF0E51DD4FC}">
      <dgm:prSet/>
      <dgm:spPr/>
      <dgm:t>
        <a:bodyPr/>
        <a:lstStyle/>
        <a:p>
          <a:r>
            <a:rPr lang="en-US" dirty="0"/>
            <a:t>password (String)</a:t>
          </a:r>
          <a:endParaRPr lang="en-IL" dirty="0"/>
        </a:p>
      </dgm:t>
    </dgm:pt>
    <dgm:pt modelId="{E0D75CFD-D19C-4294-814A-B0584AE6C9BE}" type="parTrans" cxnId="{848D1697-C789-4CDD-84F5-511C9A251564}">
      <dgm:prSet/>
      <dgm:spPr/>
      <dgm:t>
        <a:bodyPr/>
        <a:lstStyle/>
        <a:p>
          <a:endParaRPr lang="en-IL"/>
        </a:p>
      </dgm:t>
    </dgm:pt>
    <dgm:pt modelId="{3EA9D7A7-9B91-4EA6-9AC0-90B1E2CA8362}" type="sibTrans" cxnId="{848D1697-C789-4CDD-84F5-511C9A251564}">
      <dgm:prSet/>
      <dgm:spPr/>
      <dgm:t>
        <a:bodyPr/>
        <a:lstStyle/>
        <a:p>
          <a:endParaRPr lang="en-IL"/>
        </a:p>
      </dgm:t>
    </dgm:pt>
    <dgm:pt modelId="{CDAF186A-FC2F-4B90-8528-3F677B360ED5}">
      <dgm:prSet/>
      <dgm:spPr/>
      <dgm:t>
        <a:bodyPr/>
        <a:lstStyle/>
        <a:p>
          <a:r>
            <a:rPr lang="en-US" dirty="0" err="1"/>
            <a:t>isGuest</a:t>
          </a:r>
          <a:r>
            <a:rPr lang="en-US" dirty="0"/>
            <a:t>(Boolean)</a:t>
          </a:r>
          <a:endParaRPr lang="en-IL" dirty="0"/>
        </a:p>
      </dgm:t>
    </dgm:pt>
    <dgm:pt modelId="{41F0825B-00EE-4A46-AB6D-6757A85E3DB2}" type="parTrans" cxnId="{5C19EAF6-9946-4376-97CF-3139850BDC2F}">
      <dgm:prSet/>
      <dgm:spPr/>
      <dgm:t>
        <a:bodyPr/>
        <a:lstStyle/>
        <a:p>
          <a:endParaRPr lang="en-IL"/>
        </a:p>
      </dgm:t>
    </dgm:pt>
    <dgm:pt modelId="{4ED4E5F9-5825-410E-A678-1B045CDD9D61}" type="sibTrans" cxnId="{5C19EAF6-9946-4376-97CF-3139850BDC2F}">
      <dgm:prSet/>
      <dgm:spPr/>
      <dgm:t>
        <a:bodyPr/>
        <a:lstStyle/>
        <a:p>
          <a:endParaRPr lang="en-IL"/>
        </a:p>
      </dgm:t>
    </dgm:pt>
    <dgm:pt modelId="{5CF08873-6A1C-422D-90A6-8D1C91A91962}">
      <dgm:prSet/>
      <dgm:spPr/>
      <dgm:t>
        <a:bodyPr/>
        <a:lstStyle/>
        <a:p>
          <a:r>
            <a:rPr lang="en-US" dirty="0" err="1"/>
            <a:t>profile_image</a:t>
          </a:r>
          <a:endParaRPr lang="en-IL" dirty="0"/>
        </a:p>
      </dgm:t>
    </dgm:pt>
    <dgm:pt modelId="{EB8F18C8-29C3-4D45-A0AE-E0B8182EF9E9}" type="parTrans" cxnId="{9C94903A-0BB3-49EE-B0DC-B9F146DD2D9F}">
      <dgm:prSet/>
      <dgm:spPr/>
      <dgm:t>
        <a:bodyPr/>
        <a:lstStyle/>
        <a:p>
          <a:endParaRPr lang="en-IL"/>
        </a:p>
      </dgm:t>
    </dgm:pt>
    <dgm:pt modelId="{D490682C-7196-49E2-927A-5B20D186791E}" type="sibTrans" cxnId="{9C94903A-0BB3-49EE-B0DC-B9F146DD2D9F}">
      <dgm:prSet/>
      <dgm:spPr/>
      <dgm:t>
        <a:bodyPr/>
        <a:lstStyle/>
        <a:p>
          <a:endParaRPr lang="en-IL"/>
        </a:p>
      </dgm:t>
    </dgm:pt>
    <dgm:pt modelId="{01BF9538-8CB3-4DF3-9A2B-06E07C9B9F37}">
      <dgm:prSet/>
      <dgm:spPr/>
      <dgm:t>
        <a:bodyPr/>
        <a:lstStyle/>
        <a:p>
          <a:r>
            <a:rPr lang="en-US" b="1"/>
            <a:t>Images</a:t>
          </a:r>
          <a:endParaRPr lang="en-IL"/>
        </a:p>
      </dgm:t>
    </dgm:pt>
    <dgm:pt modelId="{29CC0268-F801-4996-A003-F8F7F626FA0C}" type="parTrans" cxnId="{DED99BCA-F88F-43C3-993F-11735B7290A7}">
      <dgm:prSet/>
      <dgm:spPr/>
      <dgm:t>
        <a:bodyPr/>
        <a:lstStyle/>
        <a:p>
          <a:endParaRPr lang="en-IL"/>
        </a:p>
      </dgm:t>
    </dgm:pt>
    <dgm:pt modelId="{FEEE7CD2-5E9F-4BDE-B3B7-23EB1568DED4}" type="sibTrans" cxnId="{DED99BCA-F88F-43C3-993F-11735B7290A7}">
      <dgm:prSet/>
      <dgm:spPr/>
      <dgm:t>
        <a:bodyPr/>
        <a:lstStyle/>
        <a:p>
          <a:endParaRPr lang="en-IL"/>
        </a:p>
      </dgm:t>
    </dgm:pt>
    <dgm:pt modelId="{94C904B0-2189-445A-AD88-AAB7938EBE4C}">
      <dgm:prSet/>
      <dgm:spPr/>
      <dgm:t>
        <a:bodyPr/>
        <a:lstStyle/>
        <a:p>
          <a:r>
            <a:rPr lang="en-US"/>
            <a:t>image_id (Primary Key)</a:t>
          </a:r>
          <a:endParaRPr lang="en-IL"/>
        </a:p>
      </dgm:t>
    </dgm:pt>
    <dgm:pt modelId="{9214D8C0-EFFC-41EB-9A5E-85A65E14DBFF}" type="parTrans" cxnId="{9C974DDD-0A15-4886-8272-8DEB0EFB21D8}">
      <dgm:prSet/>
      <dgm:spPr/>
      <dgm:t>
        <a:bodyPr/>
        <a:lstStyle/>
        <a:p>
          <a:endParaRPr lang="en-IL"/>
        </a:p>
      </dgm:t>
    </dgm:pt>
    <dgm:pt modelId="{E25884A0-2476-4903-AED0-5BB4FC0D8C9D}" type="sibTrans" cxnId="{9C974DDD-0A15-4886-8272-8DEB0EFB21D8}">
      <dgm:prSet/>
      <dgm:spPr/>
      <dgm:t>
        <a:bodyPr/>
        <a:lstStyle/>
        <a:p>
          <a:endParaRPr lang="en-IL"/>
        </a:p>
      </dgm:t>
    </dgm:pt>
    <dgm:pt modelId="{782B0ABE-8629-4177-B8F0-08215429E1FF}">
      <dgm:prSet/>
      <dgm:spPr/>
      <dgm:t>
        <a:bodyPr/>
        <a:lstStyle/>
        <a:p>
          <a:r>
            <a:rPr lang="en-US"/>
            <a:t>user_id (Foreign Key → Users.user_id)</a:t>
          </a:r>
          <a:endParaRPr lang="en-IL"/>
        </a:p>
      </dgm:t>
    </dgm:pt>
    <dgm:pt modelId="{A00EF161-DB81-4A2F-B182-2167C2E1107B}" type="parTrans" cxnId="{4300037F-C858-4BD0-A198-C6B1571A0E39}">
      <dgm:prSet/>
      <dgm:spPr/>
      <dgm:t>
        <a:bodyPr/>
        <a:lstStyle/>
        <a:p>
          <a:endParaRPr lang="en-IL"/>
        </a:p>
      </dgm:t>
    </dgm:pt>
    <dgm:pt modelId="{26B2896D-77B8-416E-B7AB-8E84FF91A0A1}" type="sibTrans" cxnId="{4300037F-C858-4BD0-A198-C6B1571A0E39}">
      <dgm:prSet/>
      <dgm:spPr/>
      <dgm:t>
        <a:bodyPr/>
        <a:lstStyle/>
        <a:p>
          <a:endParaRPr lang="en-IL"/>
        </a:p>
      </dgm:t>
    </dgm:pt>
    <dgm:pt modelId="{F270BAA4-E126-4A62-B986-EAD6E74C105C}">
      <dgm:prSet/>
      <dgm:spPr/>
      <dgm:t>
        <a:bodyPr/>
        <a:lstStyle/>
        <a:p>
          <a:r>
            <a:rPr lang="en-US"/>
            <a:t>upload_date (Date)</a:t>
          </a:r>
          <a:endParaRPr lang="en-IL"/>
        </a:p>
      </dgm:t>
    </dgm:pt>
    <dgm:pt modelId="{DF97529C-D2B6-4A79-9EA7-7CA1CC840A8F}" type="parTrans" cxnId="{860BBA9A-51CA-43C4-87AF-43B2FC55B9F1}">
      <dgm:prSet/>
      <dgm:spPr/>
      <dgm:t>
        <a:bodyPr/>
        <a:lstStyle/>
        <a:p>
          <a:endParaRPr lang="en-IL"/>
        </a:p>
      </dgm:t>
    </dgm:pt>
    <dgm:pt modelId="{BABDC858-2A7A-4F50-A878-64A7BA2012E3}" type="sibTrans" cxnId="{860BBA9A-51CA-43C4-87AF-43B2FC55B9F1}">
      <dgm:prSet/>
      <dgm:spPr/>
      <dgm:t>
        <a:bodyPr/>
        <a:lstStyle/>
        <a:p>
          <a:endParaRPr lang="en-IL"/>
        </a:p>
      </dgm:t>
    </dgm:pt>
    <dgm:pt modelId="{56A6EBCE-93CC-4B27-B80D-0225BA7BD9A2}">
      <dgm:prSet/>
      <dgm:spPr/>
      <dgm:t>
        <a:bodyPr/>
        <a:lstStyle/>
        <a:p>
          <a:r>
            <a:rPr lang="en-US" dirty="0"/>
            <a:t>metadata (JSON, resolution, file type)</a:t>
          </a:r>
          <a:endParaRPr lang="en-IL" dirty="0"/>
        </a:p>
      </dgm:t>
    </dgm:pt>
    <dgm:pt modelId="{671E72CE-8392-4F2D-806F-0E3357E1652E}" type="parTrans" cxnId="{E7FE191E-9F1E-40FB-94B4-B1F0A197D004}">
      <dgm:prSet/>
      <dgm:spPr/>
      <dgm:t>
        <a:bodyPr/>
        <a:lstStyle/>
        <a:p>
          <a:endParaRPr lang="en-IL"/>
        </a:p>
      </dgm:t>
    </dgm:pt>
    <dgm:pt modelId="{4A54032E-CDA8-43DC-A4D8-C929A41BD825}" type="sibTrans" cxnId="{E7FE191E-9F1E-40FB-94B4-B1F0A197D004}">
      <dgm:prSet/>
      <dgm:spPr/>
      <dgm:t>
        <a:bodyPr/>
        <a:lstStyle/>
        <a:p>
          <a:endParaRPr lang="en-IL"/>
        </a:p>
      </dgm:t>
    </dgm:pt>
    <dgm:pt modelId="{9C0B51D2-0487-474D-AED8-24AE31AFA7FA}">
      <dgm:prSet/>
      <dgm:spPr/>
      <dgm:t>
        <a:bodyPr/>
        <a:lstStyle/>
        <a:p>
          <a:r>
            <a:rPr lang="en-US" b="1"/>
            <a:t>Results</a:t>
          </a:r>
          <a:endParaRPr lang="en-IL"/>
        </a:p>
      </dgm:t>
    </dgm:pt>
    <dgm:pt modelId="{995EE617-302D-4890-911A-073F6D86F7B1}" type="parTrans" cxnId="{013F4083-FC43-4EAA-9B78-7760003A325D}">
      <dgm:prSet/>
      <dgm:spPr/>
      <dgm:t>
        <a:bodyPr/>
        <a:lstStyle/>
        <a:p>
          <a:endParaRPr lang="en-IL"/>
        </a:p>
      </dgm:t>
    </dgm:pt>
    <dgm:pt modelId="{BEE57885-ECF5-4A52-9386-97F221CD4801}" type="sibTrans" cxnId="{013F4083-FC43-4EAA-9B78-7760003A325D}">
      <dgm:prSet/>
      <dgm:spPr/>
      <dgm:t>
        <a:bodyPr/>
        <a:lstStyle/>
        <a:p>
          <a:endParaRPr lang="en-IL"/>
        </a:p>
      </dgm:t>
    </dgm:pt>
    <dgm:pt modelId="{C4C431C1-DEDB-4A5C-907F-3FA68C331E21}">
      <dgm:prSet/>
      <dgm:spPr/>
      <dgm:t>
        <a:bodyPr/>
        <a:lstStyle/>
        <a:p>
          <a:r>
            <a:rPr lang="en-US"/>
            <a:t>result_id (Primary Key)</a:t>
          </a:r>
          <a:endParaRPr lang="en-IL"/>
        </a:p>
      </dgm:t>
    </dgm:pt>
    <dgm:pt modelId="{37E2D1E8-95D1-4CAD-B6D3-93970B915F2C}" type="parTrans" cxnId="{E2D7E47A-599B-47A1-AF31-F1ECE9FAD140}">
      <dgm:prSet/>
      <dgm:spPr/>
      <dgm:t>
        <a:bodyPr/>
        <a:lstStyle/>
        <a:p>
          <a:endParaRPr lang="en-IL"/>
        </a:p>
      </dgm:t>
    </dgm:pt>
    <dgm:pt modelId="{92B0A5F2-9B8A-4CFF-88DB-4B945D70A62A}" type="sibTrans" cxnId="{E2D7E47A-599B-47A1-AF31-F1ECE9FAD140}">
      <dgm:prSet/>
      <dgm:spPr/>
      <dgm:t>
        <a:bodyPr/>
        <a:lstStyle/>
        <a:p>
          <a:endParaRPr lang="en-IL"/>
        </a:p>
      </dgm:t>
    </dgm:pt>
    <dgm:pt modelId="{FBA1FBF6-540E-445A-957B-1B8E6A98E401}">
      <dgm:prSet/>
      <dgm:spPr/>
      <dgm:t>
        <a:bodyPr/>
        <a:lstStyle/>
        <a:p>
          <a:r>
            <a:rPr lang="en-US" dirty="0" err="1"/>
            <a:t>image_id</a:t>
          </a:r>
          <a:r>
            <a:rPr lang="en-US" dirty="0"/>
            <a:t> (Foreign Key → </a:t>
          </a:r>
          <a:r>
            <a:rPr lang="en-US" dirty="0" err="1"/>
            <a:t>Images.image_id</a:t>
          </a:r>
          <a:r>
            <a:rPr lang="en-US" dirty="0"/>
            <a:t>)</a:t>
          </a:r>
          <a:endParaRPr lang="en-IL" dirty="0"/>
        </a:p>
      </dgm:t>
    </dgm:pt>
    <dgm:pt modelId="{3B9DBAC7-24EF-4068-8355-2218177A54F4}" type="parTrans" cxnId="{AF55E232-A85C-4727-BF33-ED841B4D7A78}">
      <dgm:prSet/>
      <dgm:spPr/>
      <dgm:t>
        <a:bodyPr/>
        <a:lstStyle/>
        <a:p>
          <a:endParaRPr lang="en-IL"/>
        </a:p>
      </dgm:t>
    </dgm:pt>
    <dgm:pt modelId="{846F3BAB-8CE0-4F79-9966-2484FB1BB294}" type="sibTrans" cxnId="{AF55E232-A85C-4727-BF33-ED841B4D7A78}">
      <dgm:prSet/>
      <dgm:spPr/>
      <dgm:t>
        <a:bodyPr/>
        <a:lstStyle/>
        <a:p>
          <a:endParaRPr lang="en-IL"/>
        </a:p>
      </dgm:t>
    </dgm:pt>
    <dgm:pt modelId="{33C6EAA3-7D05-404D-A1F1-89E5AEC850F6}">
      <dgm:prSet/>
      <dgm:spPr/>
      <dgm:t>
        <a:bodyPr/>
        <a:lstStyle/>
        <a:p>
          <a:r>
            <a:rPr lang="en-US" dirty="0" err="1"/>
            <a:t>analysis_date</a:t>
          </a:r>
          <a:r>
            <a:rPr lang="en-US" dirty="0"/>
            <a:t> (Date)</a:t>
          </a:r>
          <a:endParaRPr lang="en-IL" dirty="0"/>
        </a:p>
      </dgm:t>
    </dgm:pt>
    <dgm:pt modelId="{04E0433F-30CB-4BF4-92E9-CBB94DCE1752}" type="parTrans" cxnId="{D98299F4-8F9F-4251-9D10-1092BB3D8485}">
      <dgm:prSet/>
      <dgm:spPr/>
      <dgm:t>
        <a:bodyPr/>
        <a:lstStyle/>
        <a:p>
          <a:endParaRPr lang="en-IL"/>
        </a:p>
      </dgm:t>
    </dgm:pt>
    <dgm:pt modelId="{687DBC05-D43F-45CF-BE05-C97B7D65DA10}" type="sibTrans" cxnId="{D98299F4-8F9F-4251-9D10-1092BB3D8485}">
      <dgm:prSet/>
      <dgm:spPr/>
      <dgm:t>
        <a:bodyPr/>
        <a:lstStyle/>
        <a:p>
          <a:endParaRPr lang="en-IL"/>
        </a:p>
      </dgm:t>
    </dgm:pt>
    <dgm:pt modelId="{1CC6857F-DD9C-49D6-86DF-F5450B20984B}">
      <dgm:prSet/>
      <dgm:spPr/>
      <dgm:t>
        <a:bodyPr/>
        <a:lstStyle/>
        <a:p>
          <a:r>
            <a:rPr lang="en-US" dirty="0" err="1"/>
            <a:t>disease_name</a:t>
          </a:r>
          <a:r>
            <a:rPr lang="en-US" dirty="0"/>
            <a:t> (String)</a:t>
          </a:r>
          <a:endParaRPr lang="en-IL" dirty="0"/>
        </a:p>
      </dgm:t>
    </dgm:pt>
    <dgm:pt modelId="{652196B8-B029-4840-90C5-0E3268645379}" type="parTrans" cxnId="{C193A65E-51BB-44ED-8EDD-26E7F52C700A}">
      <dgm:prSet/>
      <dgm:spPr/>
      <dgm:t>
        <a:bodyPr/>
        <a:lstStyle/>
        <a:p>
          <a:endParaRPr lang="en-IL"/>
        </a:p>
      </dgm:t>
    </dgm:pt>
    <dgm:pt modelId="{0B36D891-027B-4FA3-AF26-80BE777C18A2}" type="sibTrans" cxnId="{C193A65E-51BB-44ED-8EDD-26E7F52C700A}">
      <dgm:prSet/>
      <dgm:spPr/>
      <dgm:t>
        <a:bodyPr/>
        <a:lstStyle/>
        <a:p>
          <a:endParaRPr lang="en-IL"/>
        </a:p>
      </dgm:t>
    </dgm:pt>
    <dgm:pt modelId="{73D92B53-CF07-4C64-888D-6D159E992B00}">
      <dgm:prSet/>
      <dgm:spPr/>
      <dgm:t>
        <a:bodyPr/>
        <a:lstStyle/>
        <a:p>
          <a:r>
            <a:rPr lang="en-US" dirty="0" err="1"/>
            <a:t>confidence_score</a:t>
          </a:r>
          <a:r>
            <a:rPr lang="en-US" dirty="0"/>
            <a:t> (Float)</a:t>
          </a:r>
          <a:endParaRPr lang="en-IL" dirty="0"/>
        </a:p>
      </dgm:t>
    </dgm:pt>
    <dgm:pt modelId="{4881FF40-4293-4E80-B9C3-1ED7A4AE687B}" type="parTrans" cxnId="{B1AD591F-A57F-44FF-8B49-6DEC81565ADD}">
      <dgm:prSet/>
      <dgm:spPr/>
      <dgm:t>
        <a:bodyPr/>
        <a:lstStyle/>
        <a:p>
          <a:endParaRPr lang="en-IL"/>
        </a:p>
      </dgm:t>
    </dgm:pt>
    <dgm:pt modelId="{453BF29F-49F9-4A0B-BB01-73A59DC6F29E}" type="sibTrans" cxnId="{B1AD591F-A57F-44FF-8B49-6DEC81565ADD}">
      <dgm:prSet/>
      <dgm:spPr/>
      <dgm:t>
        <a:bodyPr/>
        <a:lstStyle/>
        <a:p>
          <a:endParaRPr lang="en-IL"/>
        </a:p>
      </dgm:t>
    </dgm:pt>
    <dgm:pt modelId="{62891D90-9A8C-4581-9C42-A5ED587A8573}" type="pres">
      <dgm:prSet presAssocID="{3979A686-736F-4DEC-8964-C470E52DD9E0}" presName="linearFlow" presStyleCnt="0">
        <dgm:presLayoutVars>
          <dgm:dir/>
          <dgm:animLvl val="lvl"/>
          <dgm:resizeHandles val="exact"/>
        </dgm:presLayoutVars>
      </dgm:prSet>
      <dgm:spPr/>
    </dgm:pt>
    <dgm:pt modelId="{7C681D1B-2468-4B08-8B0B-937AAEE35FE1}" type="pres">
      <dgm:prSet presAssocID="{6011B677-995E-470A-BFF8-248260B88D92}" presName="composite" presStyleCnt="0"/>
      <dgm:spPr/>
    </dgm:pt>
    <dgm:pt modelId="{98C4B21D-4011-4F4A-A451-44F10AC51E16}" type="pres">
      <dgm:prSet presAssocID="{6011B677-995E-470A-BFF8-248260B88D92}" presName="parentText" presStyleLbl="alignNode1" presStyleIdx="0" presStyleCnt="3">
        <dgm:presLayoutVars>
          <dgm:chMax val="1"/>
          <dgm:bulletEnabled val="1"/>
        </dgm:presLayoutVars>
      </dgm:prSet>
      <dgm:spPr/>
    </dgm:pt>
    <dgm:pt modelId="{865A018E-C11F-43A1-8259-D87B42A0939B}" type="pres">
      <dgm:prSet presAssocID="{6011B677-995E-470A-BFF8-248260B88D92}" presName="descendantText" presStyleLbl="alignAcc1" presStyleIdx="0" presStyleCnt="3">
        <dgm:presLayoutVars>
          <dgm:bulletEnabled val="1"/>
        </dgm:presLayoutVars>
      </dgm:prSet>
      <dgm:spPr/>
    </dgm:pt>
    <dgm:pt modelId="{A10F26A0-0BA9-4B88-BEB5-A20A4982E132}" type="pres">
      <dgm:prSet presAssocID="{8560CBD6-BDE0-46CF-81FC-238FDAD79931}" presName="sp" presStyleCnt="0"/>
      <dgm:spPr/>
    </dgm:pt>
    <dgm:pt modelId="{C7039B61-AAC0-45F6-93F8-EDFC4DA00C9D}" type="pres">
      <dgm:prSet presAssocID="{01BF9538-8CB3-4DF3-9A2B-06E07C9B9F37}" presName="composite" presStyleCnt="0"/>
      <dgm:spPr/>
    </dgm:pt>
    <dgm:pt modelId="{D4D4E87E-7323-49C9-8565-0C4F600094C7}" type="pres">
      <dgm:prSet presAssocID="{01BF9538-8CB3-4DF3-9A2B-06E07C9B9F37}" presName="parentText" presStyleLbl="alignNode1" presStyleIdx="1" presStyleCnt="3">
        <dgm:presLayoutVars>
          <dgm:chMax val="1"/>
          <dgm:bulletEnabled val="1"/>
        </dgm:presLayoutVars>
      </dgm:prSet>
      <dgm:spPr/>
    </dgm:pt>
    <dgm:pt modelId="{23237795-8384-438A-8BDB-DBFABDF14887}" type="pres">
      <dgm:prSet presAssocID="{01BF9538-8CB3-4DF3-9A2B-06E07C9B9F37}" presName="descendantText" presStyleLbl="alignAcc1" presStyleIdx="1" presStyleCnt="3">
        <dgm:presLayoutVars>
          <dgm:bulletEnabled val="1"/>
        </dgm:presLayoutVars>
      </dgm:prSet>
      <dgm:spPr/>
    </dgm:pt>
    <dgm:pt modelId="{EE774A37-8DFA-4F64-8F9E-DCC62A9F4B84}" type="pres">
      <dgm:prSet presAssocID="{FEEE7CD2-5E9F-4BDE-B3B7-23EB1568DED4}" presName="sp" presStyleCnt="0"/>
      <dgm:spPr/>
    </dgm:pt>
    <dgm:pt modelId="{C9C01940-0CC0-4CBD-8BFA-42837002D01F}" type="pres">
      <dgm:prSet presAssocID="{9C0B51D2-0487-474D-AED8-24AE31AFA7FA}" presName="composite" presStyleCnt="0"/>
      <dgm:spPr/>
    </dgm:pt>
    <dgm:pt modelId="{C686147F-DB7A-4772-B04B-E393034CFF65}" type="pres">
      <dgm:prSet presAssocID="{9C0B51D2-0487-474D-AED8-24AE31AFA7FA}" presName="parentText" presStyleLbl="alignNode1" presStyleIdx="2" presStyleCnt="3">
        <dgm:presLayoutVars>
          <dgm:chMax val="1"/>
          <dgm:bulletEnabled val="1"/>
        </dgm:presLayoutVars>
      </dgm:prSet>
      <dgm:spPr/>
    </dgm:pt>
    <dgm:pt modelId="{840E6C1C-3D20-4F0A-AB0A-665BC1FD6417}" type="pres">
      <dgm:prSet presAssocID="{9C0B51D2-0487-474D-AED8-24AE31AFA7FA}" presName="descendantText" presStyleLbl="alignAcc1" presStyleIdx="2" presStyleCnt="3">
        <dgm:presLayoutVars>
          <dgm:bulletEnabled val="1"/>
        </dgm:presLayoutVars>
      </dgm:prSet>
      <dgm:spPr/>
    </dgm:pt>
  </dgm:ptLst>
  <dgm:cxnLst>
    <dgm:cxn modelId="{7D58BE00-43B0-482E-AA7B-0EEE40A17B56}" type="presOf" srcId="{C4C431C1-DEDB-4A5C-907F-3FA68C331E21}" destId="{840E6C1C-3D20-4F0A-AB0A-665BC1FD6417}" srcOrd="0" destOrd="0" presId="urn:microsoft.com/office/officeart/2005/8/layout/chevron2"/>
    <dgm:cxn modelId="{9634CA01-473C-4C18-AC0B-53D1D40CD905}" type="presOf" srcId="{3979A686-736F-4DEC-8964-C470E52DD9E0}" destId="{62891D90-9A8C-4581-9C42-A5ED587A8573}" srcOrd="0" destOrd="0" presId="urn:microsoft.com/office/officeart/2005/8/layout/chevron2"/>
    <dgm:cxn modelId="{44E22C0C-B983-403A-8922-F25160B4EB24}" type="presOf" srcId="{04CB13B3-B3B2-4763-A94B-BD280BBB7F98}" destId="{865A018E-C11F-43A1-8259-D87B42A0939B}" srcOrd="0" destOrd="1" presId="urn:microsoft.com/office/officeart/2005/8/layout/chevron2"/>
    <dgm:cxn modelId="{AA49971B-D047-4E47-B8C4-AC2955A2CA2C}" type="presOf" srcId="{56A6EBCE-93CC-4B27-B80D-0225BA7BD9A2}" destId="{23237795-8384-438A-8BDB-DBFABDF14887}" srcOrd="0" destOrd="3" presId="urn:microsoft.com/office/officeart/2005/8/layout/chevron2"/>
    <dgm:cxn modelId="{E7FE191E-9F1E-40FB-94B4-B1F0A197D004}" srcId="{01BF9538-8CB3-4DF3-9A2B-06E07C9B9F37}" destId="{56A6EBCE-93CC-4B27-B80D-0225BA7BD9A2}" srcOrd="3" destOrd="0" parTransId="{671E72CE-8392-4F2D-806F-0E3357E1652E}" sibTransId="{4A54032E-CDA8-43DC-A4D8-C929A41BD825}"/>
    <dgm:cxn modelId="{B1AD591F-A57F-44FF-8B49-6DEC81565ADD}" srcId="{9C0B51D2-0487-474D-AED8-24AE31AFA7FA}" destId="{73D92B53-CF07-4C64-888D-6D159E992B00}" srcOrd="4" destOrd="0" parTransId="{4881FF40-4293-4E80-B9C3-1ED7A4AE687B}" sibTransId="{453BF29F-49F9-4A0B-BB01-73A59DC6F29E}"/>
    <dgm:cxn modelId="{AF55E232-A85C-4727-BF33-ED841B4D7A78}" srcId="{9C0B51D2-0487-474D-AED8-24AE31AFA7FA}" destId="{FBA1FBF6-540E-445A-957B-1B8E6A98E401}" srcOrd="1" destOrd="0" parTransId="{3B9DBAC7-24EF-4068-8355-2218177A54F4}" sibTransId="{846F3BAB-8CE0-4F79-9966-2484FB1BB294}"/>
    <dgm:cxn modelId="{9C94903A-0BB3-49EE-B0DC-B9F146DD2D9F}" srcId="{6011B677-995E-470A-BFF8-248260B88D92}" destId="{5CF08873-6A1C-422D-90A6-8D1C91A91962}" srcOrd="5" destOrd="0" parTransId="{EB8F18C8-29C3-4D45-A0AE-E0B8182EF9E9}" sibTransId="{D490682C-7196-49E2-927A-5B20D186791E}"/>
    <dgm:cxn modelId="{1E29DA3E-B518-40D7-BC3C-0882608CD6D7}" type="presOf" srcId="{94C904B0-2189-445A-AD88-AAB7938EBE4C}" destId="{23237795-8384-438A-8BDB-DBFABDF14887}" srcOrd="0" destOrd="0" presId="urn:microsoft.com/office/officeart/2005/8/layout/chevron2"/>
    <dgm:cxn modelId="{C193A65E-51BB-44ED-8EDD-26E7F52C700A}" srcId="{9C0B51D2-0487-474D-AED8-24AE31AFA7FA}" destId="{1CC6857F-DD9C-49D6-86DF-F5450B20984B}" srcOrd="3" destOrd="0" parTransId="{652196B8-B029-4840-90C5-0E3268645379}" sibTransId="{0B36D891-027B-4FA3-AF26-80BE777C18A2}"/>
    <dgm:cxn modelId="{98798262-3684-45E7-A7EE-4C64066DB532}" type="presOf" srcId="{61B963C5-7913-43B4-A543-AC2BFE94E1E8}" destId="{865A018E-C11F-43A1-8259-D87B42A0939B}" srcOrd="0" destOrd="0" presId="urn:microsoft.com/office/officeart/2005/8/layout/chevron2"/>
    <dgm:cxn modelId="{27660E64-F612-4395-BF77-C4417EFA9FCC}" type="presOf" srcId="{9C0B51D2-0487-474D-AED8-24AE31AFA7FA}" destId="{C686147F-DB7A-4772-B04B-E393034CFF65}" srcOrd="0" destOrd="0" presId="urn:microsoft.com/office/officeart/2005/8/layout/chevron2"/>
    <dgm:cxn modelId="{AA17D947-8FE4-4F37-8C22-C91F239E1569}" type="presOf" srcId="{01BF9538-8CB3-4DF3-9A2B-06E07C9B9F37}" destId="{D4D4E87E-7323-49C9-8565-0C4F600094C7}" srcOrd="0" destOrd="0" presId="urn:microsoft.com/office/officeart/2005/8/layout/chevron2"/>
    <dgm:cxn modelId="{E7F65C4C-6415-47E6-8D20-03FA9F1897D6}" type="presOf" srcId="{17E80380-380B-4970-99CF-6BF0E51DD4FC}" destId="{865A018E-C11F-43A1-8259-D87B42A0939B}" srcOrd="0" destOrd="3" presId="urn:microsoft.com/office/officeart/2005/8/layout/chevron2"/>
    <dgm:cxn modelId="{BFBDDE6E-5983-475D-A59B-672596F4CD98}" srcId="{6011B677-995E-470A-BFF8-248260B88D92}" destId="{61B963C5-7913-43B4-A543-AC2BFE94E1E8}" srcOrd="0" destOrd="0" parTransId="{E5FAA9CD-B2C4-49AA-ADDE-55385E37B5AA}" sibTransId="{360573A5-1D3A-4AB7-9893-C2A9C0BE0C31}"/>
    <dgm:cxn modelId="{C3006151-CAAF-4E0F-B8BE-61BD6FA370B7}" type="presOf" srcId="{F270BAA4-E126-4A62-B986-EAD6E74C105C}" destId="{23237795-8384-438A-8BDB-DBFABDF14887}" srcOrd="0" destOrd="2" presId="urn:microsoft.com/office/officeart/2005/8/layout/chevron2"/>
    <dgm:cxn modelId="{508C1154-5772-4F5F-B752-045994491BFE}" type="presOf" srcId="{33C6EAA3-7D05-404D-A1F1-89E5AEC850F6}" destId="{840E6C1C-3D20-4F0A-AB0A-665BC1FD6417}" srcOrd="0" destOrd="2" presId="urn:microsoft.com/office/officeart/2005/8/layout/chevron2"/>
    <dgm:cxn modelId="{E2D7E47A-599B-47A1-AF31-F1ECE9FAD140}" srcId="{9C0B51D2-0487-474D-AED8-24AE31AFA7FA}" destId="{C4C431C1-DEDB-4A5C-907F-3FA68C331E21}" srcOrd="0" destOrd="0" parTransId="{37E2D1E8-95D1-4CAD-B6D3-93970B915F2C}" sibTransId="{92B0A5F2-9B8A-4CFF-88DB-4B945D70A62A}"/>
    <dgm:cxn modelId="{4300037F-C858-4BD0-A198-C6B1571A0E39}" srcId="{01BF9538-8CB3-4DF3-9A2B-06E07C9B9F37}" destId="{782B0ABE-8629-4177-B8F0-08215429E1FF}" srcOrd="1" destOrd="0" parTransId="{A00EF161-DB81-4A2F-B182-2167C2E1107B}" sibTransId="{26B2896D-77B8-416E-B7AB-8E84FF91A0A1}"/>
    <dgm:cxn modelId="{013F4083-FC43-4EAA-9B78-7760003A325D}" srcId="{3979A686-736F-4DEC-8964-C470E52DD9E0}" destId="{9C0B51D2-0487-474D-AED8-24AE31AFA7FA}" srcOrd="2" destOrd="0" parTransId="{995EE617-302D-4890-911A-073F6D86F7B1}" sibTransId="{BEE57885-ECF5-4A52-9386-97F221CD4801}"/>
    <dgm:cxn modelId="{848D1697-C789-4CDD-84F5-511C9A251564}" srcId="{6011B677-995E-470A-BFF8-248260B88D92}" destId="{17E80380-380B-4970-99CF-6BF0E51DD4FC}" srcOrd="3" destOrd="0" parTransId="{E0D75CFD-D19C-4294-814A-B0584AE6C9BE}" sibTransId="{3EA9D7A7-9B91-4EA6-9AC0-90B1E2CA8362}"/>
    <dgm:cxn modelId="{860BBA9A-51CA-43C4-87AF-43B2FC55B9F1}" srcId="{01BF9538-8CB3-4DF3-9A2B-06E07C9B9F37}" destId="{F270BAA4-E126-4A62-B986-EAD6E74C105C}" srcOrd="2" destOrd="0" parTransId="{DF97529C-D2B6-4A79-9EA7-7CA1CC840A8F}" sibTransId="{BABDC858-2A7A-4F50-A878-64A7BA2012E3}"/>
    <dgm:cxn modelId="{D4D42D9E-2391-434D-810B-2F730467AA71}" type="presOf" srcId="{8990D478-F045-4EBA-A975-BD9E783466D2}" destId="{865A018E-C11F-43A1-8259-D87B42A0939B}" srcOrd="0" destOrd="2" presId="urn:microsoft.com/office/officeart/2005/8/layout/chevron2"/>
    <dgm:cxn modelId="{5DFC4C9E-C31F-491D-8EBB-BCC648ADAD97}" type="presOf" srcId="{73D92B53-CF07-4C64-888D-6D159E992B00}" destId="{840E6C1C-3D20-4F0A-AB0A-665BC1FD6417}" srcOrd="0" destOrd="4" presId="urn:microsoft.com/office/officeart/2005/8/layout/chevron2"/>
    <dgm:cxn modelId="{D931F9B3-67EC-4EAF-B61E-0312AF0F4C87}" srcId="{6011B677-995E-470A-BFF8-248260B88D92}" destId="{04CB13B3-B3B2-4763-A94B-BD280BBB7F98}" srcOrd="1" destOrd="0" parTransId="{7057C60B-6E38-4E96-BA84-840D89F51EE2}" sibTransId="{C70C04EC-963E-4C0B-85F5-749D36CAC1DD}"/>
    <dgm:cxn modelId="{637F8FBF-28CA-4E93-A6F9-7697F446A472}" type="presOf" srcId="{5CF08873-6A1C-422D-90A6-8D1C91A91962}" destId="{865A018E-C11F-43A1-8259-D87B42A0939B}" srcOrd="0" destOrd="5" presId="urn:microsoft.com/office/officeart/2005/8/layout/chevron2"/>
    <dgm:cxn modelId="{3275DDC5-0DA4-4F0E-93CF-31661B294DFF}" srcId="{3979A686-736F-4DEC-8964-C470E52DD9E0}" destId="{6011B677-995E-470A-BFF8-248260B88D92}" srcOrd="0" destOrd="0" parTransId="{C5C54DEA-4E3F-48FC-ACE6-C9D59C32718E}" sibTransId="{8560CBD6-BDE0-46CF-81FC-238FDAD79931}"/>
    <dgm:cxn modelId="{DED99BCA-F88F-43C3-993F-11735B7290A7}" srcId="{3979A686-736F-4DEC-8964-C470E52DD9E0}" destId="{01BF9538-8CB3-4DF3-9A2B-06E07C9B9F37}" srcOrd="1" destOrd="0" parTransId="{29CC0268-F801-4996-A003-F8F7F626FA0C}" sibTransId="{FEEE7CD2-5E9F-4BDE-B3B7-23EB1568DED4}"/>
    <dgm:cxn modelId="{DB137ACB-3FFA-4E36-A6D8-3224C7E62BBE}" type="presOf" srcId="{FBA1FBF6-540E-445A-957B-1B8E6A98E401}" destId="{840E6C1C-3D20-4F0A-AB0A-665BC1FD6417}" srcOrd="0" destOrd="1" presId="urn:microsoft.com/office/officeart/2005/8/layout/chevron2"/>
    <dgm:cxn modelId="{428067D6-9055-49A9-9AA6-7873008A5B6C}" type="presOf" srcId="{1CC6857F-DD9C-49D6-86DF-F5450B20984B}" destId="{840E6C1C-3D20-4F0A-AB0A-665BC1FD6417}" srcOrd="0" destOrd="3" presId="urn:microsoft.com/office/officeart/2005/8/layout/chevron2"/>
    <dgm:cxn modelId="{9C974DDD-0A15-4886-8272-8DEB0EFB21D8}" srcId="{01BF9538-8CB3-4DF3-9A2B-06E07C9B9F37}" destId="{94C904B0-2189-445A-AD88-AAB7938EBE4C}" srcOrd="0" destOrd="0" parTransId="{9214D8C0-EFFC-41EB-9A5E-85A65E14DBFF}" sibTransId="{E25884A0-2476-4903-AED0-5BB4FC0D8C9D}"/>
    <dgm:cxn modelId="{E483D0E5-640D-4B08-915D-1AC3CCFF048F}" type="presOf" srcId="{6011B677-995E-470A-BFF8-248260B88D92}" destId="{98C4B21D-4011-4F4A-A451-44F10AC51E16}" srcOrd="0" destOrd="0" presId="urn:microsoft.com/office/officeart/2005/8/layout/chevron2"/>
    <dgm:cxn modelId="{7ACA7DF2-1046-4436-92C9-4FC3B9523A18}" srcId="{6011B677-995E-470A-BFF8-248260B88D92}" destId="{8990D478-F045-4EBA-A975-BD9E783466D2}" srcOrd="2" destOrd="0" parTransId="{A6B04E74-4084-4838-9E87-1DA806A9CC2C}" sibTransId="{3CF4DB3D-E8B7-4D36-A644-70F751185613}"/>
    <dgm:cxn modelId="{139D36F4-019F-4A48-8D75-7B15FB62A56F}" type="presOf" srcId="{CDAF186A-FC2F-4B90-8528-3F677B360ED5}" destId="{865A018E-C11F-43A1-8259-D87B42A0939B}" srcOrd="0" destOrd="4" presId="urn:microsoft.com/office/officeart/2005/8/layout/chevron2"/>
    <dgm:cxn modelId="{D98299F4-8F9F-4251-9D10-1092BB3D8485}" srcId="{9C0B51D2-0487-474D-AED8-24AE31AFA7FA}" destId="{33C6EAA3-7D05-404D-A1F1-89E5AEC850F6}" srcOrd="2" destOrd="0" parTransId="{04E0433F-30CB-4BF4-92E9-CBB94DCE1752}" sibTransId="{687DBC05-D43F-45CF-BE05-C97B7D65DA10}"/>
    <dgm:cxn modelId="{5C19EAF6-9946-4376-97CF-3139850BDC2F}" srcId="{6011B677-995E-470A-BFF8-248260B88D92}" destId="{CDAF186A-FC2F-4B90-8528-3F677B360ED5}" srcOrd="4" destOrd="0" parTransId="{41F0825B-00EE-4A46-AB6D-6757A85E3DB2}" sibTransId="{4ED4E5F9-5825-410E-A678-1B045CDD9D61}"/>
    <dgm:cxn modelId="{63C6EFFF-9EB3-42AC-8FFD-87E08C499017}" type="presOf" srcId="{782B0ABE-8629-4177-B8F0-08215429E1FF}" destId="{23237795-8384-438A-8BDB-DBFABDF14887}" srcOrd="0" destOrd="1" presId="urn:microsoft.com/office/officeart/2005/8/layout/chevron2"/>
    <dgm:cxn modelId="{08BBD6F9-D37A-45A6-B875-D16E6719FF3B}" type="presParOf" srcId="{62891D90-9A8C-4581-9C42-A5ED587A8573}" destId="{7C681D1B-2468-4B08-8B0B-937AAEE35FE1}" srcOrd="0" destOrd="0" presId="urn:microsoft.com/office/officeart/2005/8/layout/chevron2"/>
    <dgm:cxn modelId="{05507431-77EB-4BBA-ADF7-4D6790F964F1}" type="presParOf" srcId="{7C681D1B-2468-4B08-8B0B-937AAEE35FE1}" destId="{98C4B21D-4011-4F4A-A451-44F10AC51E16}" srcOrd="0" destOrd="0" presId="urn:microsoft.com/office/officeart/2005/8/layout/chevron2"/>
    <dgm:cxn modelId="{4A6F112E-E0BB-45AF-9BA0-9A1D2C69BF7A}" type="presParOf" srcId="{7C681D1B-2468-4B08-8B0B-937AAEE35FE1}" destId="{865A018E-C11F-43A1-8259-D87B42A0939B}" srcOrd="1" destOrd="0" presId="urn:microsoft.com/office/officeart/2005/8/layout/chevron2"/>
    <dgm:cxn modelId="{6E2BD98C-B8F5-4893-8A83-710B82612FEF}" type="presParOf" srcId="{62891D90-9A8C-4581-9C42-A5ED587A8573}" destId="{A10F26A0-0BA9-4B88-BEB5-A20A4982E132}" srcOrd="1" destOrd="0" presId="urn:microsoft.com/office/officeart/2005/8/layout/chevron2"/>
    <dgm:cxn modelId="{A9E1F53B-E256-427F-88B3-BBD7EA3633F5}" type="presParOf" srcId="{62891D90-9A8C-4581-9C42-A5ED587A8573}" destId="{C7039B61-AAC0-45F6-93F8-EDFC4DA00C9D}" srcOrd="2" destOrd="0" presId="urn:microsoft.com/office/officeart/2005/8/layout/chevron2"/>
    <dgm:cxn modelId="{B43437A6-93E0-4D76-A72B-8F05DD21EC36}" type="presParOf" srcId="{C7039B61-AAC0-45F6-93F8-EDFC4DA00C9D}" destId="{D4D4E87E-7323-49C9-8565-0C4F600094C7}" srcOrd="0" destOrd="0" presId="urn:microsoft.com/office/officeart/2005/8/layout/chevron2"/>
    <dgm:cxn modelId="{6EB729AA-F20B-4A2C-A3C8-E178BE5ED7B4}" type="presParOf" srcId="{C7039B61-AAC0-45F6-93F8-EDFC4DA00C9D}" destId="{23237795-8384-438A-8BDB-DBFABDF14887}" srcOrd="1" destOrd="0" presId="urn:microsoft.com/office/officeart/2005/8/layout/chevron2"/>
    <dgm:cxn modelId="{11203A05-4CDD-4ACF-A34A-3E2C58183D75}" type="presParOf" srcId="{62891D90-9A8C-4581-9C42-A5ED587A8573}" destId="{EE774A37-8DFA-4F64-8F9E-DCC62A9F4B84}" srcOrd="3" destOrd="0" presId="urn:microsoft.com/office/officeart/2005/8/layout/chevron2"/>
    <dgm:cxn modelId="{222B4BCE-5B18-4E65-A432-8282423F03FA}" type="presParOf" srcId="{62891D90-9A8C-4581-9C42-A5ED587A8573}" destId="{C9C01940-0CC0-4CBD-8BFA-42837002D01F}" srcOrd="4" destOrd="0" presId="urn:microsoft.com/office/officeart/2005/8/layout/chevron2"/>
    <dgm:cxn modelId="{29FDEED0-F942-455D-84E0-06C49CFAEF7D}" type="presParOf" srcId="{C9C01940-0CC0-4CBD-8BFA-42837002D01F}" destId="{C686147F-DB7A-4772-B04B-E393034CFF65}" srcOrd="0" destOrd="0" presId="urn:microsoft.com/office/officeart/2005/8/layout/chevron2"/>
    <dgm:cxn modelId="{1B5771B5-2675-4C6F-ACD9-26574ADDFB7B}" type="presParOf" srcId="{C9C01940-0CC0-4CBD-8BFA-42837002D01F}" destId="{840E6C1C-3D20-4F0A-AB0A-665BC1FD6417}"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C3C32-EF65-4175-9D82-CE7B40424C90}">
      <dsp:nvSpPr>
        <dsp:cNvPr id="0" name=""/>
        <dsp:cNvSpPr/>
      </dsp:nvSpPr>
      <dsp:spPr>
        <a:xfrm>
          <a:off x="0" y="450"/>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A7012-7C3D-4099-B3F0-94FEF3B5AFEE}">
      <dsp:nvSpPr>
        <dsp:cNvPr id="0" name=""/>
        <dsp:cNvSpPr/>
      </dsp:nvSpPr>
      <dsp:spPr>
        <a:xfrm>
          <a:off x="319130" y="237820"/>
          <a:ext cx="580237" cy="580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154DCC-3787-41A5-BB6D-CA2941E6E489}">
      <dsp:nvSpPr>
        <dsp:cNvPr id="0" name=""/>
        <dsp:cNvSpPr/>
      </dsp:nvSpPr>
      <dsp:spPr>
        <a:xfrm>
          <a:off x="1218497" y="450"/>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Skin cancer is a significant health concern, yet many people remain unaware of its dangers. Among the most serious forms is </a:t>
          </a:r>
          <a:r>
            <a:rPr lang="en-US" sz="1400" b="1" kern="1200" dirty="0">
              <a:solidFill>
                <a:schemeClr val="bg1"/>
              </a:solidFill>
            </a:rPr>
            <a:t>Melanoma</a:t>
          </a:r>
          <a:r>
            <a:rPr lang="en-US" sz="1400" kern="1200" dirty="0">
              <a:solidFill>
                <a:schemeClr val="bg1"/>
              </a:solidFill>
            </a:rPr>
            <a:t>, a potentially fatal skin cancer with a high tendency to spread if not detected early.</a:t>
          </a:r>
        </a:p>
      </dsp:txBody>
      <dsp:txXfrm>
        <a:off x="1218497" y="450"/>
        <a:ext cx="7354000" cy="1054976"/>
      </dsp:txXfrm>
    </dsp:sp>
    <dsp:sp modelId="{8DF9B89A-CCF1-4D49-A444-3CC6E6E464C6}">
      <dsp:nvSpPr>
        <dsp:cNvPr id="0" name=""/>
        <dsp:cNvSpPr/>
      </dsp:nvSpPr>
      <dsp:spPr>
        <a:xfrm>
          <a:off x="0" y="1319171"/>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22123-A0D5-4FE6-99D0-ACB38247A258}">
      <dsp:nvSpPr>
        <dsp:cNvPr id="0" name=""/>
        <dsp:cNvSpPr/>
      </dsp:nvSpPr>
      <dsp:spPr>
        <a:xfrm>
          <a:off x="319130" y="1556540"/>
          <a:ext cx="580237" cy="580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B968C-E23A-4FD8-9C82-43174E597FCC}">
      <dsp:nvSpPr>
        <dsp:cNvPr id="0" name=""/>
        <dsp:cNvSpPr/>
      </dsp:nvSpPr>
      <dsp:spPr>
        <a:xfrm>
          <a:off x="1218497" y="1319171"/>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Melanoma can develop in existing moles or appear suddenly as a dark spot that differs from the surrounding skin. Early detection is critical, as timely intervention can dramatically improve survival rates. However, traditional diagnostic methods relying on dermatologists’ expertise and biopsies—are often time-intensive, subjective, and inaccessible to many, especially in underserved regions.</a:t>
          </a:r>
        </a:p>
      </dsp:txBody>
      <dsp:txXfrm>
        <a:off x="1218497" y="1319171"/>
        <a:ext cx="7354000" cy="1054976"/>
      </dsp:txXfrm>
    </dsp:sp>
    <dsp:sp modelId="{50CE5051-63F0-42FE-8373-DD5195133585}">
      <dsp:nvSpPr>
        <dsp:cNvPr id="0" name=""/>
        <dsp:cNvSpPr/>
      </dsp:nvSpPr>
      <dsp:spPr>
        <a:xfrm>
          <a:off x="0" y="2637891"/>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38C90-09C8-4130-AD42-6A5D118A2D44}">
      <dsp:nvSpPr>
        <dsp:cNvPr id="0" name=""/>
        <dsp:cNvSpPr/>
      </dsp:nvSpPr>
      <dsp:spPr>
        <a:xfrm>
          <a:off x="319130" y="2875261"/>
          <a:ext cx="580237" cy="5802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7040D-22F5-419F-A7F5-233EB25C0892}">
      <dsp:nvSpPr>
        <dsp:cNvPr id="0" name=""/>
        <dsp:cNvSpPr/>
      </dsp:nvSpPr>
      <dsp:spPr>
        <a:xfrm>
          <a:off x="1218497" y="2637891"/>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Recent advancements in deep learning and machine learning have shown immense potential in automating the detection and analysis of skin diseases. These technologies promise improved diagnostic accuracy and accessibility. However, their clinical adoption remains a challenge due to the need for high precision, scalability, and robustness in real-world applications.</a:t>
          </a:r>
        </a:p>
      </dsp:txBody>
      <dsp:txXfrm>
        <a:off x="1218497" y="2637891"/>
        <a:ext cx="7354000" cy="105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4A705-2642-488D-B809-1DD0F61DFF69}">
      <dsp:nvSpPr>
        <dsp:cNvPr id="0" name=""/>
        <dsp:cNvSpPr/>
      </dsp:nvSpPr>
      <dsp:spPr>
        <a:xfrm>
          <a:off x="0" y="155404"/>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1) Purpose of the User Interface:</a:t>
          </a:r>
          <a:endParaRPr lang="en-US" sz="900" b="1" kern="1200" dirty="0"/>
        </a:p>
      </dsp:txBody>
      <dsp:txXfrm>
        <a:off x="10052" y="165456"/>
        <a:ext cx="6675896" cy="185816"/>
      </dsp:txXfrm>
    </dsp:sp>
    <dsp:sp modelId="{7DCEF788-F7DD-4CC7-81B5-41D9406ED99D}">
      <dsp:nvSpPr>
        <dsp:cNvPr id="0" name=""/>
        <dsp:cNvSpPr/>
      </dsp:nvSpPr>
      <dsp:spPr>
        <a:xfrm>
          <a:off x="0" y="379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Allow users to upload skin lesion images, view analysis results, and download reports seamlessly.</a:t>
          </a:r>
          <a:endParaRPr lang="en-US" sz="900" kern="1200" dirty="0"/>
        </a:p>
      </dsp:txBody>
      <dsp:txXfrm>
        <a:off x="10052" y="389661"/>
        <a:ext cx="6675896" cy="185816"/>
      </dsp:txXfrm>
    </dsp:sp>
    <dsp:sp modelId="{5E018496-CCB9-4BD5-8D18-DF6EBFEC9BF2}">
      <dsp:nvSpPr>
        <dsp:cNvPr id="0" name=""/>
        <dsp:cNvSpPr/>
      </dsp:nvSpPr>
      <dsp:spPr>
        <a:xfrm>
          <a:off x="0" y="617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2) Key Features:</a:t>
          </a:r>
          <a:endParaRPr lang="en-US" sz="900" b="1" kern="1200" dirty="0"/>
        </a:p>
      </dsp:txBody>
      <dsp:txXfrm>
        <a:off x="10052" y="627261"/>
        <a:ext cx="6675896" cy="185816"/>
      </dsp:txXfrm>
    </dsp:sp>
    <dsp:sp modelId="{0CBABCC8-B879-4456-AEBE-044EF1467DF2}">
      <dsp:nvSpPr>
        <dsp:cNvPr id="0" name=""/>
        <dsp:cNvSpPr/>
      </dsp:nvSpPr>
      <dsp:spPr>
        <a:xfrm>
          <a:off x="0" y="854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Image Upload:</a:t>
          </a:r>
          <a:endParaRPr lang="en-US" sz="900" kern="1200" dirty="0"/>
        </a:p>
      </dsp:txBody>
      <dsp:txXfrm>
        <a:off x="10052" y="864861"/>
        <a:ext cx="6675896" cy="185816"/>
      </dsp:txXfrm>
    </dsp:sp>
    <dsp:sp modelId="{DC0E2B79-1B1E-430B-9943-FA0BFCCC2F8D}">
      <dsp:nvSpPr>
        <dsp:cNvPr id="0" name=""/>
        <dsp:cNvSpPr/>
      </dsp:nvSpPr>
      <dsp:spPr>
        <a:xfrm>
          <a:off x="0" y="1092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Users can upload high-resolution images (e.g., JPEG, PNG).Notify users if the image quality is insufficient (resolution below 1024x1024 pixels).</a:t>
          </a:r>
          <a:endParaRPr lang="en-US" sz="900" kern="1200" dirty="0"/>
        </a:p>
      </dsp:txBody>
      <dsp:txXfrm>
        <a:off x="10052" y="1102461"/>
        <a:ext cx="6675896" cy="185816"/>
      </dsp:txXfrm>
    </dsp:sp>
    <dsp:sp modelId="{34ED67BD-1E14-4945-B2A6-AA008817CEFA}">
      <dsp:nvSpPr>
        <dsp:cNvPr id="0" name=""/>
        <dsp:cNvSpPr/>
      </dsp:nvSpPr>
      <dsp:spPr>
        <a:xfrm>
          <a:off x="0" y="1330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Review &amp; Confirm:</a:t>
          </a:r>
          <a:endParaRPr lang="en-US" sz="900" kern="1200" dirty="0"/>
        </a:p>
      </dsp:txBody>
      <dsp:txXfrm>
        <a:off x="10052" y="1340061"/>
        <a:ext cx="6675896" cy="185816"/>
      </dsp:txXfrm>
    </dsp:sp>
    <dsp:sp modelId="{45814786-4838-4652-AD8A-4EA626C7D79B}">
      <dsp:nvSpPr>
        <dsp:cNvPr id="0" name=""/>
        <dsp:cNvSpPr/>
      </dsp:nvSpPr>
      <dsp:spPr>
        <a:xfrm>
          <a:off x="0" y="1567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Preview uploaded images before analysis.</a:t>
          </a:r>
          <a:endParaRPr lang="en-US" sz="900" kern="1200" dirty="0"/>
        </a:p>
      </dsp:txBody>
      <dsp:txXfrm>
        <a:off x="10052" y="1577661"/>
        <a:ext cx="6675896" cy="185816"/>
      </dsp:txXfrm>
    </dsp:sp>
    <dsp:sp modelId="{AF376B56-174E-40E4-8DC7-0332937C8DD2}">
      <dsp:nvSpPr>
        <dsp:cNvPr id="0" name=""/>
        <dsp:cNvSpPr/>
      </dsp:nvSpPr>
      <dsp:spPr>
        <a:xfrm>
          <a:off x="0" y="1805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Results Display:</a:t>
          </a:r>
          <a:endParaRPr lang="en-US" sz="900" kern="1200" dirty="0"/>
        </a:p>
      </dsp:txBody>
      <dsp:txXfrm>
        <a:off x="10052" y="1815261"/>
        <a:ext cx="6675896" cy="185816"/>
      </dsp:txXfrm>
    </dsp:sp>
    <dsp:sp modelId="{EF84EAEA-3CC1-48E0-B253-037CD3634149}">
      <dsp:nvSpPr>
        <dsp:cNvPr id="0" name=""/>
        <dsp:cNvSpPr/>
      </dsp:nvSpPr>
      <dsp:spPr>
        <a:xfrm>
          <a:off x="0" y="2042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Show detected disease name, confidence score, and visualized results (bounding boxes or heatmaps).</a:t>
          </a:r>
          <a:endParaRPr lang="en-US" sz="900" kern="1200" dirty="0"/>
        </a:p>
      </dsp:txBody>
      <dsp:txXfrm>
        <a:off x="10052" y="2052861"/>
        <a:ext cx="6675896" cy="185816"/>
      </dsp:txXfrm>
    </dsp:sp>
    <dsp:sp modelId="{F8C430F4-2B23-407C-AFAF-0210B79AFD94}">
      <dsp:nvSpPr>
        <dsp:cNvPr id="0" name=""/>
        <dsp:cNvSpPr/>
      </dsp:nvSpPr>
      <dsp:spPr>
        <a:xfrm>
          <a:off x="0" y="2280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Report Management:</a:t>
          </a:r>
          <a:endParaRPr lang="en-US" sz="900" kern="1200" dirty="0"/>
        </a:p>
      </dsp:txBody>
      <dsp:txXfrm>
        <a:off x="10052" y="2290461"/>
        <a:ext cx="6675896" cy="185816"/>
      </dsp:txXfrm>
    </dsp:sp>
    <dsp:sp modelId="{3B6ECB19-9DC3-4756-8937-D9691B1B49DB}">
      <dsp:nvSpPr>
        <dsp:cNvPr id="0" name=""/>
        <dsp:cNvSpPr/>
      </dsp:nvSpPr>
      <dsp:spPr>
        <a:xfrm>
          <a:off x="0" y="2518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Export analysis reports in PDF format.</a:t>
          </a:r>
        </a:p>
      </dsp:txBody>
      <dsp:txXfrm>
        <a:off x="10052" y="2528061"/>
        <a:ext cx="6675896" cy="185816"/>
      </dsp:txXfrm>
    </dsp:sp>
    <dsp:sp modelId="{452D4DAB-83BC-4420-AC38-F9DEF7A1ED74}">
      <dsp:nvSpPr>
        <dsp:cNvPr id="0" name=""/>
        <dsp:cNvSpPr/>
      </dsp:nvSpPr>
      <dsp:spPr>
        <a:xfrm>
          <a:off x="0" y="2755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Access previously saved reports.</a:t>
          </a:r>
          <a:endParaRPr lang="en-US" sz="900" kern="1200" dirty="0"/>
        </a:p>
      </dsp:txBody>
      <dsp:txXfrm>
        <a:off x="10052" y="2765661"/>
        <a:ext cx="6675896" cy="185816"/>
      </dsp:txXfrm>
    </dsp:sp>
    <dsp:sp modelId="{BDEA057D-8BDA-4194-B58B-DE75EB9028CC}">
      <dsp:nvSpPr>
        <dsp:cNvPr id="0" name=""/>
        <dsp:cNvSpPr/>
      </dsp:nvSpPr>
      <dsp:spPr>
        <a:xfrm>
          <a:off x="0" y="2993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3) Platform Details:</a:t>
          </a:r>
          <a:endParaRPr lang="en-US" sz="900" b="1" kern="1200" dirty="0"/>
        </a:p>
      </dsp:txBody>
      <dsp:txXfrm>
        <a:off x="10052" y="3003261"/>
        <a:ext cx="6675896" cy="185816"/>
      </dsp:txXfrm>
    </dsp:sp>
    <dsp:sp modelId="{BCE4ADA8-FE71-4D80-919A-E0A811136CEA}">
      <dsp:nvSpPr>
        <dsp:cNvPr id="0" name=""/>
        <dsp:cNvSpPr/>
      </dsp:nvSpPr>
      <dsp:spPr>
        <a:xfrm>
          <a:off x="0" y="3230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Android App:</a:t>
          </a:r>
        </a:p>
      </dsp:txBody>
      <dsp:txXfrm>
        <a:off x="10052" y="3240861"/>
        <a:ext cx="6675896" cy="185816"/>
      </dsp:txXfrm>
    </dsp:sp>
    <dsp:sp modelId="{5D12CAEA-5C44-46BA-9D1A-CF6E660D1AEA}">
      <dsp:nvSpPr>
        <dsp:cNvPr id="0" name=""/>
        <dsp:cNvSpPr/>
      </dsp:nvSpPr>
      <dsp:spPr>
        <a:xfrm>
          <a:off x="0" y="3468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Built using Java/Dart in Android Studio/Flutter for mobile use.</a:t>
          </a:r>
        </a:p>
      </dsp:txBody>
      <dsp:txXfrm>
        <a:off x="10052" y="3478461"/>
        <a:ext cx="6675896" cy="185816"/>
      </dsp:txXfrm>
    </dsp:sp>
    <dsp:sp modelId="{371A23D4-7249-47A8-8612-56EBD122275F}">
      <dsp:nvSpPr>
        <dsp:cNvPr id="0" name=""/>
        <dsp:cNvSpPr/>
      </dsp:nvSpPr>
      <dsp:spPr>
        <a:xfrm>
          <a:off x="0" y="3706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4) Design Approach:</a:t>
          </a:r>
          <a:endParaRPr lang="en-US" sz="900" b="1" kern="1200" dirty="0"/>
        </a:p>
      </dsp:txBody>
      <dsp:txXfrm>
        <a:off x="10052" y="3716061"/>
        <a:ext cx="6675896" cy="185816"/>
      </dsp:txXfrm>
    </dsp:sp>
    <dsp:sp modelId="{7056723C-B0AD-4045-BE29-CE8F9A8414E4}">
      <dsp:nvSpPr>
        <dsp:cNvPr id="0" name=""/>
        <dsp:cNvSpPr/>
      </dsp:nvSpPr>
      <dsp:spPr>
        <a:xfrm>
          <a:off x="0" y="3943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Clean, user-friendly interface for intuitive navigation.</a:t>
          </a:r>
        </a:p>
      </dsp:txBody>
      <dsp:txXfrm>
        <a:off x="10052" y="3953661"/>
        <a:ext cx="6675896" cy="185816"/>
      </dsp:txXfrm>
    </dsp:sp>
    <dsp:sp modelId="{AFDF8ED2-6BE9-4768-A88E-F616F488F010}">
      <dsp:nvSpPr>
        <dsp:cNvPr id="0" name=""/>
        <dsp:cNvSpPr/>
      </dsp:nvSpPr>
      <dsp:spPr>
        <a:xfrm>
          <a:off x="0" y="4181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Emphasis on accessibility and clear visual presentation of results.</a:t>
          </a:r>
          <a:endParaRPr lang="en-US" sz="900" kern="1200" dirty="0"/>
        </a:p>
      </dsp:txBody>
      <dsp:txXfrm>
        <a:off x="10052" y="4191261"/>
        <a:ext cx="6675896" cy="185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4B21D-4011-4F4A-A451-44F10AC51E16}">
      <dsp:nvSpPr>
        <dsp:cNvPr id="0" name=""/>
        <dsp:cNvSpPr/>
      </dsp:nvSpPr>
      <dsp:spPr>
        <a:xfrm rot="5400000">
          <a:off x="-292091" y="293639"/>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Users</a:t>
          </a:r>
          <a:endParaRPr lang="en-IL" sz="3400" kern="1200"/>
        </a:p>
      </dsp:txBody>
      <dsp:txXfrm rot="-5400000">
        <a:off x="2" y="683095"/>
        <a:ext cx="1363095" cy="584184"/>
      </dsp:txXfrm>
    </dsp:sp>
    <dsp:sp modelId="{865A018E-C11F-43A1-8259-D87B42A0939B}">
      <dsp:nvSpPr>
        <dsp:cNvPr id="0" name=""/>
        <dsp:cNvSpPr/>
      </dsp:nvSpPr>
      <dsp:spPr>
        <a:xfrm rot="5400000">
          <a:off x="2441053" y="-1076410"/>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user_id (Primary Key)</a:t>
          </a:r>
          <a:endParaRPr lang="en-IL" sz="1300" kern="1200"/>
        </a:p>
        <a:p>
          <a:pPr marL="114300" lvl="1" indent="-114300" algn="l" defTabSz="577850">
            <a:lnSpc>
              <a:spcPct val="90000"/>
            </a:lnSpc>
            <a:spcBef>
              <a:spcPct val="0"/>
            </a:spcBef>
            <a:spcAft>
              <a:spcPct val="15000"/>
            </a:spcAft>
            <a:buChar char="•"/>
          </a:pPr>
          <a:r>
            <a:rPr lang="en-US" sz="1300" kern="1200"/>
            <a:t>name (String)</a:t>
          </a:r>
          <a:endParaRPr lang="en-IL" sz="1300" kern="1200"/>
        </a:p>
        <a:p>
          <a:pPr marL="114300" lvl="1" indent="-114300" algn="l" defTabSz="577850">
            <a:lnSpc>
              <a:spcPct val="90000"/>
            </a:lnSpc>
            <a:spcBef>
              <a:spcPct val="0"/>
            </a:spcBef>
            <a:spcAft>
              <a:spcPct val="15000"/>
            </a:spcAft>
            <a:buChar char="•"/>
          </a:pPr>
          <a:r>
            <a:rPr lang="en-US" sz="1300" kern="1200"/>
            <a:t>email (String, unique)</a:t>
          </a:r>
          <a:endParaRPr lang="en-IL" sz="1300" kern="1200"/>
        </a:p>
        <a:p>
          <a:pPr marL="114300" lvl="1" indent="-114300" algn="l" defTabSz="577850">
            <a:lnSpc>
              <a:spcPct val="90000"/>
            </a:lnSpc>
            <a:spcBef>
              <a:spcPct val="0"/>
            </a:spcBef>
            <a:spcAft>
              <a:spcPct val="15000"/>
            </a:spcAft>
            <a:buChar char="•"/>
          </a:pPr>
          <a:r>
            <a:rPr lang="en-US" sz="1300" kern="1200" dirty="0"/>
            <a:t>password (String)</a:t>
          </a:r>
          <a:endParaRPr lang="en-IL" sz="1300" kern="1200" dirty="0"/>
        </a:p>
        <a:p>
          <a:pPr marL="114300" lvl="1" indent="-114300" algn="l" defTabSz="577850">
            <a:lnSpc>
              <a:spcPct val="90000"/>
            </a:lnSpc>
            <a:spcBef>
              <a:spcPct val="0"/>
            </a:spcBef>
            <a:spcAft>
              <a:spcPct val="15000"/>
            </a:spcAft>
            <a:buChar char="•"/>
          </a:pPr>
          <a:r>
            <a:rPr lang="en-US" sz="1300" kern="1200" dirty="0" err="1"/>
            <a:t>isGuest</a:t>
          </a:r>
          <a:r>
            <a:rPr lang="en-US" sz="1300" kern="1200" dirty="0"/>
            <a:t>(Boolean)</a:t>
          </a:r>
          <a:endParaRPr lang="en-IL" sz="1300" kern="1200" dirty="0"/>
        </a:p>
        <a:p>
          <a:pPr marL="114300" lvl="1" indent="-114300" algn="l" defTabSz="577850">
            <a:lnSpc>
              <a:spcPct val="90000"/>
            </a:lnSpc>
            <a:spcBef>
              <a:spcPct val="0"/>
            </a:spcBef>
            <a:spcAft>
              <a:spcPct val="15000"/>
            </a:spcAft>
            <a:buChar char="•"/>
          </a:pPr>
          <a:r>
            <a:rPr lang="en-US" sz="1300" kern="1200" dirty="0" err="1"/>
            <a:t>profile_image</a:t>
          </a:r>
          <a:endParaRPr lang="en-IL" sz="1300" kern="1200" dirty="0"/>
        </a:p>
      </dsp:txBody>
      <dsp:txXfrm rot="-5400000">
        <a:off x="1363095" y="63336"/>
        <a:ext cx="3359860" cy="1142155"/>
      </dsp:txXfrm>
    </dsp:sp>
    <dsp:sp modelId="{D4D4E87E-7323-49C9-8565-0C4F600094C7}">
      <dsp:nvSpPr>
        <dsp:cNvPr id="0" name=""/>
        <dsp:cNvSpPr/>
      </dsp:nvSpPr>
      <dsp:spPr>
        <a:xfrm rot="5400000">
          <a:off x="-292091" y="2049978"/>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Images</a:t>
          </a:r>
          <a:endParaRPr lang="en-IL" sz="3400" kern="1200"/>
        </a:p>
      </dsp:txBody>
      <dsp:txXfrm rot="-5400000">
        <a:off x="2" y="2439434"/>
        <a:ext cx="1363095" cy="584184"/>
      </dsp:txXfrm>
    </dsp:sp>
    <dsp:sp modelId="{23237795-8384-438A-8BDB-DBFABDF14887}">
      <dsp:nvSpPr>
        <dsp:cNvPr id="0" name=""/>
        <dsp:cNvSpPr/>
      </dsp:nvSpPr>
      <dsp:spPr>
        <a:xfrm rot="5400000">
          <a:off x="2441053" y="679927"/>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image_id (Primary Key)</a:t>
          </a:r>
          <a:endParaRPr lang="en-IL" sz="1300" kern="1200"/>
        </a:p>
        <a:p>
          <a:pPr marL="114300" lvl="1" indent="-114300" algn="l" defTabSz="577850">
            <a:lnSpc>
              <a:spcPct val="90000"/>
            </a:lnSpc>
            <a:spcBef>
              <a:spcPct val="0"/>
            </a:spcBef>
            <a:spcAft>
              <a:spcPct val="15000"/>
            </a:spcAft>
            <a:buChar char="•"/>
          </a:pPr>
          <a:r>
            <a:rPr lang="en-US" sz="1300" kern="1200"/>
            <a:t>user_id (Foreign Key → Users.user_id)</a:t>
          </a:r>
          <a:endParaRPr lang="en-IL" sz="1300" kern="1200"/>
        </a:p>
        <a:p>
          <a:pPr marL="114300" lvl="1" indent="-114300" algn="l" defTabSz="577850">
            <a:lnSpc>
              <a:spcPct val="90000"/>
            </a:lnSpc>
            <a:spcBef>
              <a:spcPct val="0"/>
            </a:spcBef>
            <a:spcAft>
              <a:spcPct val="15000"/>
            </a:spcAft>
            <a:buChar char="•"/>
          </a:pPr>
          <a:r>
            <a:rPr lang="en-US" sz="1300" kern="1200"/>
            <a:t>upload_date (Date)</a:t>
          </a:r>
          <a:endParaRPr lang="en-IL" sz="1300" kern="1200"/>
        </a:p>
        <a:p>
          <a:pPr marL="114300" lvl="1" indent="-114300" algn="l" defTabSz="577850">
            <a:lnSpc>
              <a:spcPct val="90000"/>
            </a:lnSpc>
            <a:spcBef>
              <a:spcPct val="0"/>
            </a:spcBef>
            <a:spcAft>
              <a:spcPct val="15000"/>
            </a:spcAft>
            <a:buChar char="•"/>
          </a:pPr>
          <a:r>
            <a:rPr lang="en-US" sz="1300" kern="1200" dirty="0"/>
            <a:t>metadata (JSON, resolution, file type)</a:t>
          </a:r>
          <a:endParaRPr lang="en-IL" sz="1300" kern="1200" dirty="0"/>
        </a:p>
      </dsp:txBody>
      <dsp:txXfrm rot="-5400000">
        <a:off x="1363095" y="1819673"/>
        <a:ext cx="3359860" cy="1142155"/>
      </dsp:txXfrm>
    </dsp:sp>
    <dsp:sp modelId="{C686147F-DB7A-4772-B04B-E393034CFF65}">
      <dsp:nvSpPr>
        <dsp:cNvPr id="0" name=""/>
        <dsp:cNvSpPr/>
      </dsp:nvSpPr>
      <dsp:spPr>
        <a:xfrm rot="5400000">
          <a:off x="-292091" y="3806316"/>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Results</a:t>
          </a:r>
          <a:endParaRPr lang="en-IL" sz="3400" kern="1200"/>
        </a:p>
      </dsp:txBody>
      <dsp:txXfrm rot="-5400000">
        <a:off x="2" y="4195772"/>
        <a:ext cx="1363095" cy="584184"/>
      </dsp:txXfrm>
    </dsp:sp>
    <dsp:sp modelId="{840E6C1C-3D20-4F0A-AB0A-665BC1FD6417}">
      <dsp:nvSpPr>
        <dsp:cNvPr id="0" name=""/>
        <dsp:cNvSpPr/>
      </dsp:nvSpPr>
      <dsp:spPr>
        <a:xfrm rot="5400000">
          <a:off x="2441053" y="2436266"/>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result_id (Primary Key)</a:t>
          </a:r>
          <a:endParaRPr lang="en-IL" sz="1300" kern="1200"/>
        </a:p>
        <a:p>
          <a:pPr marL="114300" lvl="1" indent="-114300" algn="l" defTabSz="577850">
            <a:lnSpc>
              <a:spcPct val="90000"/>
            </a:lnSpc>
            <a:spcBef>
              <a:spcPct val="0"/>
            </a:spcBef>
            <a:spcAft>
              <a:spcPct val="15000"/>
            </a:spcAft>
            <a:buChar char="•"/>
          </a:pPr>
          <a:r>
            <a:rPr lang="en-US" sz="1300" kern="1200" dirty="0" err="1"/>
            <a:t>image_id</a:t>
          </a:r>
          <a:r>
            <a:rPr lang="en-US" sz="1300" kern="1200" dirty="0"/>
            <a:t> (Foreign Key → </a:t>
          </a:r>
          <a:r>
            <a:rPr lang="en-US" sz="1300" kern="1200" dirty="0" err="1"/>
            <a:t>Images.image_id</a:t>
          </a:r>
          <a:r>
            <a:rPr lang="en-US" sz="1300" kern="1200" dirty="0"/>
            <a:t>)</a:t>
          </a:r>
          <a:endParaRPr lang="en-IL" sz="1300" kern="1200" dirty="0"/>
        </a:p>
        <a:p>
          <a:pPr marL="114300" lvl="1" indent="-114300" algn="l" defTabSz="577850">
            <a:lnSpc>
              <a:spcPct val="90000"/>
            </a:lnSpc>
            <a:spcBef>
              <a:spcPct val="0"/>
            </a:spcBef>
            <a:spcAft>
              <a:spcPct val="15000"/>
            </a:spcAft>
            <a:buChar char="•"/>
          </a:pPr>
          <a:r>
            <a:rPr lang="en-US" sz="1300" kern="1200" dirty="0" err="1"/>
            <a:t>analysis_date</a:t>
          </a:r>
          <a:r>
            <a:rPr lang="en-US" sz="1300" kern="1200" dirty="0"/>
            <a:t> (Date)</a:t>
          </a:r>
          <a:endParaRPr lang="en-IL" sz="1300" kern="1200" dirty="0"/>
        </a:p>
        <a:p>
          <a:pPr marL="114300" lvl="1" indent="-114300" algn="l" defTabSz="577850">
            <a:lnSpc>
              <a:spcPct val="90000"/>
            </a:lnSpc>
            <a:spcBef>
              <a:spcPct val="0"/>
            </a:spcBef>
            <a:spcAft>
              <a:spcPct val="15000"/>
            </a:spcAft>
            <a:buChar char="•"/>
          </a:pPr>
          <a:r>
            <a:rPr lang="en-US" sz="1300" kern="1200" dirty="0" err="1"/>
            <a:t>disease_name</a:t>
          </a:r>
          <a:r>
            <a:rPr lang="en-US" sz="1300" kern="1200" dirty="0"/>
            <a:t> (String)</a:t>
          </a:r>
          <a:endParaRPr lang="en-IL" sz="1300" kern="1200" dirty="0"/>
        </a:p>
        <a:p>
          <a:pPr marL="114300" lvl="1" indent="-114300" algn="l" defTabSz="577850">
            <a:lnSpc>
              <a:spcPct val="90000"/>
            </a:lnSpc>
            <a:spcBef>
              <a:spcPct val="0"/>
            </a:spcBef>
            <a:spcAft>
              <a:spcPct val="15000"/>
            </a:spcAft>
            <a:buChar char="•"/>
          </a:pPr>
          <a:r>
            <a:rPr lang="en-US" sz="1300" kern="1200" dirty="0" err="1"/>
            <a:t>confidence_score</a:t>
          </a:r>
          <a:r>
            <a:rPr lang="en-US" sz="1300" kern="1200" dirty="0"/>
            <a:t> (Float)</a:t>
          </a:r>
          <a:endParaRPr lang="en-IL" sz="1300" kern="1200" dirty="0"/>
        </a:p>
      </dsp:txBody>
      <dsp:txXfrm rot="-5400000">
        <a:off x="1363095" y="3576012"/>
        <a:ext cx="3359860" cy="11421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1/11/2025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7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583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76252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98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71730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2017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65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74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59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44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14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03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7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38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55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862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979301"/>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8.jpe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3484D30-79DE-68C6-454A-B8C3CF3E34B1}"/>
              </a:ext>
            </a:extLst>
          </p:cNvPr>
          <p:cNvPicPr>
            <a:picLocks noChangeAspect="1"/>
          </p:cNvPicPr>
          <p:nvPr/>
        </p:nvPicPr>
        <p:blipFill>
          <a:blip r:embed="rId2"/>
          <a:stretch>
            <a:fillRect/>
          </a:stretch>
        </p:blipFill>
        <p:spPr>
          <a:xfrm>
            <a:off x="2118420" y="4229890"/>
            <a:ext cx="3049053" cy="2080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4A51C6DC-4286-9814-1B57-4B8B84BF89BF}"/>
              </a:ext>
            </a:extLst>
          </p:cNvPr>
          <p:cNvSpPr/>
          <p:nvPr/>
        </p:nvSpPr>
        <p:spPr>
          <a:xfrm>
            <a:off x="1032119" y="1692871"/>
            <a:ext cx="10224274"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latin typeface="Aharoni" panose="02010803020104030203" pitchFamily="2" charset="-79"/>
                <a:cs typeface="Aharoni" panose="02010803020104030203" pitchFamily="2" charset="-79"/>
              </a:rPr>
              <a:t>AI Based skin disease Detection Software</a:t>
            </a:r>
          </a:p>
        </p:txBody>
      </p:sp>
      <p:sp>
        <p:nvSpPr>
          <p:cNvPr id="8" name="Rectangle 7">
            <a:extLst>
              <a:ext uri="{FF2B5EF4-FFF2-40B4-BE49-F238E27FC236}">
                <a16:creationId xmlns:a16="http://schemas.microsoft.com/office/drawing/2014/main" id="{F56D6243-6F6E-D84A-79C4-A054384AC666}"/>
              </a:ext>
            </a:extLst>
          </p:cNvPr>
          <p:cNvSpPr/>
          <p:nvPr/>
        </p:nvSpPr>
        <p:spPr>
          <a:xfrm>
            <a:off x="3981936" y="3001260"/>
            <a:ext cx="3140860" cy="523220"/>
          </a:xfrm>
          <a:prstGeom prst="rect">
            <a:avLst/>
          </a:prstGeom>
          <a:noFill/>
        </p:spPr>
        <p:txBody>
          <a:bodyPr wrap="non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Phuoc van Tran(Man)</a:t>
            </a:r>
          </a:p>
        </p:txBody>
      </p:sp>
      <p:pic>
        <p:nvPicPr>
          <p:cNvPr id="30" name="Picture 29" descr="A person and a robot&#10;&#10;Description automatically generated">
            <a:extLst>
              <a:ext uri="{FF2B5EF4-FFF2-40B4-BE49-F238E27FC236}">
                <a16:creationId xmlns:a16="http://schemas.microsoft.com/office/drawing/2014/main" id="{C322C63A-7C7D-93A7-106A-159853D17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025" y="4017601"/>
            <a:ext cx="4585157" cy="2292579"/>
          </a:xfrm>
          <a:prstGeom prst="rect">
            <a:avLst/>
          </a:prstGeom>
        </p:spPr>
      </p:pic>
    </p:spTree>
    <p:extLst>
      <p:ext uri="{BB962C8B-B14F-4D97-AF65-F5344CB8AC3E}">
        <p14:creationId xmlns:p14="http://schemas.microsoft.com/office/powerpoint/2010/main" val="256083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68" name="Rectangle 56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6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3D8B44-8C3B-36A3-EA82-426D3769368F}"/>
              </a:ext>
            </a:extLst>
          </p:cNvPr>
          <p:cNvSpPr/>
          <p:nvPr/>
        </p:nvSpPr>
        <p:spPr>
          <a:xfrm>
            <a:off x="2379528" y="270171"/>
            <a:ext cx="1539398" cy="482071"/>
          </a:xfrm>
          <a:prstGeom prst="rect">
            <a:avLst/>
          </a:prstGeom>
        </p:spPr>
        <p:txBody>
          <a:bodyPr vert="horz" lIns="91440" tIns="45720" rIns="91440" bIns="45720" rtlCol="0">
            <a:normAutofit/>
          </a:bodyPr>
          <a:lstStyle/>
          <a:p>
            <a:pPr defTabSz="914400">
              <a:lnSpc>
                <a:spcPct val="120000"/>
              </a:lnSpc>
              <a:spcBef>
                <a:spcPct val="0"/>
              </a:spcBef>
              <a:spcAft>
                <a:spcPts val="600"/>
              </a:spcAft>
              <a:buSzPct val="125000"/>
            </a:pPr>
            <a:r>
              <a:rPr lang="en-US" sz="2000" b="1" cap="all" spc="0" dirty="0">
                <a:ln w="9525">
                  <a:solidFill>
                    <a:schemeClr val="bg1"/>
                  </a:solidFill>
                  <a:prstDash val="solid"/>
                </a:ln>
                <a:effectLst>
                  <a:outerShdw blurRad="12700" dist="38100" dir="2700000" algn="tl" rotWithShape="0">
                    <a:schemeClr val="bg1">
                      <a:lumMod val="50000"/>
                    </a:schemeClr>
                  </a:outerShdw>
                </a:effectLst>
              </a:rPr>
              <a:t>Database</a:t>
            </a:r>
          </a:p>
        </p:txBody>
      </p:sp>
      <p:pic>
        <p:nvPicPr>
          <p:cNvPr id="3" name="Picture 2">
            <a:extLst>
              <a:ext uri="{FF2B5EF4-FFF2-40B4-BE49-F238E27FC236}">
                <a16:creationId xmlns:a16="http://schemas.microsoft.com/office/drawing/2014/main" id="{ABFF35FE-0918-77E7-FB44-25AA3A5C943E}"/>
              </a:ext>
            </a:extLst>
          </p:cNvPr>
          <p:cNvPicPr>
            <a:picLocks noChangeAspect="1"/>
          </p:cNvPicPr>
          <p:nvPr/>
        </p:nvPicPr>
        <p:blipFill>
          <a:blip r:embed="rId4" cstate="print">
            <a:extLst>
              <a:ext uri="{28A0092B-C50C-407E-A947-70E740481C1C}">
                <a14:useLocalDpi xmlns:a14="http://schemas.microsoft.com/office/drawing/2010/main" val="0"/>
              </a:ext>
            </a:extLst>
          </a:blip>
          <a:srcRect l="3054" r="2001" b="-1"/>
          <a:stretch/>
        </p:blipFill>
        <p:spPr bwMode="auto">
          <a:xfrm>
            <a:off x="6129358" y="833756"/>
            <a:ext cx="5456279" cy="538765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9" name="Group 56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6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L"/>
            </a:p>
          </p:txBody>
        </p:sp>
        <p:sp>
          <p:nvSpPr>
            <p:cNvPr id="46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48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L"/>
            </a:p>
          </p:txBody>
        </p:sp>
        <p:sp>
          <p:nvSpPr>
            <p:cNvPr id="48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grpSp>
      <p:sp>
        <p:nvSpPr>
          <p:cNvPr id="4" name="Rectangle 3">
            <a:extLst>
              <a:ext uri="{FF2B5EF4-FFF2-40B4-BE49-F238E27FC236}">
                <a16:creationId xmlns:a16="http://schemas.microsoft.com/office/drawing/2014/main" id="{9C5909BF-0B45-B1F4-6311-5646F4D716FA}"/>
              </a:ext>
            </a:extLst>
          </p:cNvPr>
          <p:cNvSpPr/>
          <p:nvPr/>
        </p:nvSpPr>
        <p:spPr>
          <a:xfrm>
            <a:off x="7866426" y="346391"/>
            <a:ext cx="2263309" cy="461665"/>
          </a:xfrm>
          <a:prstGeom prst="rect">
            <a:avLst/>
          </a:prstGeom>
          <a:noFill/>
        </p:spPr>
        <p:txBody>
          <a:bodyPr wrap="square" lIns="91440" tIns="45720" rIns="91440" bIns="45720">
            <a:spAutoFit/>
          </a:bodyPr>
          <a:lstStyle/>
          <a:p>
            <a:pPr algn="ctr">
              <a:spcAft>
                <a:spcPts val="600"/>
              </a:spcAft>
            </a:pPr>
            <a:r>
              <a:rPr lang="en-US" sz="2400" b="1">
                <a:ln w="12700">
                  <a:solidFill>
                    <a:schemeClr val="accent5"/>
                  </a:solidFill>
                  <a:prstDash val="solid"/>
                </a:ln>
                <a:solidFill>
                  <a:schemeClr val="bg1"/>
                </a:solidFill>
              </a:rPr>
              <a:t>Class Diagram</a:t>
            </a:r>
            <a:endParaRPr lang="en-US" sz="2400" b="1" cap="none" spc="0">
              <a:ln w="12700">
                <a:solidFill>
                  <a:schemeClr val="accent5"/>
                </a:solidFill>
                <a:prstDash val="solid"/>
              </a:ln>
              <a:solidFill>
                <a:schemeClr val="bg1"/>
              </a:solidFill>
              <a:effectLst/>
            </a:endParaRPr>
          </a:p>
        </p:txBody>
      </p:sp>
      <p:graphicFrame>
        <p:nvGraphicFramePr>
          <p:cNvPr id="452" name="Diagram 451">
            <a:extLst>
              <a:ext uri="{FF2B5EF4-FFF2-40B4-BE49-F238E27FC236}">
                <a16:creationId xmlns:a16="http://schemas.microsoft.com/office/drawing/2014/main" id="{660F3949-1C30-966E-36D2-80701605BAF9}"/>
              </a:ext>
            </a:extLst>
          </p:cNvPr>
          <p:cNvGraphicFramePr/>
          <p:nvPr>
            <p:extLst>
              <p:ext uri="{D42A27DB-BD31-4B8C-83A1-F6EECF244321}">
                <p14:modId xmlns:p14="http://schemas.microsoft.com/office/powerpoint/2010/main" val="2909116725"/>
              </p:ext>
            </p:extLst>
          </p:nvPr>
        </p:nvGraphicFramePr>
        <p:xfrm>
          <a:off x="846138" y="867897"/>
          <a:ext cx="4784744" cy="54630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6058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B9FF82-45A7-673E-5B52-B9240BEEF41C}"/>
              </a:ext>
            </a:extLst>
          </p:cNvPr>
          <p:cNvSpPr/>
          <p:nvPr/>
        </p:nvSpPr>
        <p:spPr>
          <a:xfrm>
            <a:off x="952500" y="4747497"/>
            <a:ext cx="8712200" cy="12003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B661223B-7AF0-F36C-9996-FEFE96AF3548}"/>
              </a:ext>
            </a:extLst>
          </p:cNvPr>
          <p:cNvSpPr/>
          <p:nvPr/>
        </p:nvSpPr>
        <p:spPr>
          <a:xfrm>
            <a:off x="952500" y="933450"/>
            <a:ext cx="8712200" cy="37431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L"/>
          </a:p>
        </p:txBody>
      </p:sp>
      <p:sp>
        <p:nvSpPr>
          <p:cNvPr id="2" name="Rectangle 1">
            <a:extLst>
              <a:ext uri="{FF2B5EF4-FFF2-40B4-BE49-F238E27FC236}">
                <a16:creationId xmlns:a16="http://schemas.microsoft.com/office/drawing/2014/main" id="{57408FBF-59BB-72DC-0291-0809E6C354C2}"/>
              </a:ext>
            </a:extLst>
          </p:cNvPr>
          <p:cNvSpPr/>
          <p:nvPr/>
        </p:nvSpPr>
        <p:spPr>
          <a:xfrm>
            <a:off x="2082703" y="275391"/>
            <a:ext cx="671850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Skins diseases and skin cancer</a:t>
            </a:r>
          </a:p>
        </p:txBody>
      </p:sp>
      <p:sp>
        <p:nvSpPr>
          <p:cNvPr id="7" name="TextBox 6">
            <a:extLst>
              <a:ext uri="{FF2B5EF4-FFF2-40B4-BE49-F238E27FC236}">
                <a16:creationId xmlns:a16="http://schemas.microsoft.com/office/drawing/2014/main" id="{E696F0D4-1391-D755-A4DA-3FA0E6E10BBA}"/>
              </a:ext>
            </a:extLst>
          </p:cNvPr>
          <p:cNvSpPr txBox="1"/>
          <p:nvPr/>
        </p:nvSpPr>
        <p:spPr>
          <a:xfrm>
            <a:off x="1016002" y="4714696"/>
            <a:ext cx="8572498" cy="1200329"/>
          </a:xfrm>
          <a:prstGeom prst="rect">
            <a:avLst/>
          </a:prstGeom>
          <a:noFill/>
        </p:spPr>
        <p:txBody>
          <a:bodyPr wrap="square">
            <a:spAutoFit/>
          </a:bodyPr>
          <a:lstStyle/>
          <a:p>
            <a:r>
              <a:rPr lang="en-US" dirty="0">
                <a:solidFill>
                  <a:schemeClr val="bg1"/>
                </a:solidFill>
              </a:rPr>
              <a:t>To address this pressing issue, our project aims to develop an </a:t>
            </a:r>
            <a:r>
              <a:rPr lang="en-US" b="1" dirty="0">
                <a:solidFill>
                  <a:schemeClr val="bg1"/>
                </a:solidFill>
              </a:rPr>
              <a:t>automated system for detecting and analyzing skin lesions, particularly melanoma, using deep learning algorithms</a:t>
            </a:r>
            <a:r>
              <a:rPr lang="en-US" dirty="0">
                <a:solidFill>
                  <a:schemeClr val="bg1"/>
                </a:solidFill>
              </a:rPr>
              <a:t>. By leveraging state</a:t>
            </a:r>
            <a:r>
              <a:rPr lang="he-IL" dirty="0">
                <a:solidFill>
                  <a:schemeClr val="bg1"/>
                </a:solidFill>
              </a:rPr>
              <a:t> </a:t>
            </a:r>
            <a:r>
              <a:rPr lang="en-US" dirty="0">
                <a:solidFill>
                  <a:schemeClr val="bg1"/>
                </a:solidFill>
              </a:rPr>
              <a:t>of the art Convolutional Neural Networks (CNNs) such as </a:t>
            </a:r>
            <a:r>
              <a:rPr lang="en-US" b="1" dirty="0" err="1">
                <a:solidFill>
                  <a:schemeClr val="bg1"/>
                </a:solidFill>
              </a:rPr>
              <a:t>ResNet</a:t>
            </a:r>
            <a:r>
              <a:rPr lang="en-US" dirty="0">
                <a:solidFill>
                  <a:schemeClr val="bg1"/>
                </a:solidFill>
              </a:rPr>
              <a:t> and </a:t>
            </a:r>
            <a:r>
              <a:rPr lang="en-US" b="1" dirty="0">
                <a:solidFill>
                  <a:schemeClr val="bg1"/>
                </a:solidFill>
              </a:rPr>
              <a:t>Inception.</a:t>
            </a:r>
            <a:endParaRPr lang="en-IL" dirty="0">
              <a:solidFill>
                <a:schemeClr val="bg1"/>
              </a:solidFill>
            </a:endParaRPr>
          </a:p>
        </p:txBody>
      </p:sp>
      <p:pic>
        <p:nvPicPr>
          <p:cNvPr id="1026" name="Picture 2" descr="Melanoma from a mole that was once an even colour and shape but has now changed">
            <a:extLst>
              <a:ext uri="{FF2B5EF4-FFF2-40B4-BE49-F238E27FC236}">
                <a16:creationId xmlns:a16="http://schemas.microsoft.com/office/drawing/2014/main" id="{24E50525-3626-DDC5-627C-E92A76826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7" y="1842347"/>
            <a:ext cx="931959" cy="1127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spicious irritated mole found not to be melanoma">
            <a:extLst>
              <a:ext uri="{FF2B5EF4-FFF2-40B4-BE49-F238E27FC236}">
                <a16:creationId xmlns:a16="http://schemas.microsoft.com/office/drawing/2014/main" id="{C19DA04D-6CEE-B537-1D74-07868F392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0826" y="3819756"/>
            <a:ext cx="931960" cy="14119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E1C9C3D-C4F5-9230-4000-292E784941E4}"/>
              </a:ext>
            </a:extLst>
          </p:cNvPr>
          <p:cNvSpPr/>
          <p:nvPr/>
        </p:nvSpPr>
        <p:spPr>
          <a:xfrm>
            <a:off x="10185751" y="1398574"/>
            <a:ext cx="1382110"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solidFill>
                  <a:srgbClr val="FF0000"/>
                </a:solidFill>
                <a:latin typeface="Arial" panose="020B0604020202020204" pitchFamily="34" charset="0"/>
                <a:cs typeface="Arial" panose="020B0604020202020204" pitchFamily="34" charset="0"/>
              </a:rPr>
              <a:t>Melanoma</a:t>
            </a:r>
            <a:endParaRPr lang="en-US" sz="2000" cap="none" spc="0" dirty="0">
              <a:ln/>
              <a:solidFill>
                <a:srgbClr val="FF0000"/>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25D52C6-36CF-66C7-59E3-9A2EC953004F}"/>
              </a:ext>
            </a:extLst>
          </p:cNvPr>
          <p:cNvSpPr/>
          <p:nvPr/>
        </p:nvSpPr>
        <p:spPr>
          <a:xfrm>
            <a:off x="9950912" y="3277387"/>
            <a:ext cx="1851789"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solidFill>
                  <a:srgbClr val="00B050"/>
                </a:solidFill>
                <a:latin typeface="Arial" panose="020B0604020202020204" pitchFamily="34" charset="0"/>
                <a:cs typeface="Arial" panose="020B0604020202020204" pitchFamily="34" charset="0"/>
              </a:rPr>
              <a:t>Not Melanoma</a:t>
            </a:r>
            <a:endParaRPr lang="en-US" sz="2000" cap="none" spc="0" dirty="0">
              <a:ln/>
              <a:solidFill>
                <a:srgbClr val="00B050"/>
              </a:solidFill>
              <a:effectLst/>
              <a:latin typeface="Arial" panose="020B0604020202020204" pitchFamily="34" charset="0"/>
              <a:cs typeface="Arial" panose="020B0604020202020204" pitchFamily="34" charset="0"/>
            </a:endParaRPr>
          </a:p>
        </p:txBody>
      </p:sp>
      <p:graphicFrame>
        <p:nvGraphicFramePr>
          <p:cNvPr id="1030" name="TextBox 4">
            <a:extLst>
              <a:ext uri="{FF2B5EF4-FFF2-40B4-BE49-F238E27FC236}">
                <a16:creationId xmlns:a16="http://schemas.microsoft.com/office/drawing/2014/main" id="{B5861F3E-4385-1322-CC70-CFAF6E6CAF02}"/>
              </a:ext>
            </a:extLst>
          </p:cNvPr>
          <p:cNvGraphicFramePr/>
          <p:nvPr>
            <p:extLst>
              <p:ext uri="{D42A27DB-BD31-4B8C-83A1-F6EECF244321}">
                <p14:modId xmlns:p14="http://schemas.microsoft.com/office/powerpoint/2010/main" val="3481402367"/>
              </p:ext>
            </p:extLst>
          </p:nvPr>
        </p:nvGraphicFramePr>
        <p:xfrm>
          <a:off x="1016001" y="983277"/>
          <a:ext cx="8572498"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330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07FE41-8388-F010-B0BE-39D5DFFF9A20}"/>
              </a:ext>
            </a:extLst>
          </p:cNvPr>
          <p:cNvSpPr/>
          <p:nvPr/>
        </p:nvSpPr>
        <p:spPr>
          <a:xfrm>
            <a:off x="3896426" y="0"/>
            <a:ext cx="4189737"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a:ln/>
                <a:solidFill>
                  <a:schemeClr val="accent4"/>
                </a:solidFill>
                <a:effectLst/>
              </a:rPr>
              <a:t>literature review </a:t>
            </a:r>
            <a:endParaRPr lang="en-US" sz="4400" b="1" cap="none" spc="0" dirty="0">
              <a:ln/>
              <a:solidFill>
                <a:schemeClr val="accent4"/>
              </a:solidFill>
              <a:effectLst/>
            </a:endParaRPr>
          </a:p>
        </p:txBody>
      </p:sp>
      <p:grpSp>
        <p:nvGrpSpPr>
          <p:cNvPr id="11" name="Group 10">
            <a:extLst>
              <a:ext uri="{FF2B5EF4-FFF2-40B4-BE49-F238E27FC236}">
                <a16:creationId xmlns:a16="http://schemas.microsoft.com/office/drawing/2014/main" id="{99E3C2CF-10A4-894E-CE84-FC498ACD2DD4}"/>
              </a:ext>
            </a:extLst>
          </p:cNvPr>
          <p:cNvGrpSpPr/>
          <p:nvPr/>
        </p:nvGrpSpPr>
        <p:grpSpPr>
          <a:xfrm>
            <a:off x="968443" y="813326"/>
            <a:ext cx="9531351" cy="2397323"/>
            <a:chOff x="968444" y="769441"/>
            <a:chExt cx="9531351" cy="2397323"/>
          </a:xfrm>
        </p:grpSpPr>
        <p:sp>
          <p:nvSpPr>
            <p:cNvPr id="7" name="Rectangle 6">
              <a:extLst>
                <a:ext uri="{FF2B5EF4-FFF2-40B4-BE49-F238E27FC236}">
                  <a16:creationId xmlns:a16="http://schemas.microsoft.com/office/drawing/2014/main" id="{BDD24732-E883-7AF7-6FA5-9B11BBDC52B9}"/>
                </a:ext>
              </a:extLst>
            </p:cNvPr>
            <p:cNvSpPr/>
            <p:nvPr/>
          </p:nvSpPr>
          <p:spPr>
            <a:xfrm>
              <a:off x="968444" y="769441"/>
              <a:ext cx="9531349" cy="2397323"/>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TextBox 2">
              <a:extLst>
                <a:ext uri="{FF2B5EF4-FFF2-40B4-BE49-F238E27FC236}">
                  <a16:creationId xmlns:a16="http://schemas.microsoft.com/office/drawing/2014/main" id="{2A30AA72-CD68-9FB3-2CCD-443894514B48}"/>
                </a:ext>
              </a:extLst>
            </p:cNvPr>
            <p:cNvSpPr txBox="1"/>
            <p:nvPr/>
          </p:nvSpPr>
          <p:spPr>
            <a:xfrm>
              <a:off x="968445" y="769441"/>
              <a:ext cx="9531350" cy="2397323"/>
            </a:xfrm>
            <a:prstGeom prst="rect">
              <a:avLst/>
            </a:prstGeom>
            <a:noFill/>
          </p:spPr>
          <p:txBody>
            <a:bodyPr wrap="square">
              <a:spAutoFit/>
            </a:bodyPr>
            <a:lstStyle>
              <a:defPPr>
                <a:defRPr lang="en-US"/>
              </a:defPPr>
            </a:lstStyle>
            <a:p>
              <a:r>
                <a:rPr lang="en-IL" b="1" dirty="0">
                  <a:solidFill>
                    <a:schemeClr val="bg1"/>
                  </a:solidFill>
                </a:rPr>
                <a:t>Datasets</a:t>
              </a:r>
              <a:r>
                <a:rPr lang="en-IL" dirty="0">
                  <a:solidFill>
                    <a:schemeClr val="bg1"/>
                  </a:solidFill>
                </a:rPr>
                <a:t> play a critical role in developing robust and accurate models for skin cancer detection. Two prominent datasets frequently used in research are:</a:t>
              </a:r>
            </a:p>
            <a:p>
              <a:r>
                <a:rPr lang="en-IL" dirty="0">
                  <a:solidFill>
                    <a:schemeClr val="bg1"/>
                  </a:solidFill>
                </a:rPr>
                <a:t>[1]ISIC Archive: The International Skin Imaging Collaboration (ISIC) Archive is one of the largest public databases of </a:t>
              </a:r>
              <a:r>
                <a:rPr lang="en-IL" dirty="0" err="1">
                  <a:solidFill>
                    <a:schemeClr val="bg1"/>
                  </a:solidFill>
                </a:rPr>
                <a:t>dermoscopic</a:t>
              </a:r>
              <a:r>
                <a:rPr lang="en-IL" dirty="0">
                  <a:solidFill>
                    <a:schemeClr val="bg1"/>
                  </a:solidFill>
                </a:rPr>
                <a:t> images. It provides a wide range of annotated images for training and testing machine learning models.</a:t>
              </a:r>
            </a:p>
            <a:p>
              <a:r>
                <a:rPr lang="en-IL" dirty="0">
                  <a:solidFill>
                    <a:schemeClr val="bg1"/>
                  </a:solidFill>
                </a:rPr>
                <a:t>[2]HAM10000: This dataset comprises over 10,000 multi-source images of skin lesions, including both benign and malignant samples. Frequently used in Kaggle competitions, HAM10000 serves as a benchmark for evaluating the performance of skin cancer detection algorithms.</a:t>
              </a:r>
            </a:p>
          </p:txBody>
        </p:sp>
      </p:grpSp>
      <p:grpSp>
        <p:nvGrpSpPr>
          <p:cNvPr id="12" name="Group 11">
            <a:extLst>
              <a:ext uri="{FF2B5EF4-FFF2-40B4-BE49-F238E27FC236}">
                <a16:creationId xmlns:a16="http://schemas.microsoft.com/office/drawing/2014/main" id="{C75D255C-6C58-23AD-DF6F-F5D27C3DA888}"/>
              </a:ext>
            </a:extLst>
          </p:cNvPr>
          <p:cNvGrpSpPr/>
          <p:nvPr/>
        </p:nvGrpSpPr>
        <p:grpSpPr>
          <a:xfrm>
            <a:off x="914789" y="3345890"/>
            <a:ext cx="9584233" cy="1528320"/>
            <a:chOff x="915559" y="3457436"/>
            <a:chExt cx="9584233" cy="1315304"/>
          </a:xfrm>
        </p:grpSpPr>
        <p:sp>
          <p:nvSpPr>
            <p:cNvPr id="10" name="Rectangle 9">
              <a:extLst>
                <a:ext uri="{FF2B5EF4-FFF2-40B4-BE49-F238E27FC236}">
                  <a16:creationId xmlns:a16="http://schemas.microsoft.com/office/drawing/2014/main" id="{ABE5D692-ADD0-E923-A59C-C69D03E8B997}"/>
                </a:ext>
              </a:extLst>
            </p:cNvPr>
            <p:cNvSpPr/>
            <p:nvPr/>
          </p:nvSpPr>
          <p:spPr>
            <a:xfrm>
              <a:off x="968443" y="3457436"/>
              <a:ext cx="9531349" cy="130812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TextBox 4">
              <a:extLst>
                <a:ext uri="{FF2B5EF4-FFF2-40B4-BE49-F238E27FC236}">
                  <a16:creationId xmlns:a16="http://schemas.microsoft.com/office/drawing/2014/main" id="{2BC7B909-B47B-E3EF-0C12-7404B2E35664}"/>
                </a:ext>
              </a:extLst>
            </p:cNvPr>
            <p:cNvSpPr txBox="1">
              <a:spLocks/>
            </p:cNvSpPr>
            <p:nvPr/>
          </p:nvSpPr>
          <p:spPr>
            <a:xfrm>
              <a:off x="915559" y="3501321"/>
              <a:ext cx="9584233" cy="1271419"/>
            </a:xfrm>
            <a:prstGeom prst="rect">
              <a:avLst/>
            </a:prstGeom>
            <a:noFill/>
          </p:spPr>
          <p:txBody>
            <a:bodyPr wrap="square">
              <a:spAutoFit/>
            </a:bodyPr>
            <a:lstStyle/>
            <a:p>
              <a:r>
                <a:rPr lang="en-US" b="1" dirty="0">
                  <a:solidFill>
                    <a:schemeClr val="bg1"/>
                  </a:solidFill>
                </a:rPr>
                <a:t>Preprocessing techniques</a:t>
              </a:r>
              <a:r>
                <a:rPr lang="en-US" dirty="0">
                  <a:solidFill>
                    <a:schemeClr val="bg1"/>
                  </a:solidFill>
                </a:rPr>
                <a:t>, such as </a:t>
              </a:r>
              <a:r>
                <a:rPr lang="en-US" b="1" dirty="0">
                  <a:solidFill>
                    <a:schemeClr val="bg1"/>
                  </a:solidFill>
                </a:rPr>
                <a:t>segmentation</a:t>
              </a:r>
              <a:r>
                <a:rPr lang="en-US" dirty="0">
                  <a:solidFill>
                    <a:schemeClr val="bg1"/>
                  </a:solidFill>
                </a:rPr>
                <a:t> and </a:t>
              </a:r>
              <a:r>
                <a:rPr lang="en-US" b="1" dirty="0">
                  <a:solidFill>
                    <a:schemeClr val="bg1"/>
                  </a:solidFill>
                </a:rPr>
                <a:t>contrast enhancement</a:t>
              </a:r>
              <a:r>
                <a:rPr lang="en-US" dirty="0">
                  <a:solidFill>
                    <a:schemeClr val="bg1"/>
                  </a:solidFill>
                </a:rPr>
                <a:t>, play a crucial role in improving the quality of skin lesion images for analysis, enabling more accurate detection and classification. Studies, such as "Detection and Classification of Melanoma Skin Cancer Using Image Processing Techniques" [5], highlight the effectiveness of these methods in enhancing image clarity and contributing to higher </a:t>
              </a:r>
              <a:r>
                <a:rPr lang="en-US" b="1" dirty="0">
                  <a:solidFill>
                    <a:schemeClr val="bg1"/>
                  </a:solidFill>
                </a:rPr>
                <a:t>diagnostic accuracy</a:t>
              </a:r>
              <a:r>
                <a:rPr lang="en-US" dirty="0">
                  <a:solidFill>
                    <a:schemeClr val="bg1"/>
                  </a:solidFill>
                </a:rPr>
                <a:t>.</a:t>
              </a:r>
            </a:p>
          </p:txBody>
        </p:sp>
      </p:grpSp>
      <p:grpSp>
        <p:nvGrpSpPr>
          <p:cNvPr id="19" name="Group 18">
            <a:extLst>
              <a:ext uri="{FF2B5EF4-FFF2-40B4-BE49-F238E27FC236}">
                <a16:creationId xmlns:a16="http://schemas.microsoft.com/office/drawing/2014/main" id="{D1B4E03B-0D22-8D7B-A211-4894575D0D81}"/>
              </a:ext>
            </a:extLst>
          </p:cNvPr>
          <p:cNvGrpSpPr/>
          <p:nvPr/>
        </p:nvGrpSpPr>
        <p:grpSpPr>
          <a:xfrm>
            <a:off x="914786" y="5052100"/>
            <a:ext cx="9584236" cy="1308124"/>
            <a:chOff x="903601" y="5344502"/>
            <a:chExt cx="9584236" cy="1308124"/>
          </a:xfrm>
        </p:grpSpPr>
        <p:sp>
          <p:nvSpPr>
            <p:cNvPr id="17" name="Rectangle 16">
              <a:extLst>
                <a:ext uri="{FF2B5EF4-FFF2-40B4-BE49-F238E27FC236}">
                  <a16:creationId xmlns:a16="http://schemas.microsoft.com/office/drawing/2014/main" id="{1AEEC637-0CA8-AE6A-3618-DF5119394CBA}"/>
                </a:ext>
              </a:extLst>
            </p:cNvPr>
            <p:cNvSpPr/>
            <p:nvPr/>
          </p:nvSpPr>
          <p:spPr>
            <a:xfrm>
              <a:off x="942000" y="5344502"/>
              <a:ext cx="9531349" cy="130812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EF639327-F5E1-816C-A81E-5A7CA1E5580C}"/>
                </a:ext>
              </a:extLst>
            </p:cNvPr>
            <p:cNvSpPr txBox="1"/>
            <p:nvPr/>
          </p:nvSpPr>
          <p:spPr>
            <a:xfrm>
              <a:off x="903601" y="5344502"/>
              <a:ext cx="9584236" cy="1200329"/>
            </a:xfrm>
            <a:prstGeom prst="rect">
              <a:avLst/>
            </a:prstGeom>
            <a:noFill/>
          </p:spPr>
          <p:txBody>
            <a:bodyPr wrap="square">
              <a:spAutoFit/>
            </a:bodyPr>
            <a:lstStyle/>
            <a:p>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Deep learning, particularly convolutional neural networks (</a:t>
              </a:r>
              <a:r>
                <a:rPr lang="en-IL" sz="18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CNNs</a:t>
              </a:r>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 has emerged as the leading approach for skin cancer detection. For instance, [6]“</a:t>
              </a:r>
              <a:r>
                <a:rPr lang="en-IL" sz="1800" b="1" dirty="0">
                  <a:solidFill>
                    <a:schemeClr val="bg1"/>
                  </a:solidFill>
                  <a:effectLst/>
                  <a:latin typeface="Aptos" panose="020B0004020202020204" pitchFamily="34" charset="0"/>
                  <a:ea typeface="Aptos" panose="020B0004020202020204" pitchFamily="34" charset="0"/>
                  <a:cs typeface="Arial" panose="020B0604020202020204" pitchFamily="34" charset="0"/>
                </a:rPr>
                <a:t>Dermatologist-Level Classification of Skin Cancer with Deep Neural Networks</a:t>
              </a:r>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 demonstrated the efficacy of </a:t>
              </a:r>
              <a:r>
                <a:rPr lang="en-IL" sz="18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CNNs</a:t>
              </a:r>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 in achieving dermatologist-level accuracy</a:t>
              </a:r>
              <a:r>
                <a:rPr lang="en-US" dirty="0">
                  <a:solidFill>
                    <a:schemeClr val="bg1"/>
                  </a:solidFill>
                  <a:latin typeface="Aptos" panose="020B0004020202020204" pitchFamily="34" charset="0"/>
                  <a:ea typeface="Aptos" panose="020B0004020202020204" pitchFamily="34" charset="0"/>
                  <a:cs typeface="Arial" panose="020B0604020202020204" pitchFamily="34" charset="0"/>
                </a:rPr>
                <a:t>.</a:t>
              </a:r>
              <a:endParaRPr lang="en-IL" dirty="0">
                <a:solidFill>
                  <a:schemeClr val="bg1"/>
                </a:solidFill>
              </a:endParaRPr>
            </a:p>
          </p:txBody>
        </p:sp>
      </p:grpSp>
    </p:spTree>
    <p:extLst>
      <p:ext uri="{BB962C8B-B14F-4D97-AF65-F5344CB8AC3E}">
        <p14:creationId xmlns:p14="http://schemas.microsoft.com/office/powerpoint/2010/main" val="380069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E81C39-B79C-E20E-D08D-87B5727294EC}"/>
              </a:ext>
            </a:extLst>
          </p:cNvPr>
          <p:cNvSpPr/>
          <p:nvPr/>
        </p:nvSpPr>
        <p:spPr>
          <a:xfrm>
            <a:off x="3786411" y="0"/>
            <a:ext cx="3243196"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Competitors</a:t>
            </a:r>
          </a:p>
        </p:txBody>
      </p:sp>
      <p:grpSp>
        <p:nvGrpSpPr>
          <p:cNvPr id="14" name="Group 13">
            <a:extLst>
              <a:ext uri="{FF2B5EF4-FFF2-40B4-BE49-F238E27FC236}">
                <a16:creationId xmlns:a16="http://schemas.microsoft.com/office/drawing/2014/main" id="{889CDDE1-FBB8-8F26-04E5-06BD6A03E7A2}"/>
              </a:ext>
            </a:extLst>
          </p:cNvPr>
          <p:cNvGrpSpPr/>
          <p:nvPr/>
        </p:nvGrpSpPr>
        <p:grpSpPr>
          <a:xfrm>
            <a:off x="1316916" y="2683682"/>
            <a:ext cx="8337550" cy="2090509"/>
            <a:chOff x="1316916" y="2683682"/>
            <a:chExt cx="8337550" cy="2090509"/>
          </a:xfrm>
        </p:grpSpPr>
        <p:sp>
          <p:nvSpPr>
            <p:cNvPr id="7" name="Rectangle 6">
              <a:extLst>
                <a:ext uri="{FF2B5EF4-FFF2-40B4-BE49-F238E27FC236}">
                  <a16:creationId xmlns:a16="http://schemas.microsoft.com/office/drawing/2014/main" id="{F3992CF3-40FE-5596-3BA7-EBF4D5275421}"/>
                </a:ext>
              </a:extLst>
            </p:cNvPr>
            <p:cNvSpPr/>
            <p:nvPr/>
          </p:nvSpPr>
          <p:spPr>
            <a:xfrm>
              <a:off x="1316916" y="2683682"/>
              <a:ext cx="8337550" cy="209050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8D7F7F87-B28E-960F-70EB-4052B9BE9FFD}"/>
                </a:ext>
              </a:extLst>
            </p:cNvPr>
            <p:cNvSpPr txBox="1"/>
            <p:nvPr/>
          </p:nvSpPr>
          <p:spPr>
            <a:xfrm>
              <a:off x="1316916" y="2683682"/>
              <a:ext cx="8104568" cy="2090509"/>
            </a:xfrm>
            <a:prstGeom prst="rect">
              <a:avLst/>
            </a:prstGeom>
            <a:noFill/>
          </p:spPr>
          <p:txBody>
            <a:bodyPr wrap="square">
              <a:spAutoFit/>
            </a:bodyPr>
            <a:lstStyle/>
            <a:p>
              <a:pPr>
                <a:lnSpc>
                  <a:spcPct val="115000"/>
                </a:lnSpc>
                <a:spcAft>
                  <a:spcPts val="800"/>
                </a:spcAft>
              </a:pPr>
              <a:r>
                <a:rPr lang="en-IL" sz="18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is a tool that utilizes photography to monitor changes in moles over time. It helps track variations in size, shape, and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color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which may indicate a mole’s progression toward malignancy. it facilitates early detection of melanoma and other skin cancers, allowing for timely treatment and improved patient outcomes. </a:t>
              </a:r>
            </a:p>
          </p:txBody>
        </p:sp>
        <p:pic>
          <p:nvPicPr>
            <p:cNvPr id="1026" name="Picture 2">
              <a:extLst>
                <a:ext uri="{FF2B5EF4-FFF2-40B4-BE49-F238E27FC236}">
                  <a16:creationId xmlns:a16="http://schemas.microsoft.com/office/drawing/2014/main" id="{FE694B94-3CB8-F00D-21C5-B0644F36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516" y="2683682"/>
              <a:ext cx="493555" cy="4935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9A482BF6-B67A-9760-DF84-1738D95987A4}"/>
              </a:ext>
            </a:extLst>
          </p:cNvPr>
          <p:cNvGrpSpPr/>
          <p:nvPr/>
        </p:nvGrpSpPr>
        <p:grpSpPr>
          <a:xfrm>
            <a:off x="1328632" y="830997"/>
            <a:ext cx="8337550" cy="1744000"/>
            <a:chOff x="1328632" y="830997"/>
            <a:chExt cx="8337550" cy="1744000"/>
          </a:xfrm>
        </p:grpSpPr>
        <p:grpSp>
          <p:nvGrpSpPr>
            <p:cNvPr id="9" name="Group 8">
              <a:extLst>
                <a:ext uri="{FF2B5EF4-FFF2-40B4-BE49-F238E27FC236}">
                  <a16:creationId xmlns:a16="http://schemas.microsoft.com/office/drawing/2014/main" id="{8734339C-68D8-8D16-1450-23C773A91073}"/>
                </a:ext>
              </a:extLst>
            </p:cNvPr>
            <p:cNvGrpSpPr/>
            <p:nvPr/>
          </p:nvGrpSpPr>
          <p:grpSpPr>
            <a:xfrm>
              <a:off x="1328632" y="830997"/>
              <a:ext cx="8337550" cy="1744000"/>
              <a:chOff x="1355725" y="1208750"/>
              <a:chExt cx="8337550" cy="1744000"/>
            </a:xfrm>
          </p:grpSpPr>
          <p:sp>
            <p:nvSpPr>
              <p:cNvPr id="2" name="Rectangle 1">
                <a:extLst>
                  <a:ext uri="{FF2B5EF4-FFF2-40B4-BE49-F238E27FC236}">
                    <a16:creationId xmlns:a16="http://schemas.microsoft.com/office/drawing/2014/main" id="{27070CDF-BE44-9258-1028-72BC65156ED3}"/>
                  </a:ext>
                </a:extLst>
              </p:cNvPr>
              <p:cNvSpPr/>
              <p:nvPr/>
            </p:nvSpPr>
            <p:spPr>
              <a:xfrm>
                <a:off x="1355725" y="1208750"/>
                <a:ext cx="8337550" cy="1744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TextBox 2">
                <a:extLst>
                  <a:ext uri="{FF2B5EF4-FFF2-40B4-BE49-F238E27FC236}">
                    <a16:creationId xmlns:a16="http://schemas.microsoft.com/office/drawing/2014/main" id="{B062ADF6-6F6A-F6E7-AE35-83A42C4B0560}"/>
                  </a:ext>
                </a:extLst>
              </p:cNvPr>
              <p:cNvSpPr txBox="1"/>
              <p:nvPr/>
            </p:nvSpPr>
            <p:spPr>
              <a:xfrm>
                <a:off x="1423480" y="1208750"/>
                <a:ext cx="8104568" cy="1621470"/>
              </a:xfrm>
              <a:prstGeom prst="rect">
                <a:avLst/>
              </a:prstGeom>
              <a:noFill/>
            </p:spPr>
            <p:txBody>
              <a:bodyPr wrap="square">
                <a:spAutoFit/>
              </a:bodyPr>
              <a:lstStyle/>
              <a:p>
                <a:pPr>
                  <a:lnSpc>
                    <a:spcPct val="115000"/>
                  </a:lnSpc>
                  <a:spcAft>
                    <a:spcPts val="800"/>
                  </a:spcAft>
                </a:pPr>
                <a:r>
                  <a:rPr lang="en-IL" sz="18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r>
                  <a:rPr lang="en-IL" sz="18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 allows users to take photos of moles and other skin lesions and assesses their risk of skin cancer using AI and machine learning algorithms. The app provides users with risk assessments to guide whether they should seek medical advice</a:t>
                </a:r>
                <a:r>
                  <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IL" dirty="0">
                  <a:solidFill>
                    <a:schemeClr val="bg1"/>
                  </a:solidFill>
                </a:endParaRPr>
              </a:p>
            </p:txBody>
          </p:sp>
        </p:grpSp>
        <p:pic>
          <p:nvPicPr>
            <p:cNvPr id="1032" name="Picture 8" descr="Press | SkinVision | Looking to write a story about us?">
              <a:extLst>
                <a:ext uri="{FF2B5EF4-FFF2-40B4-BE49-F238E27FC236}">
                  <a16:creationId xmlns:a16="http://schemas.microsoft.com/office/drawing/2014/main" id="{6EA69620-2D82-0B95-EBA9-0ADBC75E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46" y="835490"/>
              <a:ext cx="1712921" cy="45440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a:extLst>
              <a:ext uri="{FF2B5EF4-FFF2-40B4-BE49-F238E27FC236}">
                <a16:creationId xmlns:a16="http://schemas.microsoft.com/office/drawing/2014/main" id="{E0D4CE49-19F2-CE1F-0EA8-4A02D9DAE046}"/>
              </a:ext>
            </a:extLst>
          </p:cNvPr>
          <p:cNvGraphicFramePr>
            <a:graphicFrameLocks noGrp="1"/>
          </p:cNvGraphicFramePr>
          <p:nvPr>
            <p:extLst>
              <p:ext uri="{D42A27DB-BD31-4B8C-83A1-F6EECF244321}">
                <p14:modId xmlns:p14="http://schemas.microsoft.com/office/powerpoint/2010/main" val="533581210"/>
              </p:ext>
            </p:extLst>
          </p:nvPr>
        </p:nvGraphicFramePr>
        <p:xfrm>
          <a:off x="1328632" y="4882876"/>
          <a:ext cx="8269796" cy="1620520"/>
        </p:xfrm>
        <a:graphic>
          <a:graphicData uri="http://schemas.openxmlformats.org/drawingml/2006/table">
            <a:tbl>
              <a:tblPr firstRow="1" bandRow="1">
                <a:tableStyleId>{5C22544A-7EE6-4342-B048-85BDC9FD1C3A}</a:tableStyleId>
              </a:tblPr>
              <a:tblGrid>
                <a:gridCol w="2067449">
                  <a:extLst>
                    <a:ext uri="{9D8B030D-6E8A-4147-A177-3AD203B41FA5}">
                      <a16:colId xmlns:a16="http://schemas.microsoft.com/office/drawing/2014/main" val="447922323"/>
                    </a:ext>
                  </a:extLst>
                </a:gridCol>
                <a:gridCol w="2067449">
                  <a:extLst>
                    <a:ext uri="{9D8B030D-6E8A-4147-A177-3AD203B41FA5}">
                      <a16:colId xmlns:a16="http://schemas.microsoft.com/office/drawing/2014/main" val="2521237398"/>
                    </a:ext>
                  </a:extLst>
                </a:gridCol>
                <a:gridCol w="2067449">
                  <a:extLst>
                    <a:ext uri="{9D8B030D-6E8A-4147-A177-3AD203B41FA5}">
                      <a16:colId xmlns:a16="http://schemas.microsoft.com/office/drawing/2014/main" val="3219754384"/>
                    </a:ext>
                  </a:extLst>
                </a:gridCol>
                <a:gridCol w="2067449">
                  <a:extLst>
                    <a:ext uri="{9D8B030D-6E8A-4147-A177-3AD203B41FA5}">
                      <a16:colId xmlns:a16="http://schemas.microsoft.com/office/drawing/2014/main" val="2634427684"/>
                    </a:ext>
                  </a:extLst>
                </a:gridCol>
              </a:tblGrid>
              <a:tr h="370840">
                <a:tc>
                  <a:txBody>
                    <a:bodyPr/>
                    <a:lstStyle/>
                    <a:p>
                      <a:pPr algn="ctr"/>
                      <a:r>
                        <a:rPr lang="en-US" sz="1400" dirty="0">
                          <a:solidFill>
                            <a:schemeClr val="bg1"/>
                          </a:solidFill>
                        </a:rPr>
                        <a:t>Competitor</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Key Features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Strengths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Weaknesses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4803361"/>
                  </a:ext>
                </a:extLst>
              </a:tr>
              <a:tr h="370840">
                <a:tc>
                  <a:txBody>
                    <a:bodyPr/>
                    <a:lstStyle/>
                    <a:p>
                      <a:pPr algn="ctr"/>
                      <a:r>
                        <a:rPr lang="en-IL" sz="14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AI-based app for skin cancer detection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User-friendly, widely available</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Requires subscription, accuracy depends on image quality</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0495693"/>
                  </a:ext>
                </a:extLst>
              </a:tr>
              <a:tr h="370840">
                <a:tc>
                  <a:txBody>
                    <a:bodyPr/>
                    <a:lstStyle/>
                    <a:p>
                      <a:pPr algn="ctr"/>
                      <a:r>
                        <a:rPr lang="en-IL" sz="14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Tracks mole changes over time</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Free, good for long-term monitoring</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available only on </a:t>
                      </a:r>
                      <a:r>
                        <a:rPr lang="en-US" sz="1400" dirty="0" err="1"/>
                        <a:t>ios</a:t>
                      </a:r>
                      <a:r>
                        <a:rPr lang="en-US" sz="1400" dirty="0"/>
                        <a:t>, no AI-based detection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8950555"/>
                  </a:ext>
                </a:extLst>
              </a:tr>
            </a:tbl>
          </a:graphicData>
        </a:graphic>
      </p:graphicFrame>
    </p:spTree>
    <p:extLst>
      <p:ext uri="{BB962C8B-B14F-4D97-AF65-F5344CB8AC3E}">
        <p14:creationId xmlns:p14="http://schemas.microsoft.com/office/powerpoint/2010/main" val="1335342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A7A253-3D12-5320-1DA6-028EACB556FA}"/>
              </a:ext>
            </a:extLst>
          </p:cNvPr>
          <p:cNvSpPr/>
          <p:nvPr/>
        </p:nvSpPr>
        <p:spPr>
          <a:xfrm>
            <a:off x="3012307" y="0"/>
            <a:ext cx="595797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Functional Requirements</a:t>
            </a:r>
          </a:p>
        </p:txBody>
      </p:sp>
      <p:sp>
        <p:nvSpPr>
          <p:cNvPr id="2" name="Rectangle 1">
            <a:extLst>
              <a:ext uri="{FF2B5EF4-FFF2-40B4-BE49-F238E27FC236}">
                <a16:creationId xmlns:a16="http://schemas.microsoft.com/office/drawing/2014/main" id="{C4E2477D-71A1-82C4-1F58-AE3974BFEA30}"/>
              </a:ext>
            </a:extLst>
          </p:cNvPr>
          <p:cNvSpPr/>
          <p:nvPr/>
        </p:nvSpPr>
        <p:spPr>
          <a:xfrm>
            <a:off x="1005707" y="1698649"/>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sz="1800" b="1" dirty="0">
                <a:solidFill>
                  <a:schemeClr val="bg1"/>
                </a:solidFill>
                <a:effectLst/>
                <a:latin typeface="Aptos" panose="020B0004020202020204" pitchFamily="34" charset="0"/>
                <a:ea typeface="Aptos" panose="020B0004020202020204" pitchFamily="34" charset="0"/>
                <a:cs typeface="Arial" panose="020B0604020202020204" pitchFamily="34" charset="0"/>
              </a:rPr>
              <a:t>User Requirements</a:t>
            </a:r>
            <a:endParaRPr lang="en-IL" dirty="0">
              <a:solidFill>
                <a:schemeClr val="bg1"/>
              </a:solidFill>
            </a:endParaRPr>
          </a:p>
        </p:txBody>
      </p:sp>
      <p:sp>
        <p:nvSpPr>
          <p:cNvPr id="3" name="Rectangle 2">
            <a:extLst>
              <a:ext uri="{FF2B5EF4-FFF2-40B4-BE49-F238E27FC236}">
                <a16:creationId xmlns:a16="http://schemas.microsoft.com/office/drawing/2014/main" id="{69F62E81-254C-70C4-E177-1310D94C6F92}"/>
              </a:ext>
            </a:extLst>
          </p:cNvPr>
          <p:cNvSpPr/>
          <p:nvPr/>
        </p:nvSpPr>
        <p:spPr>
          <a:xfrm>
            <a:off x="8576444" y="841921"/>
            <a:ext cx="2701925"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IL"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Image Preprocessing</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F2023DE-8169-9335-8AFA-ADD53351F6DD}"/>
              </a:ext>
            </a:extLst>
          </p:cNvPr>
          <p:cNvSpPr/>
          <p:nvPr/>
        </p:nvSpPr>
        <p:spPr>
          <a:xfrm>
            <a:off x="1011671" y="4282006"/>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Disease Detection</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4E85D54-89A5-303D-837B-9EA82674679E}"/>
              </a:ext>
            </a:extLst>
          </p:cNvPr>
          <p:cNvSpPr/>
          <p:nvPr/>
        </p:nvSpPr>
        <p:spPr>
          <a:xfrm>
            <a:off x="7607299" y="3705770"/>
            <a:ext cx="2701925"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Result Display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52704E5-377B-B80F-8881-56FAD69E6561}"/>
              </a:ext>
            </a:extLst>
          </p:cNvPr>
          <p:cNvSpPr/>
          <p:nvPr/>
        </p:nvSpPr>
        <p:spPr>
          <a:xfrm>
            <a:off x="4792266" y="826788"/>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Data Management</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4A1CB74-B9FC-8024-46EB-3F52B600ACA7}"/>
              </a:ext>
            </a:extLst>
          </p:cNvPr>
          <p:cNvSpPr/>
          <p:nvPr/>
        </p:nvSpPr>
        <p:spPr>
          <a:xfrm>
            <a:off x="148457" y="2634728"/>
            <a:ext cx="4436243" cy="1390650"/>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Support for high-resolution skin lesion images (minimum 1024x1024 pixels, JPEG/PNG formats).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Option for users to review uploaded images before analysis.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Notifications for image quality issues (resolution or format).</a:t>
            </a:r>
            <a:endParaRPr lang="en-IL" sz="1400" dirty="0">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A0B11431-CBF5-D2E8-EC05-6D3A23EAEF2A}"/>
              </a:ext>
            </a:extLst>
          </p:cNvPr>
          <p:cNvSpPr/>
          <p:nvPr/>
        </p:nvSpPr>
        <p:spPr>
          <a:xfrm>
            <a:off x="148457" y="5123927"/>
            <a:ext cx="4436243" cy="1494880"/>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Integrates traditional machine learning and deep learning for disease detection.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Uses Convolutional Neural Networks (ResNet50, InceptionV3) for skin lesion classification.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Differentiates between multiple skin diseases, including Benign, Melanoma, and Malignant.</a:t>
            </a:r>
            <a:endParaRPr lang="en-IL" sz="1400"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53527A9-38BD-82AD-2F8F-E30A67D50F2E}"/>
              </a:ext>
            </a:extLst>
          </p:cNvPr>
          <p:cNvSpPr/>
          <p:nvPr/>
        </p:nvSpPr>
        <p:spPr>
          <a:xfrm>
            <a:off x="7607299" y="1683842"/>
            <a:ext cx="4436243" cy="1949448"/>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Contrast Enhancement: Adjust brightness and contrast to improve image quality.</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Resizing: Adapt images to the required input dimensions for the deep learning model.</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Notifications for image quality issues (resolution or format).</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Segmentation: Isolate skin lesions from the background using advanced techniques.</a:t>
            </a:r>
            <a:endParaRPr lang="en-IL" sz="1400"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622BF22-8758-4882-739E-A576602FB1F1}"/>
              </a:ext>
            </a:extLst>
          </p:cNvPr>
          <p:cNvSpPr/>
          <p:nvPr/>
        </p:nvSpPr>
        <p:spPr>
          <a:xfrm>
            <a:off x="5940484" y="4550154"/>
            <a:ext cx="6059601" cy="2098047"/>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Detected Disease Name</a:t>
            </a:r>
            <a:r>
              <a:rPr lang="en-US" sz="1400" dirty="0">
                <a:solidFill>
                  <a:schemeClr val="bg1"/>
                </a:solidFill>
                <a:latin typeface="Arial" panose="020B0604020202020204" pitchFamily="34" charset="0"/>
                <a:cs typeface="Arial" panose="020B0604020202020204" pitchFamily="34" charset="0"/>
              </a:rPr>
              <a:t>: Display the identified condition (if any).</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Confidence Score</a:t>
            </a:r>
            <a:r>
              <a:rPr lang="en-US" sz="1400" dirty="0">
                <a:solidFill>
                  <a:schemeClr val="bg1"/>
                </a:solidFill>
                <a:latin typeface="Arial" panose="020B0604020202020204" pitchFamily="34" charset="0"/>
                <a:cs typeface="Arial" panose="020B0604020202020204" pitchFamily="34" charset="0"/>
              </a:rPr>
              <a:t>: Show detection confidence (“80% confidence this is melanoma").</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Visualized Results</a:t>
            </a:r>
            <a:r>
              <a:rPr lang="en-US" sz="1400" dirty="0">
                <a:solidFill>
                  <a:schemeClr val="bg1"/>
                </a:solidFill>
                <a:latin typeface="Arial" panose="020B0604020202020204" pitchFamily="34" charset="0"/>
                <a:cs typeface="Arial" panose="020B0604020202020204" pitchFamily="34" charset="0"/>
              </a:rPr>
              <a:t>: Highlight lesions using bounding boxes or heatmaps.</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Doctor Consultation</a:t>
            </a:r>
            <a:r>
              <a:rPr lang="en-US" sz="1400" dirty="0">
                <a:solidFill>
                  <a:schemeClr val="bg1"/>
                </a:solidFill>
                <a:latin typeface="Arial" panose="020B0604020202020204" pitchFamily="34" charset="0"/>
                <a:cs typeface="Arial" panose="020B0604020202020204" pitchFamily="34" charset="0"/>
              </a:rPr>
              <a:t>: Recommend a meeting with a doctor based on results.</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Summary Report</a:t>
            </a:r>
            <a:r>
              <a:rPr lang="en-US" sz="1400" dirty="0">
                <a:solidFill>
                  <a:schemeClr val="bg1"/>
                </a:solidFill>
                <a:latin typeface="Arial" panose="020B0604020202020204" pitchFamily="34" charset="0"/>
                <a:cs typeface="Arial" panose="020B0604020202020204" pitchFamily="34" charset="0"/>
              </a:rPr>
              <a:t>: Provide findings in a clear, user-friendly format such as PDF.</a:t>
            </a:r>
            <a:endParaRPr lang="en-IL" sz="1400" dirty="0">
              <a:solidFill>
                <a:schemeClr val="bg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2A350E1A-69C2-BBA1-607D-7F861EFD143B}"/>
              </a:ext>
            </a:extLst>
          </p:cNvPr>
          <p:cNvSpPr/>
          <p:nvPr/>
        </p:nvSpPr>
        <p:spPr>
          <a:xfrm>
            <a:off x="3722362" y="1647028"/>
            <a:ext cx="4436243" cy="1462143"/>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Secure Data Storage: Safely store patient data, including images, analysis results, and reports.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History Management: Allow users to view and manage previous reports.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Report Export: Provide an option to export reports in formats like PDF.</a:t>
            </a:r>
            <a:endParaRPr lang="en-I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373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9"/>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9"/>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9"/>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9"/>
                                          </p:stCondLst>
                                        </p:cTn>
                                        <p:tgtEl>
                                          <p:spTgt spid="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3" grpId="0" animBg="1"/>
      <p:bldP spid="23" grpId="0" animBg="1"/>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5B2378F-0E53-2E7B-5B23-3AC8926C492A}"/>
              </a:ext>
            </a:extLst>
          </p:cNvPr>
          <p:cNvSpPr/>
          <p:nvPr/>
        </p:nvSpPr>
        <p:spPr>
          <a:xfrm>
            <a:off x="469899" y="4967455"/>
            <a:ext cx="4712901" cy="16092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L"/>
          </a:p>
        </p:txBody>
      </p:sp>
      <p:sp>
        <p:nvSpPr>
          <p:cNvPr id="25" name="Rectangle 24">
            <a:extLst>
              <a:ext uri="{FF2B5EF4-FFF2-40B4-BE49-F238E27FC236}">
                <a16:creationId xmlns:a16="http://schemas.microsoft.com/office/drawing/2014/main" id="{F4FC3E9E-08F9-449F-A2B9-B03226CA1FE1}"/>
              </a:ext>
            </a:extLst>
          </p:cNvPr>
          <p:cNvSpPr/>
          <p:nvPr/>
        </p:nvSpPr>
        <p:spPr>
          <a:xfrm>
            <a:off x="1014800" y="3066045"/>
            <a:ext cx="4712901" cy="176265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24" name="Rectangle 23">
            <a:extLst>
              <a:ext uri="{FF2B5EF4-FFF2-40B4-BE49-F238E27FC236}">
                <a16:creationId xmlns:a16="http://schemas.microsoft.com/office/drawing/2014/main" id="{FCD22E7C-F762-E349-4DFA-E07F5F9C4520}"/>
              </a:ext>
            </a:extLst>
          </p:cNvPr>
          <p:cNvSpPr/>
          <p:nvPr/>
        </p:nvSpPr>
        <p:spPr>
          <a:xfrm>
            <a:off x="469900" y="1165438"/>
            <a:ext cx="4781548" cy="1825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DE4AA0D7-D7FA-7068-8DCC-EC5474BA6C8E}"/>
              </a:ext>
            </a:extLst>
          </p:cNvPr>
          <p:cNvSpPr/>
          <p:nvPr/>
        </p:nvSpPr>
        <p:spPr>
          <a:xfrm>
            <a:off x="5921383" y="4505059"/>
            <a:ext cx="4562467" cy="20256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L"/>
          </a:p>
        </p:txBody>
      </p:sp>
      <p:sp>
        <p:nvSpPr>
          <p:cNvPr id="22" name="Rectangle 21">
            <a:extLst>
              <a:ext uri="{FF2B5EF4-FFF2-40B4-BE49-F238E27FC236}">
                <a16:creationId xmlns:a16="http://schemas.microsoft.com/office/drawing/2014/main" id="{B772622B-D66F-EEF1-02BC-76B4B804CF3F}"/>
              </a:ext>
            </a:extLst>
          </p:cNvPr>
          <p:cNvSpPr/>
          <p:nvPr/>
        </p:nvSpPr>
        <p:spPr>
          <a:xfrm>
            <a:off x="5984107" y="1530350"/>
            <a:ext cx="4918843" cy="20256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50D975C1-6FD0-3061-3866-3EAEF0ABB502}"/>
              </a:ext>
            </a:extLst>
          </p:cNvPr>
          <p:cNvSpPr/>
          <p:nvPr/>
        </p:nvSpPr>
        <p:spPr>
          <a:xfrm>
            <a:off x="3509969" y="177564"/>
            <a:ext cx="456246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Non-Functional</a:t>
            </a:r>
          </a:p>
        </p:txBody>
      </p:sp>
      <p:sp>
        <p:nvSpPr>
          <p:cNvPr id="2" name="Rectangle 1">
            <a:extLst>
              <a:ext uri="{FF2B5EF4-FFF2-40B4-BE49-F238E27FC236}">
                <a16:creationId xmlns:a16="http://schemas.microsoft.com/office/drawing/2014/main" id="{82F19BB8-13CA-8073-D4D8-42722E08666D}"/>
              </a:ext>
            </a:extLst>
          </p:cNvPr>
          <p:cNvSpPr/>
          <p:nvPr/>
        </p:nvSpPr>
        <p:spPr>
          <a:xfrm>
            <a:off x="1237913" y="135033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b="1" kern="100" dirty="0">
                <a:solidFill>
                  <a:schemeClr val="bg1"/>
                </a:solidFill>
                <a:latin typeface="Aptos" panose="020B0004020202020204" pitchFamily="34" charset="0"/>
                <a:ea typeface="Aptos" panose="020B0004020202020204" pitchFamily="34" charset="0"/>
                <a:cs typeface="Arial" panose="020B0604020202020204" pitchFamily="34" charset="0"/>
              </a:rPr>
              <a:t>Performance</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AA4C5C5-5B8B-7971-E5A9-500F0B31D98F}"/>
              </a:ext>
            </a:extLst>
          </p:cNvPr>
          <p:cNvSpPr/>
          <p:nvPr/>
        </p:nvSpPr>
        <p:spPr>
          <a:xfrm>
            <a:off x="7195322" y="1675690"/>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Scalability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0476A41-CCC9-FF66-4CA6-642D838E0E41}"/>
              </a:ext>
            </a:extLst>
          </p:cNvPr>
          <p:cNvSpPr/>
          <p:nvPr/>
        </p:nvSpPr>
        <p:spPr>
          <a:xfrm>
            <a:off x="1917363" y="3101559"/>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Accuracy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CA6635C-458C-025E-ADA4-ADF860A3C89C}"/>
              </a:ext>
            </a:extLst>
          </p:cNvPr>
          <p:cNvSpPr/>
          <p:nvPr/>
        </p:nvSpPr>
        <p:spPr>
          <a:xfrm>
            <a:off x="1237912" y="502636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Security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8694F3D-65C1-02E1-E9E9-0C386BC31412}"/>
              </a:ext>
            </a:extLst>
          </p:cNvPr>
          <p:cNvSpPr/>
          <p:nvPr/>
        </p:nvSpPr>
        <p:spPr>
          <a:xfrm>
            <a:off x="6985980" y="463414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b="1" kern="100" dirty="0">
                <a:solidFill>
                  <a:schemeClr val="bg1"/>
                </a:solidFill>
                <a:latin typeface="Aptos" panose="020B0004020202020204" pitchFamily="34" charset="0"/>
                <a:ea typeface="Aptos" panose="020B0004020202020204" pitchFamily="34" charset="0"/>
                <a:cs typeface="Arial" panose="020B0604020202020204" pitchFamily="34" charset="0"/>
              </a:rPr>
              <a:t>Reliability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DB6D4D2-96C5-844A-0BD7-3137081809F9}"/>
              </a:ext>
            </a:extLst>
          </p:cNvPr>
          <p:cNvSpPr/>
          <p:nvPr/>
        </p:nvSpPr>
        <p:spPr>
          <a:xfrm>
            <a:off x="643757" y="2178263"/>
            <a:ext cx="4436243" cy="621209"/>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model should </a:t>
            </a:r>
            <a:r>
              <a:rPr lang="en-US" sz="1400" dirty="0" err="1">
                <a:solidFill>
                  <a:schemeClr val="bg1"/>
                </a:solidFill>
                <a:latin typeface="Arial" panose="020B0604020202020204" pitchFamily="34" charset="0"/>
                <a:cs typeface="Arial" panose="020B0604020202020204" pitchFamily="34" charset="0"/>
              </a:rPr>
              <a:t>analyse</a:t>
            </a:r>
            <a:r>
              <a:rPr lang="en-US" sz="1400" dirty="0">
                <a:solidFill>
                  <a:schemeClr val="bg1"/>
                </a:solidFill>
                <a:latin typeface="Arial" panose="020B0604020202020204" pitchFamily="34" charset="0"/>
                <a:cs typeface="Arial" panose="020B0604020202020204" pitchFamily="34" charset="0"/>
              </a:rPr>
              <a:t> and return results within 5 seconds for each uploaded image.</a:t>
            </a:r>
            <a:endParaRPr lang="en-IL" sz="1400"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DA07A65-6404-4FB7-42D6-98EED792B1BF}"/>
              </a:ext>
            </a:extLst>
          </p:cNvPr>
          <p:cNvSpPr/>
          <p:nvPr/>
        </p:nvSpPr>
        <p:spPr>
          <a:xfrm>
            <a:off x="1166864" y="3962793"/>
            <a:ext cx="4436243" cy="70175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	The detection model should achieve at least 80% accuracy, and 75% sensitivity based on test dataset evaluation.</a:t>
            </a:r>
            <a:endParaRPr lang="en-IL" sz="1400" dirty="0">
              <a:solidFill>
                <a:schemeClr val="bg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13D25C1-FAA7-EE4D-96E1-9F92E49573AD}"/>
              </a:ext>
            </a:extLst>
          </p:cNvPr>
          <p:cNvSpPr/>
          <p:nvPr/>
        </p:nvSpPr>
        <p:spPr>
          <a:xfrm>
            <a:off x="6096000" y="2649506"/>
            <a:ext cx="4436243" cy="76944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system should handle up to 1,000 concurrent users during peak hours without degradation in performance.</a:t>
            </a:r>
            <a:endParaRPr lang="en-IL" sz="1400" dirty="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4562059-66E6-C968-1885-180473B2ECB8}"/>
              </a:ext>
            </a:extLst>
          </p:cNvPr>
          <p:cNvSpPr/>
          <p:nvPr/>
        </p:nvSpPr>
        <p:spPr>
          <a:xfrm>
            <a:off x="573906" y="5879173"/>
            <a:ext cx="4436243" cy="547028"/>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User data, including uploaded images and diagnosis results, must be securely stored using encryption.</a:t>
            </a:r>
            <a:endParaRPr lang="en-IL" sz="1400"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02D5E3E-7E07-5BC9-E11D-577ABF951A62}"/>
              </a:ext>
            </a:extLst>
          </p:cNvPr>
          <p:cNvSpPr/>
          <p:nvPr/>
        </p:nvSpPr>
        <p:spPr>
          <a:xfrm>
            <a:off x="5965057" y="5583628"/>
            <a:ext cx="4436243" cy="76944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system should have an uptime of 99.9% and handle unexpected errors with user-friendly messages.</a:t>
            </a:r>
            <a:endParaRPr lang="en-I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300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2F8C80-173B-60AB-0550-B95A4F9FBDFB}"/>
              </a:ext>
            </a:extLst>
          </p:cNvPr>
          <p:cNvSpPr/>
          <p:nvPr/>
        </p:nvSpPr>
        <p:spPr>
          <a:xfrm>
            <a:off x="3907803" y="186035"/>
            <a:ext cx="36016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Architecture</a:t>
            </a:r>
          </a:p>
        </p:txBody>
      </p:sp>
      <p:pic>
        <p:nvPicPr>
          <p:cNvPr id="4" name="Picture 3">
            <a:extLst>
              <a:ext uri="{FF2B5EF4-FFF2-40B4-BE49-F238E27FC236}">
                <a16:creationId xmlns:a16="http://schemas.microsoft.com/office/drawing/2014/main" id="{5AB37F4C-A843-8777-F22D-99FB15394690}"/>
              </a:ext>
            </a:extLst>
          </p:cNvPr>
          <p:cNvPicPr>
            <a:picLocks noChangeAspect="1"/>
          </p:cNvPicPr>
          <p:nvPr/>
        </p:nvPicPr>
        <p:blipFill>
          <a:blip r:embed="rId2"/>
          <a:stretch>
            <a:fillRect/>
          </a:stretch>
        </p:blipFill>
        <p:spPr>
          <a:xfrm>
            <a:off x="6181859" y="1633666"/>
            <a:ext cx="5588503" cy="5038299"/>
          </a:xfrm>
          <a:prstGeom prst="rect">
            <a:avLst/>
          </a:prstGeom>
        </p:spPr>
      </p:pic>
      <p:sp>
        <p:nvSpPr>
          <p:cNvPr id="2" name="Rectangle 1">
            <a:extLst>
              <a:ext uri="{FF2B5EF4-FFF2-40B4-BE49-F238E27FC236}">
                <a16:creationId xmlns:a16="http://schemas.microsoft.com/office/drawing/2014/main" id="{91117C4B-5F0F-0FE5-3CB2-A3CC3E53BFB2}"/>
              </a:ext>
            </a:extLst>
          </p:cNvPr>
          <p:cNvSpPr/>
          <p:nvPr/>
        </p:nvSpPr>
        <p:spPr>
          <a:xfrm>
            <a:off x="863600" y="1633664"/>
            <a:ext cx="5080000" cy="50383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b="1" dirty="0">
                <a:solidFill>
                  <a:schemeClr val="bg1"/>
                </a:solidFill>
                <a:effectLst/>
                <a:latin typeface="Aptos" panose="020B0004020202020204" pitchFamily="34" charset="0"/>
                <a:ea typeface="Aptos" panose="020B0004020202020204" pitchFamily="34" charset="0"/>
                <a:cs typeface="Arial" panose="020B0604020202020204" pitchFamily="34" charset="0"/>
              </a:rPr>
              <a:t>The project will utilize a Client-Server Architecture to efficiently handle user interactions, image analysis, and result management.</a:t>
            </a:r>
          </a:p>
          <a:p>
            <a:r>
              <a:rPr lang="en-US" sz="1200" b="1" dirty="0">
                <a:solidFill>
                  <a:schemeClr val="bg1"/>
                </a:solidFill>
              </a:rPr>
              <a:t>User Interface Layer: </a:t>
            </a:r>
          </a:p>
          <a:p>
            <a:r>
              <a:rPr lang="en-US" sz="1200" b="1" dirty="0">
                <a:solidFill>
                  <a:schemeClr val="bg1"/>
                </a:solidFill>
              </a:rPr>
              <a:t>Purpose</a:t>
            </a:r>
            <a:r>
              <a:rPr lang="en-US" sz="1200" dirty="0">
                <a:solidFill>
                  <a:schemeClr val="bg1"/>
                </a:solidFill>
              </a:rPr>
              <a:t>: Handles user interactions, such as image uploads, result viewing, and report exporting.</a:t>
            </a:r>
          </a:p>
          <a:p>
            <a:r>
              <a:rPr lang="en-US" sz="1200" dirty="0">
                <a:solidFill>
                  <a:schemeClr val="bg1"/>
                </a:solidFill>
              </a:rPr>
              <a:t>Components:</a:t>
            </a:r>
          </a:p>
          <a:p>
            <a:pPr marL="171450" indent="-171450">
              <a:buFont typeface="Arial" panose="020B0604020202020204" pitchFamily="34" charset="0"/>
              <a:buChar char="•"/>
            </a:pPr>
            <a:r>
              <a:rPr lang="en-US" sz="1200" dirty="0">
                <a:solidFill>
                  <a:schemeClr val="bg1"/>
                </a:solidFill>
              </a:rPr>
              <a:t>Android App: Developed with Java in Android Studio.</a:t>
            </a:r>
          </a:p>
          <a:p>
            <a:pPr marL="171450" indent="-171450">
              <a:buFont typeface="Arial" panose="020B0604020202020204" pitchFamily="34" charset="0"/>
              <a:buChar char="•"/>
            </a:pPr>
            <a:r>
              <a:rPr lang="en-US" sz="1200" dirty="0">
                <a:solidFill>
                  <a:schemeClr val="bg1"/>
                </a:solidFill>
              </a:rPr>
              <a:t>app Interface: Supports image uploads directly via the app.</a:t>
            </a:r>
          </a:p>
          <a:p>
            <a:pPr marL="171450" indent="-171450">
              <a:buFont typeface="Arial" panose="020B0604020202020204" pitchFamily="34" charset="0"/>
              <a:buChar char="•"/>
            </a:pPr>
            <a:r>
              <a:rPr lang="en-US" sz="1200" b="1" dirty="0">
                <a:solidFill>
                  <a:schemeClr val="bg1"/>
                </a:solidFill>
              </a:rPr>
              <a:t>Communication Layer:</a:t>
            </a:r>
          </a:p>
          <a:p>
            <a:pPr marL="171450" indent="-171450">
              <a:buFont typeface="Arial" panose="020B0604020202020204" pitchFamily="34" charset="0"/>
              <a:buChar char="•"/>
            </a:pPr>
            <a:r>
              <a:rPr lang="en-US" sz="1200" dirty="0">
                <a:solidFill>
                  <a:schemeClr val="bg1"/>
                </a:solidFill>
              </a:rPr>
              <a:t>RESTful APIs ensure consistent communication between the app and backend, centralizing processing and detection logic.</a:t>
            </a:r>
          </a:p>
          <a:p>
            <a:pPr marL="171450" indent="-171450">
              <a:buFont typeface="Arial" panose="020B0604020202020204" pitchFamily="34" charset="0"/>
              <a:buChar char="•"/>
            </a:pPr>
            <a:r>
              <a:rPr lang="en-US" sz="1200" b="1" dirty="0">
                <a:solidFill>
                  <a:schemeClr val="bg1"/>
                </a:solidFill>
              </a:rPr>
              <a:t>Backend Layer:</a:t>
            </a:r>
          </a:p>
          <a:p>
            <a:r>
              <a:rPr lang="en-US" sz="1200" dirty="0">
                <a:solidFill>
                  <a:schemeClr val="bg1"/>
                </a:solidFill>
              </a:rPr>
              <a:t>Core Functionality:</a:t>
            </a:r>
          </a:p>
          <a:p>
            <a:pPr marL="171450" indent="-171450">
              <a:buFont typeface="Arial" panose="020B0604020202020204" pitchFamily="34" charset="0"/>
              <a:buChar char="•"/>
            </a:pPr>
            <a:r>
              <a:rPr lang="en-US" sz="1200" dirty="0">
                <a:solidFill>
                  <a:schemeClr val="bg1"/>
                </a:solidFill>
              </a:rPr>
              <a:t>Image Preprocessing: OpenCV for resizing, normalization, and segmentation.</a:t>
            </a:r>
          </a:p>
          <a:p>
            <a:pPr marL="171450" indent="-171450">
              <a:buFont typeface="Arial" panose="020B0604020202020204" pitchFamily="34" charset="0"/>
              <a:buChar char="•"/>
            </a:pPr>
            <a:r>
              <a:rPr lang="en-US" sz="1200" dirty="0">
                <a:solidFill>
                  <a:schemeClr val="bg1"/>
                </a:solidFill>
              </a:rPr>
              <a:t>Model Inference: Combines predictions from CNNs (</a:t>
            </a:r>
            <a:r>
              <a:rPr lang="en-US" sz="1200" dirty="0" err="1">
                <a:solidFill>
                  <a:schemeClr val="bg1"/>
                </a:solidFill>
              </a:rPr>
              <a:t>PyTorch</a:t>
            </a:r>
            <a:r>
              <a:rPr lang="en-US" sz="1200" dirty="0">
                <a:solidFill>
                  <a:schemeClr val="bg1"/>
                </a:solidFill>
              </a:rPr>
              <a:t>) using models such as Resnet50 or InceptionV3 or custom-designed CNN.</a:t>
            </a:r>
          </a:p>
          <a:p>
            <a:pPr marL="171450" indent="-171450">
              <a:buFont typeface="Arial" panose="020B0604020202020204" pitchFamily="34" charset="0"/>
              <a:buChar char="•"/>
            </a:pPr>
            <a:r>
              <a:rPr lang="en-US" sz="1200" dirty="0">
                <a:solidFill>
                  <a:schemeClr val="bg1"/>
                </a:solidFill>
              </a:rPr>
              <a:t>Result Generation: Produces disease names, confidence scores, and visualizations (heatmaps).</a:t>
            </a:r>
          </a:p>
          <a:p>
            <a:pPr marL="171450" indent="-171450">
              <a:buFont typeface="Arial" panose="020B0604020202020204" pitchFamily="34" charset="0"/>
              <a:buChar char="•"/>
            </a:pPr>
            <a:r>
              <a:rPr lang="en-US" sz="1200" dirty="0">
                <a:solidFill>
                  <a:schemeClr val="bg1"/>
                </a:solidFill>
              </a:rPr>
              <a:t>Retrieves stored results for signed-in users.</a:t>
            </a:r>
          </a:p>
          <a:p>
            <a:r>
              <a:rPr lang="en-US" sz="1200" b="1" dirty="0">
                <a:solidFill>
                  <a:schemeClr val="bg1"/>
                </a:solidFill>
              </a:rPr>
              <a:t>Data Layer: </a:t>
            </a:r>
          </a:p>
          <a:p>
            <a:r>
              <a:rPr lang="en-US" sz="1200" dirty="0">
                <a:solidFill>
                  <a:schemeClr val="bg1"/>
                </a:solidFill>
              </a:rPr>
              <a:t>MongoDB stores: </a:t>
            </a:r>
          </a:p>
          <a:p>
            <a:pPr marL="171450" indent="-171450">
              <a:buFont typeface="Arial" panose="020B0604020202020204" pitchFamily="34" charset="0"/>
              <a:buChar char="•"/>
            </a:pPr>
            <a:r>
              <a:rPr lang="en-US" sz="1200" dirty="0">
                <a:solidFill>
                  <a:schemeClr val="bg1"/>
                </a:solidFill>
              </a:rPr>
              <a:t>Uploaded and preprocessed images.</a:t>
            </a:r>
          </a:p>
          <a:p>
            <a:pPr marL="171450" indent="-171450">
              <a:buFont typeface="Arial" panose="020B0604020202020204" pitchFamily="34" charset="0"/>
              <a:buChar char="•"/>
            </a:pPr>
            <a:r>
              <a:rPr lang="en-US" sz="1200" dirty="0">
                <a:solidFill>
                  <a:schemeClr val="bg1"/>
                </a:solidFill>
              </a:rPr>
              <a:t>Model analysis results.</a:t>
            </a:r>
          </a:p>
          <a:p>
            <a:pPr marL="171450" indent="-171450">
              <a:buFont typeface="Arial" panose="020B0604020202020204" pitchFamily="34" charset="0"/>
              <a:buChar char="•"/>
            </a:pPr>
            <a:r>
              <a:rPr lang="en-US" sz="1200" dirty="0">
                <a:solidFill>
                  <a:schemeClr val="bg1"/>
                </a:solidFill>
              </a:rPr>
              <a:t>Patient records and reports.</a:t>
            </a:r>
          </a:p>
          <a:p>
            <a:r>
              <a:rPr lang="en-US" sz="1200" b="1" dirty="0">
                <a:solidFill>
                  <a:schemeClr val="bg1"/>
                </a:solidFill>
              </a:rPr>
              <a:t>Reporting Layer:</a:t>
            </a:r>
          </a:p>
          <a:p>
            <a:r>
              <a:rPr lang="en-US" sz="1200" dirty="0">
                <a:solidFill>
                  <a:schemeClr val="bg1"/>
                </a:solidFill>
              </a:rPr>
              <a:t>Mobile App: Displays results (disease type, confidence score) and enables report downloads.</a:t>
            </a:r>
          </a:p>
        </p:txBody>
      </p:sp>
      <p:sp>
        <p:nvSpPr>
          <p:cNvPr id="3" name="Rectangle 2">
            <a:extLst>
              <a:ext uri="{FF2B5EF4-FFF2-40B4-BE49-F238E27FC236}">
                <a16:creationId xmlns:a16="http://schemas.microsoft.com/office/drawing/2014/main" id="{4D317DC7-132F-0ECD-B56C-42F7E29CB2B8}"/>
              </a:ext>
            </a:extLst>
          </p:cNvPr>
          <p:cNvSpPr/>
          <p:nvPr/>
        </p:nvSpPr>
        <p:spPr>
          <a:xfrm>
            <a:off x="8210282" y="1253006"/>
            <a:ext cx="1886514" cy="461665"/>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solidFill>
                  <a:schemeClr val="bg1"/>
                </a:solidFill>
                <a:effectLst/>
              </a:rPr>
              <a:t>Client Server</a:t>
            </a:r>
          </a:p>
        </p:txBody>
      </p:sp>
    </p:spTree>
    <p:extLst>
      <p:ext uri="{BB962C8B-B14F-4D97-AF65-F5344CB8AC3E}">
        <p14:creationId xmlns:p14="http://schemas.microsoft.com/office/powerpoint/2010/main" val="1210320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D346F4-4D09-1ECF-9711-8CAC189839AC}"/>
            </a:ext>
          </a:extLst>
        </p:cNvPr>
        <p:cNvGrpSpPr/>
        <p:nvPr/>
      </p:nvGrpSpPr>
      <p:grpSpPr>
        <a:xfrm>
          <a:off x="0" y="0"/>
          <a:ext cx="0" cy="0"/>
          <a:chOff x="0" y="0"/>
          <a:chExt cx="0" cy="0"/>
        </a:xfrm>
      </p:grpSpPr>
      <p:sp>
        <p:nvSpPr>
          <p:cNvPr id="80" name="Rectangle 7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83"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sp>
          <p:nvSpPr>
            <p:cNvPr id="84"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5"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6"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7"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8"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9"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0"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1"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2"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3"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4"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95"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6"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7"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8"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9"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sp>
          <p:nvSpPr>
            <p:cNvPr id="100"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1"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2"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3"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4"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5"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6"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7"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44"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8"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grpSp>
      <p:sp>
        <p:nvSpPr>
          <p:cNvPr id="2" name="Rectangle 1">
            <a:extLst>
              <a:ext uri="{FF2B5EF4-FFF2-40B4-BE49-F238E27FC236}">
                <a16:creationId xmlns:a16="http://schemas.microsoft.com/office/drawing/2014/main" id="{02BFC519-744F-0FA0-8125-A38C7309252B}"/>
              </a:ext>
            </a:extLst>
          </p:cNvPr>
          <p:cNvSpPr/>
          <p:nvPr/>
        </p:nvSpPr>
        <p:spPr>
          <a:xfrm>
            <a:off x="844551" y="881188"/>
            <a:ext cx="2560493" cy="5937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0" dirty="0">
                <a:ln w="9525">
                  <a:solidFill>
                    <a:schemeClr val="bg1"/>
                  </a:solidFill>
                  <a:prstDash val="solid"/>
                </a:ln>
                <a:solidFill>
                  <a:srgbClr val="FFFFFF"/>
                </a:solidFill>
                <a:effectLst>
                  <a:outerShdw blurRad="12700" dist="38100" dir="2700000" algn="tl" rotWithShape="0">
                    <a:schemeClr val="bg1">
                      <a:lumMod val="50000"/>
                    </a:schemeClr>
                  </a:outerShdw>
                </a:effectLst>
                <a:latin typeface="+mj-lt"/>
                <a:ea typeface="+mj-ea"/>
                <a:cs typeface="+mj-cs"/>
              </a:rPr>
              <a:t>Interfaces</a:t>
            </a:r>
          </a:p>
        </p:txBody>
      </p:sp>
      <p:sp useBgFill="1">
        <p:nvSpPr>
          <p:cNvPr id="109"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11"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2"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3"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4"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5"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6"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7"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8"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9"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20"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grpSp>
      <p:graphicFrame>
        <p:nvGraphicFramePr>
          <p:cNvPr id="9" name="TextBox 4">
            <a:extLst>
              <a:ext uri="{FF2B5EF4-FFF2-40B4-BE49-F238E27FC236}">
                <a16:creationId xmlns:a16="http://schemas.microsoft.com/office/drawing/2014/main" id="{FAF9F204-3BFC-A531-27F8-50308B9E23B7}"/>
              </a:ext>
            </a:extLst>
          </p:cNvPr>
          <p:cNvGraphicFramePr/>
          <p:nvPr>
            <p:extLst>
              <p:ext uri="{D42A27DB-BD31-4B8C-83A1-F6EECF244321}">
                <p14:modId xmlns:p14="http://schemas.microsoft.com/office/powerpoint/2010/main" val="1531002540"/>
              </p:ext>
            </p:extLst>
          </p:nvPr>
        </p:nvGraphicFramePr>
        <p:xfrm>
          <a:off x="4207571" y="1022350"/>
          <a:ext cx="6696000" cy="452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C232945-7314-3F8B-ED13-71165C6FF635}"/>
              </a:ext>
            </a:extLst>
          </p:cNvPr>
          <p:cNvPicPr>
            <a:picLocks noChangeAspect="1"/>
          </p:cNvPicPr>
          <p:nvPr/>
        </p:nvPicPr>
        <p:blipFill>
          <a:blip r:embed="rId8"/>
          <a:stretch>
            <a:fillRect/>
          </a:stretch>
        </p:blipFill>
        <p:spPr>
          <a:xfrm>
            <a:off x="288312" y="1720850"/>
            <a:ext cx="1579201" cy="3692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3C43E76-EBC0-3215-0E23-94AC1E778C01}"/>
              </a:ext>
            </a:extLst>
          </p:cNvPr>
          <p:cNvPicPr>
            <a:picLocks noChangeAspect="1"/>
          </p:cNvPicPr>
          <p:nvPr/>
        </p:nvPicPr>
        <p:blipFill>
          <a:blip r:embed="rId9"/>
          <a:stretch>
            <a:fillRect/>
          </a:stretch>
        </p:blipFill>
        <p:spPr>
          <a:xfrm>
            <a:off x="2056645" y="1730375"/>
            <a:ext cx="1817553" cy="3711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0234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L"/>
            </a:p>
          </p:txBody>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L"/>
            </a:p>
          </p:txBody>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grpSp>
      <p:sp>
        <p:nvSpPr>
          <p:cNvPr id="4" name="Rectangle 3">
            <a:extLst>
              <a:ext uri="{FF2B5EF4-FFF2-40B4-BE49-F238E27FC236}">
                <a16:creationId xmlns:a16="http://schemas.microsoft.com/office/drawing/2014/main" id="{D8256F0D-F56D-61CF-0787-083871E048F5}"/>
              </a:ext>
            </a:extLst>
          </p:cNvPr>
          <p:cNvSpPr/>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Algorithms</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CA2785-32AA-7FD5-8F82-F77829F3091B}"/>
              </a:ext>
            </a:extLst>
          </p:cNvPr>
          <p:cNvSpPr txBox="1"/>
          <p:nvPr/>
        </p:nvSpPr>
        <p:spPr>
          <a:xfrm>
            <a:off x="5097999" y="597053"/>
            <a:ext cx="5831944" cy="4697413"/>
          </a:xfrm>
          <a:prstGeom prst="rect">
            <a:avLst/>
          </a:prstGeom>
        </p:spPr>
        <p:txBody>
          <a:bodyPr vert="horz" lIns="91440" tIns="45720" rIns="91440" bIns="45720" rtlCol="0">
            <a:noAutofit/>
          </a:bodyPr>
          <a:lstStyle/>
          <a:p>
            <a:pPr defTabSz="914400">
              <a:lnSpc>
                <a:spcPct val="110000"/>
              </a:lnSpc>
              <a:spcAft>
                <a:spcPts val="600"/>
              </a:spcAft>
              <a:buSzPct val="125000"/>
            </a:pPr>
            <a:r>
              <a:rPr lang="en-US" sz="1100" u="sng" dirty="0"/>
              <a:t>Convolutional Neural Networks (CNNs)</a:t>
            </a:r>
          </a:p>
          <a:p>
            <a:pPr defTabSz="914400">
              <a:lnSpc>
                <a:spcPct val="110000"/>
              </a:lnSpc>
              <a:spcAft>
                <a:spcPts val="600"/>
              </a:spcAft>
              <a:buSzPct val="125000"/>
            </a:pPr>
            <a:r>
              <a:rPr lang="en-US" sz="1100" dirty="0"/>
              <a:t>CNNs form the backbone of modern image analysis tasks. They are particularly well-suited for handling unstructured data, like images, and excel at automatically learning hierarchical features from raw data. Key advantages include:</a:t>
            </a:r>
          </a:p>
          <a:p>
            <a:pPr lvl="1" defTabSz="914400">
              <a:lnSpc>
                <a:spcPct val="110000"/>
              </a:lnSpc>
              <a:spcAft>
                <a:spcPts val="600"/>
              </a:spcAft>
              <a:buSzPct val="125000"/>
            </a:pPr>
            <a:r>
              <a:rPr lang="en-US" sz="1100" dirty="0"/>
              <a:t>•Feature Extraction: CNNs learn low-level features (edges, textures) in early layers and complex patterns (shapes, objects) in deeper layers.</a:t>
            </a:r>
          </a:p>
          <a:p>
            <a:pPr lvl="1" defTabSz="914400">
              <a:lnSpc>
                <a:spcPct val="110000"/>
              </a:lnSpc>
              <a:spcAft>
                <a:spcPts val="600"/>
              </a:spcAft>
              <a:buSzPct val="125000"/>
            </a:pPr>
            <a:r>
              <a:rPr lang="en-US" sz="1100" dirty="0"/>
              <a:t>•Spatial Hierarchies: By using convolutional layers and pooling layers, CNNs capture spatial dependencies, making them ideal for analyzing images.</a:t>
            </a:r>
          </a:p>
          <a:p>
            <a:pPr defTabSz="914400">
              <a:lnSpc>
                <a:spcPct val="110000"/>
              </a:lnSpc>
              <a:spcAft>
                <a:spcPts val="600"/>
              </a:spcAft>
              <a:buSzPct val="125000"/>
            </a:pPr>
            <a:r>
              <a:rPr lang="en-US" sz="1100" dirty="0"/>
              <a:t>In this project, CNNs can process user-uploaded images to:</a:t>
            </a:r>
          </a:p>
          <a:p>
            <a:pPr lvl="1" defTabSz="914400">
              <a:lnSpc>
                <a:spcPct val="110000"/>
              </a:lnSpc>
              <a:spcAft>
                <a:spcPts val="600"/>
              </a:spcAft>
              <a:buSzPct val="125000"/>
            </a:pPr>
            <a:r>
              <a:rPr lang="en-US" sz="1100" dirty="0"/>
              <a:t>•Detect specific conditions, lesions, or abnormalities.</a:t>
            </a:r>
          </a:p>
          <a:p>
            <a:pPr lvl="1" defTabSz="914400">
              <a:lnSpc>
                <a:spcPct val="110000"/>
              </a:lnSpc>
              <a:spcAft>
                <a:spcPts val="600"/>
              </a:spcAft>
              <a:buSzPct val="125000"/>
            </a:pPr>
            <a:r>
              <a:rPr lang="en-US" sz="1100" dirty="0"/>
              <a:t>•Generate heatmaps to visualize areas of interest in an image, aiding interpretability.</a:t>
            </a:r>
          </a:p>
          <a:p>
            <a:pPr lvl="1" defTabSz="914400">
              <a:lnSpc>
                <a:spcPct val="110000"/>
              </a:lnSpc>
              <a:spcAft>
                <a:spcPts val="600"/>
              </a:spcAft>
              <a:buSzPct val="125000"/>
            </a:pPr>
            <a:r>
              <a:rPr lang="en-US" sz="1100" dirty="0"/>
              <a:t>•Provide accurate predictions by leveraging their ability to recognize patterns.</a:t>
            </a:r>
          </a:p>
          <a:p>
            <a:pPr lvl="1" defTabSz="914400">
              <a:lnSpc>
                <a:spcPct val="110000"/>
              </a:lnSpc>
              <a:spcAft>
                <a:spcPts val="600"/>
              </a:spcAft>
              <a:buSzPct val="125000"/>
            </a:pPr>
            <a:r>
              <a:rPr lang="en-US" sz="1100" dirty="0" err="1"/>
              <a:t>ResNet</a:t>
            </a:r>
            <a:r>
              <a:rPr lang="en-US" sz="1100" dirty="0"/>
              <a:t> (Residual Networks)</a:t>
            </a:r>
          </a:p>
          <a:p>
            <a:pPr defTabSz="914400">
              <a:lnSpc>
                <a:spcPct val="110000"/>
              </a:lnSpc>
              <a:spcAft>
                <a:spcPts val="600"/>
              </a:spcAft>
              <a:buSzPct val="125000"/>
            </a:pPr>
            <a:r>
              <a:rPr lang="en-US" sz="1100" dirty="0" err="1"/>
              <a:t>ResNet</a:t>
            </a:r>
            <a:r>
              <a:rPr lang="en-US" sz="1100" dirty="0"/>
              <a:t>, or Residual Networks, is a CNN architecture designed to address the vanishing gradient problem in deep networks. By introducing residual connections, </a:t>
            </a:r>
            <a:r>
              <a:rPr lang="en-US" sz="1100" dirty="0" err="1"/>
              <a:t>ResNet</a:t>
            </a:r>
            <a:r>
              <a:rPr lang="en-US" sz="1100" dirty="0"/>
              <a:t> enables deeper networks to train effectively without performance degradation.</a:t>
            </a:r>
          </a:p>
          <a:p>
            <a:pPr defTabSz="914400">
              <a:lnSpc>
                <a:spcPct val="110000"/>
              </a:lnSpc>
              <a:spcAft>
                <a:spcPts val="600"/>
              </a:spcAft>
              <a:buSzPct val="125000"/>
            </a:pPr>
            <a:r>
              <a:rPr lang="en-US" sz="1100" dirty="0"/>
              <a:t>Key features:</a:t>
            </a:r>
          </a:p>
          <a:p>
            <a:pPr lvl="1" defTabSz="914400">
              <a:lnSpc>
                <a:spcPct val="110000"/>
              </a:lnSpc>
              <a:spcAft>
                <a:spcPts val="600"/>
              </a:spcAft>
              <a:buSzPct val="125000"/>
            </a:pPr>
            <a:r>
              <a:rPr lang="en-US" sz="1100" dirty="0"/>
              <a:t>•Residual Blocks: </a:t>
            </a:r>
            <a:r>
              <a:rPr lang="en-US" sz="1100" dirty="0" err="1"/>
              <a:t>ResNet</a:t>
            </a:r>
            <a:r>
              <a:rPr lang="en-US" sz="1100" dirty="0"/>
              <a:t> introduces shortcut connections that skip one or more layers, allowing the network to learn identity mappings. This ensures that deep networks don't suffer from degradation problems.</a:t>
            </a:r>
          </a:p>
          <a:p>
            <a:pPr lvl="1" defTabSz="914400">
              <a:lnSpc>
                <a:spcPct val="110000"/>
              </a:lnSpc>
              <a:spcAft>
                <a:spcPts val="600"/>
              </a:spcAft>
              <a:buSzPct val="125000"/>
            </a:pPr>
            <a:r>
              <a:rPr lang="en-US" sz="1100" dirty="0"/>
              <a:t>•Scalability: </a:t>
            </a:r>
            <a:r>
              <a:rPr lang="en-US" sz="1100" dirty="0" err="1"/>
              <a:t>ResNet</a:t>
            </a:r>
            <a:r>
              <a:rPr lang="en-US" sz="1100" dirty="0"/>
              <a:t> can scale to hundreds or thousands of layers.</a:t>
            </a:r>
          </a:p>
          <a:p>
            <a:pPr lvl="1" defTabSz="914400">
              <a:lnSpc>
                <a:spcPct val="110000"/>
              </a:lnSpc>
              <a:spcAft>
                <a:spcPts val="600"/>
              </a:spcAft>
              <a:buSzPct val="125000"/>
            </a:pPr>
            <a:r>
              <a:rPr lang="en-US" sz="1100" dirty="0"/>
              <a:t>•Transfer Learning: Pre-trained </a:t>
            </a:r>
            <a:r>
              <a:rPr lang="en-US" sz="1100" dirty="0" err="1"/>
              <a:t>ResNet</a:t>
            </a:r>
            <a:r>
              <a:rPr lang="en-US" sz="1100" dirty="0"/>
              <a:t> models on large datasets (ImageNet) can be fine-tuned for specific tasks, drastically reducing training time and improving accuracy.</a:t>
            </a:r>
          </a:p>
        </p:txBody>
      </p:sp>
    </p:spTree>
    <p:extLst>
      <p:ext uri="{BB962C8B-B14F-4D97-AF65-F5344CB8AC3E}">
        <p14:creationId xmlns:p14="http://schemas.microsoft.com/office/powerpoint/2010/main" val="4439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569</TotalTime>
  <Words>1652</Words>
  <Application>Microsoft Office PowerPoint</Application>
  <PresentationFormat>Widescreen</PresentationFormat>
  <Paragraphs>144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Aptos</vt:lpstr>
      <vt:lpstr>Arial</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 tran</dc:creator>
  <cp:lastModifiedBy>man tran</cp:lastModifiedBy>
  <cp:revision>191</cp:revision>
  <dcterms:created xsi:type="dcterms:W3CDTF">2025-01-02T15:49:42Z</dcterms:created>
  <dcterms:modified xsi:type="dcterms:W3CDTF">2025-01-11T20:04:43Z</dcterms:modified>
</cp:coreProperties>
</file>