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2" r:id="rId1"/>
  </p:sldMasterIdLst>
  <p:notesMasterIdLst>
    <p:notesMasterId r:id="rId14"/>
  </p:notesMasterIdLst>
  <p:sldIdLst>
    <p:sldId id="256" r:id="rId2"/>
    <p:sldId id="257" r:id="rId3"/>
    <p:sldId id="258" r:id="rId4"/>
    <p:sldId id="266" r:id="rId5"/>
    <p:sldId id="259" r:id="rId6"/>
    <p:sldId id="260" r:id="rId7"/>
    <p:sldId id="261" r:id="rId8"/>
    <p:sldId id="262" r:id="rId9"/>
    <p:sldId id="267" r:id="rId10"/>
    <p:sldId id="264" r:id="rId11"/>
    <p:sldId id="265"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21" y="72"/>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1EDA9F-17F6-4575-AA4F-12B7CE1AD1D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95687CF-0AFC-4285-B5EB-A301D650FFC4}">
      <dgm:prSet/>
      <dgm:spPr/>
      <dgm:t>
        <a:bodyPr/>
        <a:lstStyle/>
        <a:p>
          <a:pPr>
            <a:lnSpc>
              <a:spcPct val="100000"/>
            </a:lnSpc>
          </a:pPr>
          <a:r>
            <a:rPr lang="en-US" dirty="0">
              <a:solidFill>
                <a:schemeClr val="bg1"/>
              </a:solidFill>
            </a:rPr>
            <a:t>Skin cancer is a significant health concern, yet many people remain unaware of its dangers. Among the most serious forms is </a:t>
          </a:r>
          <a:r>
            <a:rPr lang="en-US" b="1" dirty="0">
              <a:solidFill>
                <a:schemeClr val="bg1"/>
              </a:solidFill>
            </a:rPr>
            <a:t>Melanoma</a:t>
          </a:r>
          <a:r>
            <a:rPr lang="en-US" dirty="0">
              <a:solidFill>
                <a:schemeClr val="bg1"/>
              </a:solidFill>
            </a:rPr>
            <a:t>, a potentially fatal skin cancer with a high tendency to spread if not detected early.</a:t>
          </a:r>
        </a:p>
      </dgm:t>
    </dgm:pt>
    <dgm:pt modelId="{6E616DA0-423D-40F0-B6E1-BACC64CE4459}" type="parTrans" cxnId="{B693F47B-F685-4FA5-80FB-0EFF217FDD8E}">
      <dgm:prSet/>
      <dgm:spPr/>
      <dgm:t>
        <a:bodyPr/>
        <a:lstStyle/>
        <a:p>
          <a:endParaRPr lang="en-US"/>
        </a:p>
      </dgm:t>
    </dgm:pt>
    <dgm:pt modelId="{77237E06-EB0A-4E11-9B5A-F9AE340CA13D}" type="sibTrans" cxnId="{B693F47B-F685-4FA5-80FB-0EFF217FDD8E}">
      <dgm:prSet/>
      <dgm:spPr/>
      <dgm:t>
        <a:bodyPr/>
        <a:lstStyle/>
        <a:p>
          <a:endParaRPr lang="en-US"/>
        </a:p>
      </dgm:t>
    </dgm:pt>
    <dgm:pt modelId="{32B50CA9-C16D-4E02-B952-918DE655100E}">
      <dgm:prSet/>
      <dgm:spPr/>
      <dgm:t>
        <a:bodyPr/>
        <a:lstStyle/>
        <a:p>
          <a:pPr>
            <a:lnSpc>
              <a:spcPct val="100000"/>
            </a:lnSpc>
          </a:pPr>
          <a:r>
            <a:rPr lang="en-US" dirty="0">
              <a:solidFill>
                <a:schemeClr val="bg1"/>
              </a:solidFill>
            </a:rPr>
            <a:t>Melanoma can develop in existing moles or appear suddenly as a dark spot that differs from the surrounding skin. Early detection is critical, as timely intervention can dramatically improve survival rates. However, traditional diagnostic methods relying on dermatologists’ expertise and biopsies—are often time-intensive, subjective, and inaccessible to many, especially in underserved regions.</a:t>
          </a:r>
        </a:p>
      </dgm:t>
    </dgm:pt>
    <dgm:pt modelId="{14EC52E9-8FB5-49E4-99C3-823C9D1D5443}" type="parTrans" cxnId="{431DF6AD-4F0E-4345-B75D-3F484129A8F4}">
      <dgm:prSet/>
      <dgm:spPr/>
      <dgm:t>
        <a:bodyPr/>
        <a:lstStyle/>
        <a:p>
          <a:endParaRPr lang="en-US"/>
        </a:p>
      </dgm:t>
    </dgm:pt>
    <dgm:pt modelId="{31526214-C161-4226-8BE2-C868409348F7}" type="sibTrans" cxnId="{431DF6AD-4F0E-4345-B75D-3F484129A8F4}">
      <dgm:prSet/>
      <dgm:spPr/>
      <dgm:t>
        <a:bodyPr/>
        <a:lstStyle/>
        <a:p>
          <a:endParaRPr lang="en-US"/>
        </a:p>
      </dgm:t>
    </dgm:pt>
    <dgm:pt modelId="{3AC424C7-1832-474F-8704-8B1B99C88660}">
      <dgm:prSet/>
      <dgm:spPr/>
      <dgm:t>
        <a:bodyPr/>
        <a:lstStyle/>
        <a:p>
          <a:pPr>
            <a:lnSpc>
              <a:spcPct val="100000"/>
            </a:lnSpc>
          </a:pPr>
          <a:r>
            <a:rPr lang="en-US" dirty="0">
              <a:solidFill>
                <a:schemeClr val="bg1"/>
              </a:solidFill>
            </a:rPr>
            <a:t>Recent advancements in deep learning and machine learning have shown immense potential in automating the detection and analysis of skin diseases. These technologies promise improved diagnostic accuracy and accessibility. However, their clinical adoption remains a challenge due to the need for high precision, scalability, and robustness in real-world applications.</a:t>
          </a:r>
        </a:p>
      </dgm:t>
    </dgm:pt>
    <dgm:pt modelId="{5410C840-CEAF-46B4-9F1A-CD6D44E7CB32}" type="parTrans" cxnId="{1976D9D3-4164-4A6F-BE88-8DBC4A931132}">
      <dgm:prSet/>
      <dgm:spPr/>
      <dgm:t>
        <a:bodyPr/>
        <a:lstStyle/>
        <a:p>
          <a:endParaRPr lang="en-US"/>
        </a:p>
      </dgm:t>
    </dgm:pt>
    <dgm:pt modelId="{E365982A-AA09-48F0-B61C-8C9563EE9F41}" type="sibTrans" cxnId="{1976D9D3-4164-4A6F-BE88-8DBC4A931132}">
      <dgm:prSet/>
      <dgm:spPr/>
      <dgm:t>
        <a:bodyPr/>
        <a:lstStyle/>
        <a:p>
          <a:endParaRPr lang="en-US"/>
        </a:p>
      </dgm:t>
    </dgm:pt>
    <dgm:pt modelId="{0B68AC00-05D5-47D9-B6D6-1CE37AD323CA}" type="pres">
      <dgm:prSet presAssocID="{751EDA9F-17F6-4575-AA4F-12B7CE1AD1DA}" presName="root" presStyleCnt="0">
        <dgm:presLayoutVars>
          <dgm:dir/>
          <dgm:resizeHandles val="exact"/>
        </dgm:presLayoutVars>
      </dgm:prSet>
      <dgm:spPr/>
    </dgm:pt>
    <dgm:pt modelId="{C451937F-55B3-43C6-8076-33B615E0C64D}" type="pres">
      <dgm:prSet presAssocID="{895687CF-0AFC-4285-B5EB-A301D650FFC4}" presName="compNode" presStyleCnt="0"/>
      <dgm:spPr/>
    </dgm:pt>
    <dgm:pt modelId="{260C3C32-EF65-4175-9D82-CE7B40424C90}" type="pres">
      <dgm:prSet presAssocID="{895687CF-0AFC-4285-B5EB-A301D650FFC4}" presName="bgRect" presStyleLbl="bgShp" presStyleIdx="0" presStyleCnt="3"/>
      <dgm:spPr/>
    </dgm:pt>
    <dgm:pt modelId="{E94A7012-7C3D-4099-B3F0-94FEF3B5AFEE}" type="pres">
      <dgm:prSet presAssocID="{895687CF-0AFC-4285-B5EB-A301D650FFC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NA"/>
        </a:ext>
      </dgm:extLst>
    </dgm:pt>
    <dgm:pt modelId="{4BB8D6F4-8F46-455A-8441-0F8819B84317}" type="pres">
      <dgm:prSet presAssocID="{895687CF-0AFC-4285-B5EB-A301D650FFC4}" presName="spaceRect" presStyleCnt="0"/>
      <dgm:spPr/>
    </dgm:pt>
    <dgm:pt modelId="{BB154DCC-3787-41A5-BB6D-CA2941E6E489}" type="pres">
      <dgm:prSet presAssocID="{895687CF-0AFC-4285-B5EB-A301D650FFC4}" presName="parTx" presStyleLbl="revTx" presStyleIdx="0" presStyleCnt="3">
        <dgm:presLayoutVars>
          <dgm:chMax val="0"/>
          <dgm:chPref val="0"/>
        </dgm:presLayoutVars>
      </dgm:prSet>
      <dgm:spPr/>
    </dgm:pt>
    <dgm:pt modelId="{148E12FC-86A9-49B2-B4D3-70E1FA7250F7}" type="pres">
      <dgm:prSet presAssocID="{77237E06-EB0A-4E11-9B5A-F9AE340CA13D}" presName="sibTrans" presStyleCnt="0"/>
      <dgm:spPr/>
    </dgm:pt>
    <dgm:pt modelId="{77F32ADE-0856-49F1-8265-1DCB155C0370}" type="pres">
      <dgm:prSet presAssocID="{32B50CA9-C16D-4E02-B952-918DE655100E}" presName="compNode" presStyleCnt="0"/>
      <dgm:spPr/>
    </dgm:pt>
    <dgm:pt modelId="{8DF9B89A-CCF1-4D49-A444-3CC6E6E464C6}" type="pres">
      <dgm:prSet presAssocID="{32B50CA9-C16D-4E02-B952-918DE655100E}" presName="bgRect" presStyleLbl="bgShp" presStyleIdx="1" presStyleCnt="3"/>
      <dgm:spPr/>
    </dgm:pt>
    <dgm:pt modelId="{C8822123-A0D5-4FE6-99D0-ACB38247A258}" type="pres">
      <dgm:prSet presAssocID="{32B50CA9-C16D-4E02-B952-918DE655100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icroscope"/>
        </a:ext>
      </dgm:extLst>
    </dgm:pt>
    <dgm:pt modelId="{70148188-C74D-4FF1-AA81-04CA62D7B6F3}" type="pres">
      <dgm:prSet presAssocID="{32B50CA9-C16D-4E02-B952-918DE655100E}" presName="spaceRect" presStyleCnt="0"/>
      <dgm:spPr/>
    </dgm:pt>
    <dgm:pt modelId="{574B968C-E23A-4FD8-9C82-43174E597FCC}" type="pres">
      <dgm:prSet presAssocID="{32B50CA9-C16D-4E02-B952-918DE655100E}" presName="parTx" presStyleLbl="revTx" presStyleIdx="1" presStyleCnt="3">
        <dgm:presLayoutVars>
          <dgm:chMax val="0"/>
          <dgm:chPref val="0"/>
        </dgm:presLayoutVars>
      </dgm:prSet>
      <dgm:spPr/>
    </dgm:pt>
    <dgm:pt modelId="{347CF59C-1FBE-421E-97A5-358975FA265D}" type="pres">
      <dgm:prSet presAssocID="{31526214-C161-4226-8BE2-C868409348F7}" presName="sibTrans" presStyleCnt="0"/>
      <dgm:spPr/>
    </dgm:pt>
    <dgm:pt modelId="{E8AC4A05-C801-405E-AE1B-778A4574226F}" type="pres">
      <dgm:prSet presAssocID="{3AC424C7-1832-474F-8704-8B1B99C88660}" presName="compNode" presStyleCnt="0"/>
      <dgm:spPr/>
    </dgm:pt>
    <dgm:pt modelId="{50CE5051-63F0-42FE-8373-DD5195133585}" type="pres">
      <dgm:prSet presAssocID="{3AC424C7-1832-474F-8704-8B1B99C88660}" presName="bgRect" presStyleLbl="bgShp" presStyleIdx="2" presStyleCnt="3"/>
      <dgm:spPr/>
    </dgm:pt>
    <dgm:pt modelId="{50D38C90-09C8-4130-AD42-6A5D118A2D44}" type="pres">
      <dgm:prSet presAssocID="{3AC424C7-1832-474F-8704-8B1B99C8866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57ADCC75-7817-42EF-8F2E-9EEC51942137}" type="pres">
      <dgm:prSet presAssocID="{3AC424C7-1832-474F-8704-8B1B99C88660}" presName="spaceRect" presStyleCnt="0"/>
      <dgm:spPr/>
    </dgm:pt>
    <dgm:pt modelId="{A657040D-22F5-419F-A7F5-233EB25C0892}" type="pres">
      <dgm:prSet presAssocID="{3AC424C7-1832-474F-8704-8B1B99C88660}" presName="parTx" presStyleLbl="revTx" presStyleIdx="2" presStyleCnt="3">
        <dgm:presLayoutVars>
          <dgm:chMax val="0"/>
          <dgm:chPref val="0"/>
        </dgm:presLayoutVars>
      </dgm:prSet>
      <dgm:spPr/>
    </dgm:pt>
  </dgm:ptLst>
  <dgm:cxnLst>
    <dgm:cxn modelId="{4F136203-498A-47B9-A58B-50F124E8D6B3}" type="presOf" srcId="{3AC424C7-1832-474F-8704-8B1B99C88660}" destId="{A657040D-22F5-419F-A7F5-233EB25C0892}" srcOrd="0" destOrd="0" presId="urn:microsoft.com/office/officeart/2018/2/layout/IconVerticalSolidList"/>
    <dgm:cxn modelId="{B693F47B-F685-4FA5-80FB-0EFF217FDD8E}" srcId="{751EDA9F-17F6-4575-AA4F-12B7CE1AD1DA}" destId="{895687CF-0AFC-4285-B5EB-A301D650FFC4}" srcOrd="0" destOrd="0" parTransId="{6E616DA0-423D-40F0-B6E1-BACC64CE4459}" sibTransId="{77237E06-EB0A-4E11-9B5A-F9AE340CA13D}"/>
    <dgm:cxn modelId="{B4AFE180-4F75-4473-A954-A2C53E219AB7}" type="presOf" srcId="{32B50CA9-C16D-4E02-B952-918DE655100E}" destId="{574B968C-E23A-4FD8-9C82-43174E597FCC}" srcOrd="0" destOrd="0" presId="urn:microsoft.com/office/officeart/2018/2/layout/IconVerticalSolidList"/>
    <dgm:cxn modelId="{431DF6AD-4F0E-4345-B75D-3F484129A8F4}" srcId="{751EDA9F-17F6-4575-AA4F-12B7CE1AD1DA}" destId="{32B50CA9-C16D-4E02-B952-918DE655100E}" srcOrd="1" destOrd="0" parTransId="{14EC52E9-8FB5-49E4-99C3-823C9D1D5443}" sibTransId="{31526214-C161-4226-8BE2-C868409348F7}"/>
    <dgm:cxn modelId="{9EEE71D0-3BDC-48BD-B59A-8E298A8183EA}" type="presOf" srcId="{751EDA9F-17F6-4575-AA4F-12B7CE1AD1DA}" destId="{0B68AC00-05D5-47D9-B6D6-1CE37AD323CA}" srcOrd="0" destOrd="0" presId="urn:microsoft.com/office/officeart/2018/2/layout/IconVerticalSolidList"/>
    <dgm:cxn modelId="{1976D9D3-4164-4A6F-BE88-8DBC4A931132}" srcId="{751EDA9F-17F6-4575-AA4F-12B7CE1AD1DA}" destId="{3AC424C7-1832-474F-8704-8B1B99C88660}" srcOrd="2" destOrd="0" parTransId="{5410C840-CEAF-46B4-9F1A-CD6D44E7CB32}" sibTransId="{E365982A-AA09-48F0-B61C-8C9563EE9F41}"/>
    <dgm:cxn modelId="{CFCAF7FF-7DED-4978-BA3F-039B71FFC289}" type="presOf" srcId="{895687CF-0AFC-4285-B5EB-A301D650FFC4}" destId="{BB154DCC-3787-41A5-BB6D-CA2941E6E489}" srcOrd="0" destOrd="0" presId="urn:microsoft.com/office/officeart/2018/2/layout/IconVerticalSolidList"/>
    <dgm:cxn modelId="{C8C3BC18-622E-4CEA-8948-55954453D860}" type="presParOf" srcId="{0B68AC00-05D5-47D9-B6D6-1CE37AD323CA}" destId="{C451937F-55B3-43C6-8076-33B615E0C64D}" srcOrd="0" destOrd="0" presId="urn:microsoft.com/office/officeart/2018/2/layout/IconVerticalSolidList"/>
    <dgm:cxn modelId="{C160F985-11EF-413E-9827-0D8D6E473919}" type="presParOf" srcId="{C451937F-55B3-43C6-8076-33B615E0C64D}" destId="{260C3C32-EF65-4175-9D82-CE7B40424C90}" srcOrd="0" destOrd="0" presId="urn:microsoft.com/office/officeart/2018/2/layout/IconVerticalSolidList"/>
    <dgm:cxn modelId="{40844B48-43AF-4C10-A705-304B25D17C3B}" type="presParOf" srcId="{C451937F-55B3-43C6-8076-33B615E0C64D}" destId="{E94A7012-7C3D-4099-B3F0-94FEF3B5AFEE}" srcOrd="1" destOrd="0" presId="urn:microsoft.com/office/officeart/2018/2/layout/IconVerticalSolidList"/>
    <dgm:cxn modelId="{C057CF27-5CBB-48CB-B837-DD0BC46AAF54}" type="presParOf" srcId="{C451937F-55B3-43C6-8076-33B615E0C64D}" destId="{4BB8D6F4-8F46-455A-8441-0F8819B84317}" srcOrd="2" destOrd="0" presId="urn:microsoft.com/office/officeart/2018/2/layout/IconVerticalSolidList"/>
    <dgm:cxn modelId="{E9BA02D3-0876-4365-A41D-6FB9CF9A1901}" type="presParOf" srcId="{C451937F-55B3-43C6-8076-33B615E0C64D}" destId="{BB154DCC-3787-41A5-BB6D-CA2941E6E489}" srcOrd="3" destOrd="0" presId="urn:microsoft.com/office/officeart/2018/2/layout/IconVerticalSolidList"/>
    <dgm:cxn modelId="{1AD71C9D-2FDE-44CC-BB94-330A561C8AB2}" type="presParOf" srcId="{0B68AC00-05D5-47D9-B6D6-1CE37AD323CA}" destId="{148E12FC-86A9-49B2-B4D3-70E1FA7250F7}" srcOrd="1" destOrd="0" presId="urn:microsoft.com/office/officeart/2018/2/layout/IconVerticalSolidList"/>
    <dgm:cxn modelId="{F691CDE9-541E-48FD-9CF1-05207F2E0273}" type="presParOf" srcId="{0B68AC00-05D5-47D9-B6D6-1CE37AD323CA}" destId="{77F32ADE-0856-49F1-8265-1DCB155C0370}" srcOrd="2" destOrd="0" presId="urn:microsoft.com/office/officeart/2018/2/layout/IconVerticalSolidList"/>
    <dgm:cxn modelId="{CD0F5161-A7B2-45D1-9F8D-4535D9B2F6E2}" type="presParOf" srcId="{77F32ADE-0856-49F1-8265-1DCB155C0370}" destId="{8DF9B89A-CCF1-4D49-A444-3CC6E6E464C6}" srcOrd="0" destOrd="0" presId="urn:microsoft.com/office/officeart/2018/2/layout/IconVerticalSolidList"/>
    <dgm:cxn modelId="{0A05AF81-9586-4E89-AF47-708682F377BA}" type="presParOf" srcId="{77F32ADE-0856-49F1-8265-1DCB155C0370}" destId="{C8822123-A0D5-4FE6-99D0-ACB38247A258}" srcOrd="1" destOrd="0" presId="urn:microsoft.com/office/officeart/2018/2/layout/IconVerticalSolidList"/>
    <dgm:cxn modelId="{FD756250-7CEF-48D8-8E67-665E3CE7BBC0}" type="presParOf" srcId="{77F32ADE-0856-49F1-8265-1DCB155C0370}" destId="{70148188-C74D-4FF1-AA81-04CA62D7B6F3}" srcOrd="2" destOrd="0" presId="urn:microsoft.com/office/officeart/2018/2/layout/IconVerticalSolidList"/>
    <dgm:cxn modelId="{B537DE3E-7CB5-4D8B-8D43-6D5C05048BDA}" type="presParOf" srcId="{77F32ADE-0856-49F1-8265-1DCB155C0370}" destId="{574B968C-E23A-4FD8-9C82-43174E597FCC}" srcOrd="3" destOrd="0" presId="urn:microsoft.com/office/officeart/2018/2/layout/IconVerticalSolidList"/>
    <dgm:cxn modelId="{E4010EC6-06C1-4C78-A50B-EBDAEFD9186D}" type="presParOf" srcId="{0B68AC00-05D5-47D9-B6D6-1CE37AD323CA}" destId="{347CF59C-1FBE-421E-97A5-358975FA265D}" srcOrd="3" destOrd="0" presId="urn:microsoft.com/office/officeart/2018/2/layout/IconVerticalSolidList"/>
    <dgm:cxn modelId="{B8D9A82B-5EF9-4895-92C0-130D4D842C8E}" type="presParOf" srcId="{0B68AC00-05D5-47D9-B6D6-1CE37AD323CA}" destId="{E8AC4A05-C801-405E-AE1B-778A4574226F}" srcOrd="4" destOrd="0" presId="urn:microsoft.com/office/officeart/2018/2/layout/IconVerticalSolidList"/>
    <dgm:cxn modelId="{3BE9188A-5A9B-40A3-A0CF-6A1D3D2C2007}" type="presParOf" srcId="{E8AC4A05-C801-405E-AE1B-778A4574226F}" destId="{50CE5051-63F0-42FE-8373-DD5195133585}" srcOrd="0" destOrd="0" presId="urn:microsoft.com/office/officeart/2018/2/layout/IconVerticalSolidList"/>
    <dgm:cxn modelId="{564C23AF-A246-41F9-B714-926E79880193}" type="presParOf" srcId="{E8AC4A05-C801-405E-AE1B-778A4574226F}" destId="{50D38C90-09C8-4130-AD42-6A5D118A2D44}" srcOrd="1" destOrd="0" presId="urn:microsoft.com/office/officeart/2018/2/layout/IconVerticalSolidList"/>
    <dgm:cxn modelId="{B26EF372-8510-44B9-AA5F-A40327E1DABC}" type="presParOf" srcId="{E8AC4A05-C801-405E-AE1B-778A4574226F}" destId="{57ADCC75-7817-42EF-8F2E-9EEC51942137}" srcOrd="2" destOrd="0" presId="urn:microsoft.com/office/officeart/2018/2/layout/IconVerticalSolidList"/>
    <dgm:cxn modelId="{A150FEFA-A714-48F1-81C6-001E89E04203}" type="presParOf" srcId="{E8AC4A05-C801-405E-AE1B-778A4574226F}" destId="{A657040D-22F5-419F-A7F5-233EB25C0892}"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5F8687-9A75-45C2-A26E-DEC5C75B1567}" type="doc">
      <dgm:prSet loTypeId="urn:microsoft.com/office/officeart/2005/8/layout/vList2" loCatId="list" qsTypeId="urn:microsoft.com/office/officeart/2005/8/quickstyle/simple2" qsCatId="simple" csTypeId="urn:microsoft.com/office/officeart/2005/8/colors/accent0_3" csCatId="mainScheme" phldr="1"/>
      <dgm:spPr/>
      <dgm:t>
        <a:bodyPr/>
        <a:lstStyle/>
        <a:p>
          <a:endParaRPr lang="en-US"/>
        </a:p>
      </dgm:t>
    </dgm:pt>
    <dgm:pt modelId="{ABA6ACC0-61B3-4977-9E77-9C190DD7E4E2}">
      <dgm:prSet custT="1"/>
      <dgm:spPr/>
      <dgm:t>
        <a:bodyPr/>
        <a:lstStyle/>
        <a:p>
          <a:r>
            <a:rPr lang="en-US" sz="900" b="1"/>
            <a:t>1) Purpose of the User Interface:</a:t>
          </a:r>
          <a:endParaRPr lang="en-US" sz="900" b="1" dirty="0"/>
        </a:p>
      </dgm:t>
    </dgm:pt>
    <dgm:pt modelId="{FF9E1699-4550-463E-AE1B-B89502FC9A36}" type="parTrans" cxnId="{9766268D-8976-48C1-870F-237A38BFC36F}">
      <dgm:prSet/>
      <dgm:spPr/>
      <dgm:t>
        <a:bodyPr/>
        <a:lstStyle/>
        <a:p>
          <a:endParaRPr lang="en-US" sz="2000"/>
        </a:p>
      </dgm:t>
    </dgm:pt>
    <dgm:pt modelId="{6C2734E1-36C7-44F7-B196-59DD546E4E4B}" type="sibTrans" cxnId="{9766268D-8976-48C1-870F-237A38BFC36F}">
      <dgm:prSet/>
      <dgm:spPr/>
      <dgm:t>
        <a:bodyPr/>
        <a:lstStyle/>
        <a:p>
          <a:endParaRPr lang="en-US" sz="2000"/>
        </a:p>
      </dgm:t>
    </dgm:pt>
    <dgm:pt modelId="{6EFD9213-9203-4C66-9947-1E6E6563801D}">
      <dgm:prSet custT="1"/>
      <dgm:spPr/>
      <dgm:t>
        <a:bodyPr/>
        <a:lstStyle/>
        <a:p>
          <a:r>
            <a:rPr lang="en-US" sz="900"/>
            <a:t>Allow users to upload skin lesion images, view analysis results, and download reports seamlessly.</a:t>
          </a:r>
          <a:endParaRPr lang="en-US" sz="900" dirty="0"/>
        </a:p>
      </dgm:t>
    </dgm:pt>
    <dgm:pt modelId="{FE18ECDB-3155-48F5-AE52-80F6BAE11EFD}" type="parTrans" cxnId="{C6DA5AB8-070B-48C0-A5B8-773CC1B9396E}">
      <dgm:prSet/>
      <dgm:spPr/>
      <dgm:t>
        <a:bodyPr/>
        <a:lstStyle/>
        <a:p>
          <a:endParaRPr lang="en-US" sz="2000"/>
        </a:p>
      </dgm:t>
    </dgm:pt>
    <dgm:pt modelId="{F107CB60-0C94-4C3D-BAB9-6788357556EB}" type="sibTrans" cxnId="{C6DA5AB8-070B-48C0-A5B8-773CC1B9396E}">
      <dgm:prSet/>
      <dgm:spPr/>
      <dgm:t>
        <a:bodyPr/>
        <a:lstStyle/>
        <a:p>
          <a:endParaRPr lang="en-US" sz="2000"/>
        </a:p>
      </dgm:t>
    </dgm:pt>
    <dgm:pt modelId="{360C8F66-E9A6-48D8-8AB4-C774416AF600}">
      <dgm:prSet custT="1"/>
      <dgm:spPr/>
      <dgm:t>
        <a:bodyPr/>
        <a:lstStyle/>
        <a:p>
          <a:r>
            <a:rPr lang="en-US" sz="900" b="1"/>
            <a:t>2) Key Features:</a:t>
          </a:r>
          <a:endParaRPr lang="en-US" sz="900" b="1" dirty="0"/>
        </a:p>
      </dgm:t>
    </dgm:pt>
    <dgm:pt modelId="{21904871-E9AF-4A2E-B3F4-46F82073AEFF}" type="parTrans" cxnId="{B71DFD22-907D-435E-B247-C3F27BB01E83}">
      <dgm:prSet/>
      <dgm:spPr/>
      <dgm:t>
        <a:bodyPr/>
        <a:lstStyle/>
        <a:p>
          <a:endParaRPr lang="en-US" sz="2000"/>
        </a:p>
      </dgm:t>
    </dgm:pt>
    <dgm:pt modelId="{A2469342-1508-43A7-932F-FC195533E077}" type="sibTrans" cxnId="{B71DFD22-907D-435E-B247-C3F27BB01E83}">
      <dgm:prSet/>
      <dgm:spPr/>
      <dgm:t>
        <a:bodyPr/>
        <a:lstStyle/>
        <a:p>
          <a:endParaRPr lang="en-US" sz="2000"/>
        </a:p>
      </dgm:t>
    </dgm:pt>
    <dgm:pt modelId="{17179B97-CAC2-4CE3-97B1-AF701A54ECFB}">
      <dgm:prSet custT="1"/>
      <dgm:spPr/>
      <dgm:t>
        <a:bodyPr/>
        <a:lstStyle/>
        <a:p>
          <a:r>
            <a:rPr lang="en-US" sz="900" b="1" dirty="0"/>
            <a:t>Image Upload:</a:t>
          </a:r>
        </a:p>
      </dgm:t>
    </dgm:pt>
    <dgm:pt modelId="{F6E8061C-3052-4541-964A-D41FDE03F41D}" type="parTrans" cxnId="{0AE67D45-971C-46F2-80A5-5B272B88C57B}">
      <dgm:prSet/>
      <dgm:spPr/>
      <dgm:t>
        <a:bodyPr/>
        <a:lstStyle/>
        <a:p>
          <a:endParaRPr lang="en-US" sz="2000"/>
        </a:p>
      </dgm:t>
    </dgm:pt>
    <dgm:pt modelId="{BC919CD2-CFEA-457A-9CD7-8B741200D090}" type="sibTrans" cxnId="{0AE67D45-971C-46F2-80A5-5B272B88C57B}">
      <dgm:prSet/>
      <dgm:spPr/>
      <dgm:t>
        <a:bodyPr/>
        <a:lstStyle/>
        <a:p>
          <a:endParaRPr lang="en-US" sz="2000"/>
        </a:p>
      </dgm:t>
    </dgm:pt>
    <dgm:pt modelId="{5FDECC3E-4DBD-4F74-A016-BFFB50DD5C9F}">
      <dgm:prSet custT="1"/>
      <dgm:spPr/>
      <dgm:t>
        <a:bodyPr/>
        <a:lstStyle/>
        <a:p>
          <a:r>
            <a:rPr lang="en-US" sz="900" dirty="0"/>
            <a:t>Users can upload high-resolution images (e.g., JPEG, PNG).Notify users if the image quality is insufficient (resolution below 1024x1024 pixels).</a:t>
          </a:r>
        </a:p>
      </dgm:t>
    </dgm:pt>
    <dgm:pt modelId="{530429DF-3E00-4FA7-AD74-6A05F5E714F0}" type="parTrans" cxnId="{4B88CF6B-CACD-4520-92EF-DDD2CD149A9E}">
      <dgm:prSet/>
      <dgm:spPr/>
      <dgm:t>
        <a:bodyPr/>
        <a:lstStyle/>
        <a:p>
          <a:endParaRPr lang="en-US" sz="2000"/>
        </a:p>
      </dgm:t>
    </dgm:pt>
    <dgm:pt modelId="{47E566D3-C378-4F88-A84A-5663B0072E54}" type="sibTrans" cxnId="{4B88CF6B-CACD-4520-92EF-DDD2CD149A9E}">
      <dgm:prSet/>
      <dgm:spPr/>
      <dgm:t>
        <a:bodyPr/>
        <a:lstStyle/>
        <a:p>
          <a:endParaRPr lang="en-US" sz="2000"/>
        </a:p>
      </dgm:t>
    </dgm:pt>
    <dgm:pt modelId="{DB12947E-A737-4E0B-8C68-E54B2F41D685}">
      <dgm:prSet custT="1"/>
      <dgm:spPr/>
      <dgm:t>
        <a:bodyPr/>
        <a:lstStyle/>
        <a:p>
          <a:r>
            <a:rPr lang="en-US" sz="900" b="1" dirty="0"/>
            <a:t>Review &amp; Confirm:</a:t>
          </a:r>
        </a:p>
      </dgm:t>
    </dgm:pt>
    <dgm:pt modelId="{B1D8A01A-82DF-4D05-BAB5-4A4E8888857B}" type="parTrans" cxnId="{36B4C685-45D0-4CAD-AC25-A7BFA6CDF55A}">
      <dgm:prSet/>
      <dgm:spPr/>
      <dgm:t>
        <a:bodyPr/>
        <a:lstStyle/>
        <a:p>
          <a:endParaRPr lang="en-US" sz="2000"/>
        </a:p>
      </dgm:t>
    </dgm:pt>
    <dgm:pt modelId="{511A99D3-57E5-4F7D-BB68-9F9C0E03F775}" type="sibTrans" cxnId="{36B4C685-45D0-4CAD-AC25-A7BFA6CDF55A}">
      <dgm:prSet/>
      <dgm:spPr/>
      <dgm:t>
        <a:bodyPr/>
        <a:lstStyle/>
        <a:p>
          <a:endParaRPr lang="en-US" sz="2000"/>
        </a:p>
      </dgm:t>
    </dgm:pt>
    <dgm:pt modelId="{BD5B746C-E042-47E1-88DD-F518A6CDC82D}">
      <dgm:prSet custT="1"/>
      <dgm:spPr/>
      <dgm:t>
        <a:bodyPr/>
        <a:lstStyle/>
        <a:p>
          <a:r>
            <a:rPr lang="en-US" sz="900" dirty="0"/>
            <a:t>Preview uploaded images before analysis.</a:t>
          </a:r>
        </a:p>
      </dgm:t>
    </dgm:pt>
    <dgm:pt modelId="{08D36156-E86C-47BB-A90F-8CBC7FF81956}" type="parTrans" cxnId="{7DD74F71-7E5E-401A-B2AF-78A5684C7EC9}">
      <dgm:prSet/>
      <dgm:spPr/>
      <dgm:t>
        <a:bodyPr/>
        <a:lstStyle/>
        <a:p>
          <a:endParaRPr lang="en-US" sz="2000"/>
        </a:p>
      </dgm:t>
    </dgm:pt>
    <dgm:pt modelId="{4DB2AD91-041C-47F5-BAAA-995B905BD936}" type="sibTrans" cxnId="{7DD74F71-7E5E-401A-B2AF-78A5684C7EC9}">
      <dgm:prSet/>
      <dgm:spPr/>
      <dgm:t>
        <a:bodyPr/>
        <a:lstStyle/>
        <a:p>
          <a:endParaRPr lang="en-US" sz="2000"/>
        </a:p>
      </dgm:t>
    </dgm:pt>
    <dgm:pt modelId="{5517FCA1-A840-4EC9-BE85-561BA764530C}">
      <dgm:prSet custT="1"/>
      <dgm:spPr/>
      <dgm:t>
        <a:bodyPr/>
        <a:lstStyle/>
        <a:p>
          <a:r>
            <a:rPr lang="en-US" sz="900" b="1" dirty="0"/>
            <a:t>Results Display:</a:t>
          </a:r>
        </a:p>
      </dgm:t>
    </dgm:pt>
    <dgm:pt modelId="{D30D5D09-578E-4B06-B00A-F776D23BB141}" type="parTrans" cxnId="{316C98BF-B993-44FD-9CFB-6653D9AFA3CC}">
      <dgm:prSet/>
      <dgm:spPr/>
      <dgm:t>
        <a:bodyPr/>
        <a:lstStyle/>
        <a:p>
          <a:endParaRPr lang="en-US" sz="2000"/>
        </a:p>
      </dgm:t>
    </dgm:pt>
    <dgm:pt modelId="{074BEF75-89CE-47B8-B7E2-B060A5CC3A1B}" type="sibTrans" cxnId="{316C98BF-B993-44FD-9CFB-6653D9AFA3CC}">
      <dgm:prSet/>
      <dgm:spPr/>
      <dgm:t>
        <a:bodyPr/>
        <a:lstStyle/>
        <a:p>
          <a:endParaRPr lang="en-US" sz="2000"/>
        </a:p>
      </dgm:t>
    </dgm:pt>
    <dgm:pt modelId="{091EA58E-60CC-49C7-B08F-34ADF0A34CB3}">
      <dgm:prSet custT="1"/>
      <dgm:spPr/>
      <dgm:t>
        <a:bodyPr/>
        <a:lstStyle/>
        <a:p>
          <a:r>
            <a:rPr lang="en-US" sz="900" dirty="0"/>
            <a:t>Show detected disease name, confidence score, and visualized results (bounding boxes or heatmaps).</a:t>
          </a:r>
        </a:p>
      </dgm:t>
    </dgm:pt>
    <dgm:pt modelId="{BE6884A4-3513-4299-91F2-45BEE4E6A4F1}" type="parTrans" cxnId="{6DC45ED6-8D5C-47E8-BADD-3A82020AAC8B}">
      <dgm:prSet/>
      <dgm:spPr/>
      <dgm:t>
        <a:bodyPr/>
        <a:lstStyle/>
        <a:p>
          <a:endParaRPr lang="en-US" sz="2000"/>
        </a:p>
      </dgm:t>
    </dgm:pt>
    <dgm:pt modelId="{A7B2E6B9-A04B-4404-AEA9-F611E836D481}" type="sibTrans" cxnId="{6DC45ED6-8D5C-47E8-BADD-3A82020AAC8B}">
      <dgm:prSet/>
      <dgm:spPr/>
      <dgm:t>
        <a:bodyPr/>
        <a:lstStyle/>
        <a:p>
          <a:endParaRPr lang="en-US" sz="2000"/>
        </a:p>
      </dgm:t>
    </dgm:pt>
    <dgm:pt modelId="{12B46457-4CB4-4B5E-A123-6AC77C974E81}">
      <dgm:prSet custT="1"/>
      <dgm:spPr/>
      <dgm:t>
        <a:bodyPr/>
        <a:lstStyle/>
        <a:p>
          <a:r>
            <a:rPr lang="en-US" sz="900" b="1" dirty="0"/>
            <a:t>Report Management:</a:t>
          </a:r>
        </a:p>
      </dgm:t>
    </dgm:pt>
    <dgm:pt modelId="{A57B67E6-E38F-4408-94DB-A1F648A47422}" type="parTrans" cxnId="{A97B2048-812E-4F66-9214-6FF1BEBBF3A1}">
      <dgm:prSet/>
      <dgm:spPr/>
      <dgm:t>
        <a:bodyPr/>
        <a:lstStyle/>
        <a:p>
          <a:endParaRPr lang="en-US" sz="2000"/>
        </a:p>
      </dgm:t>
    </dgm:pt>
    <dgm:pt modelId="{43134772-834F-40EF-8E63-5B3871E52A65}" type="sibTrans" cxnId="{A97B2048-812E-4F66-9214-6FF1BEBBF3A1}">
      <dgm:prSet/>
      <dgm:spPr/>
      <dgm:t>
        <a:bodyPr/>
        <a:lstStyle/>
        <a:p>
          <a:endParaRPr lang="en-US" sz="2000"/>
        </a:p>
      </dgm:t>
    </dgm:pt>
    <dgm:pt modelId="{1E79DB14-6A38-49B9-BF3C-A0FE632A9FCD}">
      <dgm:prSet custT="1"/>
      <dgm:spPr/>
      <dgm:t>
        <a:bodyPr/>
        <a:lstStyle/>
        <a:p>
          <a:r>
            <a:rPr lang="en-US" sz="900" dirty="0"/>
            <a:t>Export analysis reports in PDF format.</a:t>
          </a:r>
        </a:p>
      </dgm:t>
    </dgm:pt>
    <dgm:pt modelId="{51DF7CDD-7FEC-4212-B87B-AE6256B4CBDA}" type="parTrans" cxnId="{BDADB06A-BAA4-4BA1-B332-697933F50C63}">
      <dgm:prSet/>
      <dgm:spPr/>
      <dgm:t>
        <a:bodyPr/>
        <a:lstStyle/>
        <a:p>
          <a:endParaRPr lang="en-US" sz="2000"/>
        </a:p>
      </dgm:t>
    </dgm:pt>
    <dgm:pt modelId="{2B9C431D-F535-497C-9D88-4067AE8494D3}" type="sibTrans" cxnId="{BDADB06A-BAA4-4BA1-B332-697933F50C63}">
      <dgm:prSet/>
      <dgm:spPr/>
      <dgm:t>
        <a:bodyPr/>
        <a:lstStyle/>
        <a:p>
          <a:endParaRPr lang="en-US" sz="2000"/>
        </a:p>
      </dgm:t>
    </dgm:pt>
    <dgm:pt modelId="{3A2D4F31-2712-4FCD-B63E-566AE88552F0}">
      <dgm:prSet custT="1"/>
      <dgm:spPr/>
      <dgm:t>
        <a:bodyPr/>
        <a:lstStyle/>
        <a:p>
          <a:r>
            <a:rPr lang="en-US" sz="900"/>
            <a:t>Access previously saved reports.</a:t>
          </a:r>
          <a:endParaRPr lang="en-US" sz="900" dirty="0"/>
        </a:p>
      </dgm:t>
    </dgm:pt>
    <dgm:pt modelId="{87555B74-D7A0-4D8A-A8F6-7F2477F18A93}" type="parTrans" cxnId="{D6729F17-5564-41AA-8BD7-9E0C7DF645A3}">
      <dgm:prSet/>
      <dgm:spPr/>
      <dgm:t>
        <a:bodyPr/>
        <a:lstStyle/>
        <a:p>
          <a:endParaRPr lang="en-US" sz="2000"/>
        </a:p>
      </dgm:t>
    </dgm:pt>
    <dgm:pt modelId="{A3B7AC38-46B5-4364-AD8D-072632D1025E}" type="sibTrans" cxnId="{D6729F17-5564-41AA-8BD7-9E0C7DF645A3}">
      <dgm:prSet/>
      <dgm:spPr/>
      <dgm:t>
        <a:bodyPr/>
        <a:lstStyle/>
        <a:p>
          <a:endParaRPr lang="en-US" sz="2000"/>
        </a:p>
      </dgm:t>
    </dgm:pt>
    <dgm:pt modelId="{87F928B7-DDD7-4E6A-9586-94FFC7EB0563}">
      <dgm:prSet custT="1"/>
      <dgm:spPr/>
      <dgm:t>
        <a:bodyPr/>
        <a:lstStyle/>
        <a:p>
          <a:r>
            <a:rPr lang="en-US" sz="900" b="1"/>
            <a:t>3) Platform Details:</a:t>
          </a:r>
          <a:endParaRPr lang="en-US" sz="900" b="1" dirty="0"/>
        </a:p>
      </dgm:t>
    </dgm:pt>
    <dgm:pt modelId="{B5D4D05B-D5CB-415B-8FCB-41DF5CCF632D}" type="parTrans" cxnId="{2325A182-B9B4-4961-99B5-FF3232A7C926}">
      <dgm:prSet/>
      <dgm:spPr/>
      <dgm:t>
        <a:bodyPr/>
        <a:lstStyle/>
        <a:p>
          <a:endParaRPr lang="en-US" sz="2000"/>
        </a:p>
      </dgm:t>
    </dgm:pt>
    <dgm:pt modelId="{3933581F-4A0A-42E6-9AF8-8B55EDEE5880}" type="sibTrans" cxnId="{2325A182-B9B4-4961-99B5-FF3232A7C926}">
      <dgm:prSet/>
      <dgm:spPr/>
      <dgm:t>
        <a:bodyPr/>
        <a:lstStyle/>
        <a:p>
          <a:endParaRPr lang="en-US" sz="2000"/>
        </a:p>
      </dgm:t>
    </dgm:pt>
    <dgm:pt modelId="{79CBDD89-05B4-4843-9FE1-A779CBCCF717}">
      <dgm:prSet custT="1"/>
      <dgm:spPr/>
      <dgm:t>
        <a:bodyPr/>
        <a:lstStyle/>
        <a:p>
          <a:r>
            <a:rPr lang="en-US" sz="900" dirty="0"/>
            <a:t>Android App:</a:t>
          </a:r>
        </a:p>
      </dgm:t>
    </dgm:pt>
    <dgm:pt modelId="{92F8A2B6-E6CA-4895-B69C-5AE249B2496C}" type="parTrans" cxnId="{820E9574-B99F-4473-BD21-461662734345}">
      <dgm:prSet/>
      <dgm:spPr/>
      <dgm:t>
        <a:bodyPr/>
        <a:lstStyle/>
        <a:p>
          <a:endParaRPr lang="en-US" sz="2000"/>
        </a:p>
      </dgm:t>
    </dgm:pt>
    <dgm:pt modelId="{9DA5627E-0853-4214-BF7D-F76B8AD2E8C2}" type="sibTrans" cxnId="{820E9574-B99F-4473-BD21-461662734345}">
      <dgm:prSet/>
      <dgm:spPr/>
      <dgm:t>
        <a:bodyPr/>
        <a:lstStyle/>
        <a:p>
          <a:endParaRPr lang="en-US" sz="2000"/>
        </a:p>
      </dgm:t>
    </dgm:pt>
    <dgm:pt modelId="{7C612ABD-6DB3-4E2A-823E-2E4859B011DD}">
      <dgm:prSet custT="1"/>
      <dgm:spPr/>
      <dgm:t>
        <a:bodyPr/>
        <a:lstStyle/>
        <a:p>
          <a:r>
            <a:rPr lang="en-US" sz="900" dirty="0"/>
            <a:t>Built using Dart in Flutter for mobile use.</a:t>
          </a:r>
        </a:p>
      </dgm:t>
    </dgm:pt>
    <dgm:pt modelId="{2C6457EA-3493-4F7D-B013-D936823BA836}" type="parTrans" cxnId="{F44EC90F-3B72-4CEF-81B1-BD123E72ADDF}">
      <dgm:prSet/>
      <dgm:spPr/>
      <dgm:t>
        <a:bodyPr/>
        <a:lstStyle/>
        <a:p>
          <a:endParaRPr lang="en-US" sz="2000"/>
        </a:p>
      </dgm:t>
    </dgm:pt>
    <dgm:pt modelId="{1096F48F-4AEC-4B6E-8D9A-BFFA6F0B5B5B}" type="sibTrans" cxnId="{F44EC90F-3B72-4CEF-81B1-BD123E72ADDF}">
      <dgm:prSet/>
      <dgm:spPr/>
      <dgm:t>
        <a:bodyPr/>
        <a:lstStyle/>
        <a:p>
          <a:endParaRPr lang="en-US" sz="2000"/>
        </a:p>
      </dgm:t>
    </dgm:pt>
    <dgm:pt modelId="{C3A992F6-A02E-492A-B702-0D623F924038}">
      <dgm:prSet custT="1"/>
      <dgm:spPr/>
      <dgm:t>
        <a:bodyPr/>
        <a:lstStyle/>
        <a:p>
          <a:r>
            <a:rPr lang="en-US" sz="900" b="1"/>
            <a:t>4) Design Approach:</a:t>
          </a:r>
          <a:endParaRPr lang="en-US" sz="900" b="1" dirty="0"/>
        </a:p>
      </dgm:t>
    </dgm:pt>
    <dgm:pt modelId="{6884E70D-2E7A-4BDA-9186-86DA1567A0EC}" type="parTrans" cxnId="{F53AE469-FBAF-4F92-B9F7-27FF0740F966}">
      <dgm:prSet/>
      <dgm:spPr/>
      <dgm:t>
        <a:bodyPr/>
        <a:lstStyle/>
        <a:p>
          <a:endParaRPr lang="en-US" sz="2000"/>
        </a:p>
      </dgm:t>
    </dgm:pt>
    <dgm:pt modelId="{258B6301-F846-4192-BDAD-22C1C52B47AB}" type="sibTrans" cxnId="{F53AE469-FBAF-4F92-B9F7-27FF0740F966}">
      <dgm:prSet/>
      <dgm:spPr/>
      <dgm:t>
        <a:bodyPr/>
        <a:lstStyle/>
        <a:p>
          <a:endParaRPr lang="en-US" sz="2000"/>
        </a:p>
      </dgm:t>
    </dgm:pt>
    <dgm:pt modelId="{F6225909-8E3B-48C8-A873-561AF525309F}">
      <dgm:prSet custT="1"/>
      <dgm:spPr/>
      <dgm:t>
        <a:bodyPr/>
        <a:lstStyle/>
        <a:p>
          <a:r>
            <a:rPr lang="en-US" sz="900"/>
            <a:t>Clean, user-friendly interface for intuitive navigation.</a:t>
          </a:r>
        </a:p>
      </dgm:t>
    </dgm:pt>
    <dgm:pt modelId="{A5839E5F-D23F-4693-8ABF-D66BF2CCD481}" type="parTrans" cxnId="{3BC3283E-150B-4A90-A274-6874B31016CE}">
      <dgm:prSet/>
      <dgm:spPr/>
      <dgm:t>
        <a:bodyPr/>
        <a:lstStyle/>
        <a:p>
          <a:endParaRPr lang="en-US" sz="2000"/>
        </a:p>
      </dgm:t>
    </dgm:pt>
    <dgm:pt modelId="{CCB9AA05-A104-4EF3-871C-D673C4EDA8C9}" type="sibTrans" cxnId="{3BC3283E-150B-4A90-A274-6874B31016CE}">
      <dgm:prSet/>
      <dgm:spPr/>
      <dgm:t>
        <a:bodyPr/>
        <a:lstStyle/>
        <a:p>
          <a:endParaRPr lang="en-US" sz="2000"/>
        </a:p>
      </dgm:t>
    </dgm:pt>
    <dgm:pt modelId="{513E3625-61DC-4582-9015-01C5968516F9}">
      <dgm:prSet custT="1"/>
      <dgm:spPr/>
      <dgm:t>
        <a:bodyPr/>
        <a:lstStyle/>
        <a:p>
          <a:r>
            <a:rPr lang="en-US" sz="900"/>
            <a:t>Emphasis on accessibility and clear visual presentation of results.</a:t>
          </a:r>
          <a:endParaRPr lang="en-US" sz="900" dirty="0"/>
        </a:p>
      </dgm:t>
    </dgm:pt>
    <dgm:pt modelId="{E3C9979E-5A6C-4D7C-A25B-A4D4170AF0A6}" type="parTrans" cxnId="{0184ED8A-96F1-4B62-9E72-28A401C3E8FC}">
      <dgm:prSet/>
      <dgm:spPr/>
      <dgm:t>
        <a:bodyPr/>
        <a:lstStyle/>
        <a:p>
          <a:endParaRPr lang="en-US" sz="2000"/>
        </a:p>
      </dgm:t>
    </dgm:pt>
    <dgm:pt modelId="{3B8FEE7A-F573-4E61-94BE-9F7ABF3A7609}" type="sibTrans" cxnId="{0184ED8A-96F1-4B62-9E72-28A401C3E8FC}">
      <dgm:prSet/>
      <dgm:spPr/>
      <dgm:t>
        <a:bodyPr/>
        <a:lstStyle/>
        <a:p>
          <a:endParaRPr lang="en-US" sz="2000"/>
        </a:p>
      </dgm:t>
    </dgm:pt>
    <dgm:pt modelId="{53D7C3CC-A78B-438F-A7EA-64F207424F2D}" type="pres">
      <dgm:prSet presAssocID="{D75F8687-9A75-45C2-A26E-DEC5C75B1567}" presName="linear" presStyleCnt="0">
        <dgm:presLayoutVars>
          <dgm:animLvl val="lvl"/>
          <dgm:resizeHandles val="exact"/>
        </dgm:presLayoutVars>
      </dgm:prSet>
      <dgm:spPr/>
    </dgm:pt>
    <dgm:pt modelId="{C8B4A705-2642-488D-B809-1DD0F61DFF69}" type="pres">
      <dgm:prSet presAssocID="{ABA6ACC0-61B3-4977-9E77-9C190DD7E4E2}" presName="parentText" presStyleLbl="node1" presStyleIdx="0" presStyleCnt="18" custLinFactNeighborX="-622" custLinFactNeighborY="42283">
        <dgm:presLayoutVars>
          <dgm:chMax val="0"/>
          <dgm:bulletEnabled val="1"/>
        </dgm:presLayoutVars>
      </dgm:prSet>
      <dgm:spPr/>
    </dgm:pt>
    <dgm:pt modelId="{EB04CA31-D8F9-4B38-8612-B26BE74F5FF9}" type="pres">
      <dgm:prSet presAssocID="{6C2734E1-36C7-44F7-B196-59DD546E4E4B}" presName="spacer" presStyleCnt="0"/>
      <dgm:spPr/>
    </dgm:pt>
    <dgm:pt modelId="{7DCEF788-F7DD-4CC7-81B5-41D9406ED99D}" type="pres">
      <dgm:prSet presAssocID="{6EFD9213-9203-4C66-9947-1E6E6563801D}" presName="parentText" presStyleLbl="node1" presStyleIdx="1" presStyleCnt="18">
        <dgm:presLayoutVars>
          <dgm:chMax val="0"/>
          <dgm:bulletEnabled val="1"/>
        </dgm:presLayoutVars>
      </dgm:prSet>
      <dgm:spPr/>
    </dgm:pt>
    <dgm:pt modelId="{BD260F17-1E4A-4B64-8F17-7788A1A13D36}" type="pres">
      <dgm:prSet presAssocID="{F107CB60-0C94-4C3D-BAB9-6788357556EB}" presName="spacer" presStyleCnt="0"/>
      <dgm:spPr/>
    </dgm:pt>
    <dgm:pt modelId="{5E018496-CCB9-4BD5-8D18-DF6EBFEC9BF2}" type="pres">
      <dgm:prSet presAssocID="{360C8F66-E9A6-48D8-8AB4-C774416AF600}" presName="parentText" presStyleLbl="node1" presStyleIdx="2" presStyleCnt="18">
        <dgm:presLayoutVars>
          <dgm:chMax val="0"/>
          <dgm:bulletEnabled val="1"/>
        </dgm:presLayoutVars>
      </dgm:prSet>
      <dgm:spPr/>
    </dgm:pt>
    <dgm:pt modelId="{0D2D5CA1-31B0-4F3D-B5AC-B7E5F3A95F8F}" type="pres">
      <dgm:prSet presAssocID="{A2469342-1508-43A7-932F-FC195533E077}" presName="spacer" presStyleCnt="0"/>
      <dgm:spPr/>
    </dgm:pt>
    <dgm:pt modelId="{0CBABCC8-B879-4456-AEBE-044EF1467DF2}" type="pres">
      <dgm:prSet presAssocID="{17179B97-CAC2-4CE3-97B1-AF701A54ECFB}" presName="parentText" presStyleLbl="node1" presStyleIdx="3" presStyleCnt="18">
        <dgm:presLayoutVars>
          <dgm:chMax val="0"/>
          <dgm:bulletEnabled val="1"/>
        </dgm:presLayoutVars>
      </dgm:prSet>
      <dgm:spPr/>
    </dgm:pt>
    <dgm:pt modelId="{C99F9239-CE9B-412C-B0F2-15C09745DDBC}" type="pres">
      <dgm:prSet presAssocID="{BC919CD2-CFEA-457A-9CD7-8B741200D090}" presName="spacer" presStyleCnt="0"/>
      <dgm:spPr/>
    </dgm:pt>
    <dgm:pt modelId="{DC0E2B79-1B1E-430B-9943-FA0BFCCC2F8D}" type="pres">
      <dgm:prSet presAssocID="{5FDECC3E-4DBD-4F74-A016-BFFB50DD5C9F}" presName="parentText" presStyleLbl="node1" presStyleIdx="4" presStyleCnt="18">
        <dgm:presLayoutVars>
          <dgm:chMax val="0"/>
          <dgm:bulletEnabled val="1"/>
        </dgm:presLayoutVars>
      </dgm:prSet>
      <dgm:spPr/>
    </dgm:pt>
    <dgm:pt modelId="{B85EFB9F-DDE8-4ED3-ADD5-B43CEBFCD167}" type="pres">
      <dgm:prSet presAssocID="{47E566D3-C378-4F88-A84A-5663B0072E54}" presName="spacer" presStyleCnt="0"/>
      <dgm:spPr/>
    </dgm:pt>
    <dgm:pt modelId="{34ED67BD-1E14-4945-B2A6-AA008817CEFA}" type="pres">
      <dgm:prSet presAssocID="{DB12947E-A737-4E0B-8C68-E54B2F41D685}" presName="parentText" presStyleLbl="node1" presStyleIdx="5" presStyleCnt="18">
        <dgm:presLayoutVars>
          <dgm:chMax val="0"/>
          <dgm:bulletEnabled val="1"/>
        </dgm:presLayoutVars>
      </dgm:prSet>
      <dgm:spPr/>
    </dgm:pt>
    <dgm:pt modelId="{414C5EAB-9BCD-495B-9501-04B4037867A5}" type="pres">
      <dgm:prSet presAssocID="{511A99D3-57E5-4F7D-BB68-9F9C0E03F775}" presName="spacer" presStyleCnt="0"/>
      <dgm:spPr/>
    </dgm:pt>
    <dgm:pt modelId="{45814786-4838-4652-AD8A-4EA626C7D79B}" type="pres">
      <dgm:prSet presAssocID="{BD5B746C-E042-47E1-88DD-F518A6CDC82D}" presName="parentText" presStyleLbl="node1" presStyleIdx="6" presStyleCnt="18">
        <dgm:presLayoutVars>
          <dgm:chMax val="0"/>
          <dgm:bulletEnabled val="1"/>
        </dgm:presLayoutVars>
      </dgm:prSet>
      <dgm:spPr/>
    </dgm:pt>
    <dgm:pt modelId="{7A47EB7F-0208-436F-AA55-B35360C60146}" type="pres">
      <dgm:prSet presAssocID="{4DB2AD91-041C-47F5-BAAA-995B905BD936}" presName="spacer" presStyleCnt="0"/>
      <dgm:spPr/>
    </dgm:pt>
    <dgm:pt modelId="{AF376B56-174E-40E4-8DC7-0332937C8DD2}" type="pres">
      <dgm:prSet presAssocID="{5517FCA1-A840-4EC9-BE85-561BA764530C}" presName="parentText" presStyleLbl="node1" presStyleIdx="7" presStyleCnt="18">
        <dgm:presLayoutVars>
          <dgm:chMax val="0"/>
          <dgm:bulletEnabled val="1"/>
        </dgm:presLayoutVars>
      </dgm:prSet>
      <dgm:spPr/>
    </dgm:pt>
    <dgm:pt modelId="{01FE7913-3F02-4CBF-9EA2-71E59436C734}" type="pres">
      <dgm:prSet presAssocID="{074BEF75-89CE-47B8-B7E2-B060A5CC3A1B}" presName="spacer" presStyleCnt="0"/>
      <dgm:spPr/>
    </dgm:pt>
    <dgm:pt modelId="{EF84EAEA-3CC1-48E0-B253-037CD3634149}" type="pres">
      <dgm:prSet presAssocID="{091EA58E-60CC-49C7-B08F-34ADF0A34CB3}" presName="parentText" presStyleLbl="node1" presStyleIdx="8" presStyleCnt="18">
        <dgm:presLayoutVars>
          <dgm:chMax val="0"/>
          <dgm:bulletEnabled val="1"/>
        </dgm:presLayoutVars>
      </dgm:prSet>
      <dgm:spPr/>
    </dgm:pt>
    <dgm:pt modelId="{83A7145A-06DC-47DA-A7C9-103EA7AC5928}" type="pres">
      <dgm:prSet presAssocID="{A7B2E6B9-A04B-4404-AEA9-F611E836D481}" presName="spacer" presStyleCnt="0"/>
      <dgm:spPr/>
    </dgm:pt>
    <dgm:pt modelId="{F8C430F4-2B23-407C-AFAF-0210B79AFD94}" type="pres">
      <dgm:prSet presAssocID="{12B46457-4CB4-4B5E-A123-6AC77C974E81}" presName="parentText" presStyleLbl="node1" presStyleIdx="9" presStyleCnt="18">
        <dgm:presLayoutVars>
          <dgm:chMax val="0"/>
          <dgm:bulletEnabled val="1"/>
        </dgm:presLayoutVars>
      </dgm:prSet>
      <dgm:spPr/>
    </dgm:pt>
    <dgm:pt modelId="{AFA3B5EC-E6C9-4DD2-88B5-078B8D0F29E7}" type="pres">
      <dgm:prSet presAssocID="{43134772-834F-40EF-8E63-5B3871E52A65}" presName="spacer" presStyleCnt="0"/>
      <dgm:spPr/>
    </dgm:pt>
    <dgm:pt modelId="{3B6ECB19-9DC3-4756-8937-D9691B1B49DB}" type="pres">
      <dgm:prSet presAssocID="{1E79DB14-6A38-49B9-BF3C-A0FE632A9FCD}" presName="parentText" presStyleLbl="node1" presStyleIdx="10" presStyleCnt="18">
        <dgm:presLayoutVars>
          <dgm:chMax val="0"/>
          <dgm:bulletEnabled val="1"/>
        </dgm:presLayoutVars>
      </dgm:prSet>
      <dgm:spPr/>
    </dgm:pt>
    <dgm:pt modelId="{150B5741-3130-4CD6-835E-751365586508}" type="pres">
      <dgm:prSet presAssocID="{2B9C431D-F535-497C-9D88-4067AE8494D3}" presName="spacer" presStyleCnt="0"/>
      <dgm:spPr/>
    </dgm:pt>
    <dgm:pt modelId="{452D4DAB-83BC-4420-AC38-F9DEF7A1ED74}" type="pres">
      <dgm:prSet presAssocID="{3A2D4F31-2712-4FCD-B63E-566AE88552F0}" presName="parentText" presStyleLbl="node1" presStyleIdx="11" presStyleCnt="18">
        <dgm:presLayoutVars>
          <dgm:chMax val="0"/>
          <dgm:bulletEnabled val="1"/>
        </dgm:presLayoutVars>
      </dgm:prSet>
      <dgm:spPr/>
    </dgm:pt>
    <dgm:pt modelId="{4CCA443F-A328-49FF-B56F-B30724F6D7A1}" type="pres">
      <dgm:prSet presAssocID="{A3B7AC38-46B5-4364-AD8D-072632D1025E}" presName="spacer" presStyleCnt="0"/>
      <dgm:spPr/>
    </dgm:pt>
    <dgm:pt modelId="{BDEA057D-8BDA-4194-B58B-DE75EB9028CC}" type="pres">
      <dgm:prSet presAssocID="{87F928B7-DDD7-4E6A-9586-94FFC7EB0563}" presName="parentText" presStyleLbl="node1" presStyleIdx="12" presStyleCnt="18">
        <dgm:presLayoutVars>
          <dgm:chMax val="0"/>
          <dgm:bulletEnabled val="1"/>
        </dgm:presLayoutVars>
      </dgm:prSet>
      <dgm:spPr/>
    </dgm:pt>
    <dgm:pt modelId="{B2D24474-3576-4C07-82C7-DCBD26E628BE}" type="pres">
      <dgm:prSet presAssocID="{3933581F-4A0A-42E6-9AF8-8B55EDEE5880}" presName="spacer" presStyleCnt="0"/>
      <dgm:spPr/>
    </dgm:pt>
    <dgm:pt modelId="{BCE4ADA8-FE71-4D80-919A-E0A811136CEA}" type="pres">
      <dgm:prSet presAssocID="{79CBDD89-05B4-4843-9FE1-A779CBCCF717}" presName="parentText" presStyleLbl="node1" presStyleIdx="13" presStyleCnt="18">
        <dgm:presLayoutVars>
          <dgm:chMax val="0"/>
          <dgm:bulletEnabled val="1"/>
        </dgm:presLayoutVars>
      </dgm:prSet>
      <dgm:spPr/>
    </dgm:pt>
    <dgm:pt modelId="{EE18C4ED-E8FC-4606-8506-A83DCD5FB997}" type="pres">
      <dgm:prSet presAssocID="{9DA5627E-0853-4214-BF7D-F76B8AD2E8C2}" presName="spacer" presStyleCnt="0"/>
      <dgm:spPr/>
    </dgm:pt>
    <dgm:pt modelId="{5D12CAEA-5C44-46BA-9D1A-CF6E660D1AEA}" type="pres">
      <dgm:prSet presAssocID="{7C612ABD-6DB3-4E2A-823E-2E4859B011DD}" presName="parentText" presStyleLbl="node1" presStyleIdx="14" presStyleCnt="18">
        <dgm:presLayoutVars>
          <dgm:chMax val="0"/>
          <dgm:bulletEnabled val="1"/>
        </dgm:presLayoutVars>
      </dgm:prSet>
      <dgm:spPr/>
    </dgm:pt>
    <dgm:pt modelId="{9242619B-DD19-4A09-B7D0-9052ECEBAA74}" type="pres">
      <dgm:prSet presAssocID="{1096F48F-4AEC-4B6E-8D9A-BFFA6F0B5B5B}" presName="spacer" presStyleCnt="0"/>
      <dgm:spPr/>
    </dgm:pt>
    <dgm:pt modelId="{371A23D4-7249-47A8-8612-56EBD122275F}" type="pres">
      <dgm:prSet presAssocID="{C3A992F6-A02E-492A-B702-0D623F924038}" presName="parentText" presStyleLbl="node1" presStyleIdx="15" presStyleCnt="18">
        <dgm:presLayoutVars>
          <dgm:chMax val="0"/>
          <dgm:bulletEnabled val="1"/>
        </dgm:presLayoutVars>
      </dgm:prSet>
      <dgm:spPr/>
    </dgm:pt>
    <dgm:pt modelId="{D2E09268-347A-4668-B0D3-9E13A67BB4B7}" type="pres">
      <dgm:prSet presAssocID="{258B6301-F846-4192-BDAD-22C1C52B47AB}" presName="spacer" presStyleCnt="0"/>
      <dgm:spPr/>
    </dgm:pt>
    <dgm:pt modelId="{7056723C-B0AD-4045-BE29-CE8F9A8414E4}" type="pres">
      <dgm:prSet presAssocID="{F6225909-8E3B-48C8-A873-561AF525309F}" presName="parentText" presStyleLbl="node1" presStyleIdx="16" presStyleCnt="18">
        <dgm:presLayoutVars>
          <dgm:chMax val="0"/>
          <dgm:bulletEnabled val="1"/>
        </dgm:presLayoutVars>
      </dgm:prSet>
      <dgm:spPr/>
    </dgm:pt>
    <dgm:pt modelId="{44A82091-9A6C-49D3-8224-2D017A5EDB41}" type="pres">
      <dgm:prSet presAssocID="{CCB9AA05-A104-4EF3-871C-D673C4EDA8C9}" presName="spacer" presStyleCnt="0"/>
      <dgm:spPr/>
    </dgm:pt>
    <dgm:pt modelId="{AFDF8ED2-6BE9-4768-A88E-F616F488F010}" type="pres">
      <dgm:prSet presAssocID="{513E3625-61DC-4582-9015-01C5968516F9}" presName="parentText" presStyleLbl="node1" presStyleIdx="17" presStyleCnt="18">
        <dgm:presLayoutVars>
          <dgm:chMax val="0"/>
          <dgm:bulletEnabled val="1"/>
        </dgm:presLayoutVars>
      </dgm:prSet>
      <dgm:spPr/>
    </dgm:pt>
  </dgm:ptLst>
  <dgm:cxnLst>
    <dgm:cxn modelId="{FA68AB05-9337-4E00-81F3-150FDC177CE2}" type="presOf" srcId="{091EA58E-60CC-49C7-B08F-34ADF0A34CB3}" destId="{EF84EAEA-3CC1-48E0-B253-037CD3634149}" srcOrd="0" destOrd="0" presId="urn:microsoft.com/office/officeart/2005/8/layout/vList2"/>
    <dgm:cxn modelId="{18743D09-17A2-438C-96D9-3F9408CB885C}" type="presOf" srcId="{79CBDD89-05B4-4843-9FE1-A779CBCCF717}" destId="{BCE4ADA8-FE71-4D80-919A-E0A811136CEA}" srcOrd="0" destOrd="0" presId="urn:microsoft.com/office/officeart/2005/8/layout/vList2"/>
    <dgm:cxn modelId="{F44EC90F-3B72-4CEF-81B1-BD123E72ADDF}" srcId="{D75F8687-9A75-45C2-A26E-DEC5C75B1567}" destId="{7C612ABD-6DB3-4E2A-823E-2E4859B011DD}" srcOrd="14" destOrd="0" parTransId="{2C6457EA-3493-4F7D-B013-D936823BA836}" sibTransId="{1096F48F-4AEC-4B6E-8D9A-BFFA6F0B5B5B}"/>
    <dgm:cxn modelId="{D6729F17-5564-41AA-8BD7-9E0C7DF645A3}" srcId="{D75F8687-9A75-45C2-A26E-DEC5C75B1567}" destId="{3A2D4F31-2712-4FCD-B63E-566AE88552F0}" srcOrd="11" destOrd="0" parTransId="{87555B74-D7A0-4D8A-A8F6-7F2477F18A93}" sibTransId="{A3B7AC38-46B5-4364-AD8D-072632D1025E}"/>
    <dgm:cxn modelId="{DFD5FF1E-A0D0-4E65-884E-7AF02E94E270}" type="presOf" srcId="{F6225909-8E3B-48C8-A873-561AF525309F}" destId="{7056723C-B0AD-4045-BE29-CE8F9A8414E4}" srcOrd="0" destOrd="0" presId="urn:microsoft.com/office/officeart/2005/8/layout/vList2"/>
    <dgm:cxn modelId="{3F8B1F20-6D12-464A-921A-8AEFA182AA9C}" type="presOf" srcId="{87F928B7-DDD7-4E6A-9586-94FFC7EB0563}" destId="{BDEA057D-8BDA-4194-B58B-DE75EB9028CC}" srcOrd="0" destOrd="0" presId="urn:microsoft.com/office/officeart/2005/8/layout/vList2"/>
    <dgm:cxn modelId="{B71DFD22-907D-435E-B247-C3F27BB01E83}" srcId="{D75F8687-9A75-45C2-A26E-DEC5C75B1567}" destId="{360C8F66-E9A6-48D8-8AB4-C774416AF600}" srcOrd="2" destOrd="0" parTransId="{21904871-E9AF-4A2E-B3F4-46F82073AEFF}" sibTransId="{A2469342-1508-43A7-932F-FC195533E077}"/>
    <dgm:cxn modelId="{A8C2213C-F614-4107-8CC7-FCDD058BE993}" type="presOf" srcId="{513E3625-61DC-4582-9015-01C5968516F9}" destId="{AFDF8ED2-6BE9-4768-A88E-F616F488F010}" srcOrd="0" destOrd="0" presId="urn:microsoft.com/office/officeart/2005/8/layout/vList2"/>
    <dgm:cxn modelId="{3BC3283E-150B-4A90-A274-6874B31016CE}" srcId="{D75F8687-9A75-45C2-A26E-DEC5C75B1567}" destId="{F6225909-8E3B-48C8-A873-561AF525309F}" srcOrd="16" destOrd="0" parTransId="{A5839E5F-D23F-4693-8ABF-D66BF2CCD481}" sibTransId="{CCB9AA05-A104-4EF3-871C-D673C4EDA8C9}"/>
    <dgm:cxn modelId="{0AE67D45-971C-46F2-80A5-5B272B88C57B}" srcId="{D75F8687-9A75-45C2-A26E-DEC5C75B1567}" destId="{17179B97-CAC2-4CE3-97B1-AF701A54ECFB}" srcOrd="3" destOrd="0" parTransId="{F6E8061C-3052-4541-964A-D41FDE03F41D}" sibTransId="{BC919CD2-CFEA-457A-9CD7-8B741200D090}"/>
    <dgm:cxn modelId="{A97B2048-812E-4F66-9214-6FF1BEBBF3A1}" srcId="{D75F8687-9A75-45C2-A26E-DEC5C75B1567}" destId="{12B46457-4CB4-4B5E-A123-6AC77C974E81}" srcOrd="9" destOrd="0" parTransId="{A57B67E6-E38F-4408-94DB-A1F648A47422}" sibTransId="{43134772-834F-40EF-8E63-5B3871E52A65}"/>
    <dgm:cxn modelId="{8BB41249-6037-499C-8255-ABAAB51332AC}" type="presOf" srcId="{5517FCA1-A840-4EC9-BE85-561BA764530C}" destId="{AF376B56-174E-40E4-8DC7-0332937C8DD2}" srcOrd="0" destOrd="0" presId="urn:microsoft.com/office/officeart/2005/8/layout/vList2"/>
    <dgm:cxn modelId="{F53AE469-FBAF-4F92-B9F7-27FF0740F966}" srcId="{D75F8687-9A75-45C2-A26E-DEC5C75B1567}" destId="{C3A992F6-A02E-492A-B702-0D623F924038}" srcOrd="15" destOrd="0" parTransId="{6884E70D-2E7A-4BDA-9186-86DA1567A0EC}" sibTransId="{258B6301-F846-4192-BDAD-22C1C52B47AB}"/>
    <dgm:cxn modelId="{2BC25F6A-6EA1-4DD1-BFD0-D239FF01256F}" type="presOf" srcId="{17179B97-CAC2-4CE3-97B1-AF701A54ECFB}" destId="{0CBABCC8-B879-4456-AEBE-044EF1467DF2}" srcOrd="0" destOrd="0" presId="urn:microsoft.com/office/officeart/2005/8/layout/vList2"/>
    <dgm:cxn modelId="{BDADB06A-BAA4-4BA1-B332-697933F50C63}" srcId="{D75F8687-9A75-45C2-A26E-DEC5C75B1567}" destId="{1E79DB14-6A38-49B9-BF3C-A0FE632A9FCD}" srcOrd="10" destOrd="0" parTransId="{51DF7CDD-7FEC-4212-B87B-AE6256B4CBDA}" sibTransId="{2B9C431D-F535-497C-9D88-4067AE8494D3}"/>
    <dgm:cxn modelId="{4B88CF6B-CACD-4520-92EF-DDD2CD149A9E}" srcId="{D75F8687-9A75-45C2-A26E-DEC5C75B1567}" destId="{5FDECC3E-4DBD-4F74-A016-BFFB50DD5C9F}" srcOrd="4" destOrd="0" parTransId="{530429DF-3E00-4FA7-AD74-6A05F5E714F0}" sibTransId="{47E566D3-C378-4F88-A84A-5663B0072E54}"/>
    <dgm:cxn modelId="{FDDA474F-7135-4842-B50B-1F6BC305533B}" type="presOf" srcId="{D75F8687-9A75-45C2-A26E-DEC5C75B1567}" destId="{53D7C3CC-A78B-438F-A7EA-64F207424F2D}" srcOrd="0" destOrd="0" presId="urn:microsoft.com/office/officeart/2005/8/layout/vList2"/>
    <dgm:cxn modelId="{7DD74F71-7E5E-401A-B2AF-78A5684C7EC9}" srcId="{D75F8687-9A75-45C2-A26E-DEC5C75B1567}" destId="{BD5B746C-E042-47E1-88DD-F518A6CDC82D}" srcOrd="6" destOrd="0" parTransId="{08D36156-E86C-47BB-A90F-8CBC7FF81956}" sibTransId="{4DB2AD91-041C-47F5-BAAA-995B905BD936}"/>
    <dgm:cxn modelId="{820E9574-B99F-4473-BD21-461662734345}" srcId="{D75F8687-9A75-45C2-A26E-DEC5C75B1567}" destId="{79CBDD89-05B4-4843-9FE1-A779CBCCF717}" srcOrd="13" destOrd="0" parTransId="{92F8A2B6-E6CA-4895-B69C-5AE249B2496C}" sibTransId="{9DA5627E-0853-4214-BF7D-F76B8AD2E8C2}"/>
    <dgm:cxn modelId="{E03BE95A-A763-4444-A27B-D8E0CB308287}" type="presOf" srcId="{1E79DB14-6A38-49B9-BF3C-A0FE632A9FCD}" destId="{3B6ECB19-9DC3-4756-8937-D9691B1B49DB}" srcOrd="0" destOrd="0" presId="urn:microsoft.com/office/officeart/2005/8/layout/vList2"/>
    <dgm:cxn modelId="{2325A182-B9B4-4961-99B5-FF3232A7C926}" srcId="{D75F8687-9A75-45C2-A26E-DEC5C75B1567}" destId="{87F928B7-DDD7-4E6A-9586-94FFC7EB0563}" srcOrd="12" destOrd="0" parTransId="{B5D4D05B-D5CB-415B-8FCB-41DF5CCF632D}" sibTransId="{3933581F-4A0A-42E6-9AF8-8B55EDEE5880}"/>
    <dgm:cxn modelId="{36B4C685-45D0-4CAD-AC25-A7BFA6CDF55A}" srcId="{D75F8687-9A75-45C2-A26E-DEC5C75B1567}" destId="{DB12947E-A737-4E0B-8C68-E54B2F41D685}" srcOrd="5" destOrd="0" parTransId="{B1D8A01A-82DF-4D05-BAB5-4A4E8888857B}" sibTransId="{511A99D3-57E5-4F7D-BB68-9F9C0E03F775}"/>
    <dgm:cxn modelId="{5169838A-6F1E-4A66-B311-0FB33025AEEA}" type="presOf" srcId="{360C8F66-E9A6-48D8-8AB4-C774416AF600}" destId="{5E018496-CCB9-4BD5-8D18-DF6EBFEC9BF2}" srcOrd="0" destOrd="0" presId="urn:microsoft.com/office/officeart/2005/8/layout/vList2"/>
    <dgm:cxn modelId="{0184ED8A-96F1-4B62-9E72-28A401C3E8FC}" srcId="{D75F8687-9A75-45C2-A26E-DEC5C75B1567}" destId="{513E3625-61DC-4582-9015-01C5968516F9}" srcOrd="17" destOrd="0" parTransId="{E3C9979E-5A6C-4D7C-A25B-A4D4170AF0A6}" sibTransId="{3B8FEE7A-F573-4E61-94BE-9F7ABF3A7609}"/>
    <dgm:cxn modelId="{9766268D-8976-48C1-870F-237A38BFC36F}" srcId="{D75F8687-9A75-45C2-A26E-DEC5C75B1567}" destId="{ABA6ACC0-61B3-4977-9E77-9C190DD7E4E2}" srcOrd="0" destOrd="0" parTransId="{FF9E1699-4550-463E-AE1B-B89502FC9A36}" sibTransId="{6C2734E1-36C7-44F7-B196-59DD546E4E4B}"/>
    <dgm:cxn modelId="{87E4408F-B24B-4A2D-AA3F-B06880D34766}" type="presOf" srcId="{BD5B746C-E042-47E1-88DD-F518A6CDC82D}" destId="{45814786-4838-4652-AD8A-4EA626C7D79B}" srcOrd="0" destOrd="0" presId="urn:microsoft.com/office/officeart/2005/8/layout/vList2"/>
    <dgm:cxn modelId="{0D028A94-D69B-49D5-9421-145E96F3B904}" type="presOf" srcId="{5FDECC3E-4DBD-4F74-A016-BFFB50DD5C9F}" destId="{DC0E2B79-1B1E-430B-9943-FA0BFCCC2F8D}" srcOrd="0" destOrd="0" presId="urn:microsoft.com/office/officeart/2005/8/layout/vList2"/>
    <dgm:cxn modelId="{D741FBA0-90B1-4754-BC32-5B153CBEE2D1}" type="presOf" srcId="{ABA6ACC0-61B3-4977-9E77-9C190DD7E4E2}" destId="{C8B4A705-2642-488D-B809-1DD0F61DFF69}" srcOrd="0" destOrd="0" presId="urn:microsoft.com/office/officeart/2005/8/layout/vList2"/>
    <dgm:cxn modelId="{C6DA5AB8-070B-48C0-A5B8-773CC1B9396E}" srcId="{D75F8687-9A75-45C2-A26E-DEC5C75B1567}" destId="{6EFD9213-9203-4C66-9947-1E6E6563801D}" srcOrd="1" destOrd="0" parTransId="{FE18ECDB-3155-48F5-AE52-80F6BAE11EFD}" sibTransId="{F107CB60-0C94-4C3D-BAB9-6788357556EB}"/>
    <dgm:cxn modelId="{316C98BF-B993-44FD-9CFB-6653D9AFA3CC}" srcId="{D75F8687-9A75-45C2-A26E-DEC5C75B1567}" destId="{5517FCA1-A840-4EC9-BE85-561BA764530C}" srcOrd="7" destOrd="0" parTransId="{D30D5D09-578E-4B06-B00A-F776D23BB141}" sibTransId="{074BEF75-89CE-47B8-B7E2-B060A5CC3A1B}"/>
    <dgm:cxn modelId="{762091C1-D617-4730-A819-E962BFC85E5F}" type="presOf" srcId="{7C612ABD-6DB3-4E2A-823E-2E4859B011DD}" destId="{5D12CAEA-5C44-46BA-9D1A-CF6E660D1AEA}" srcOrd="0" destOrd="0" presId="urn:microsoft.com/office/officeart/2005/8/layout/vList2"/>
    <dgm:cxn modelId="{EB9F63CB-00DA-4A48-BEF2-35AC0B9ECE66}" type="presOf" srcId="{3A2D4F31-2712-4FCD-B63E-566AE88552F0}" destId="{452D4DAB-83BC-4420-AC38-F9DEF7A1ED74}" srcOrd="0" destOrd="0" presId="urn:microsoft.com/office/officeart/2005/8/layout/vList2"/>
    <dgm:cxn modelId="{6DC45ED6-8D5C-47E8-BADD-3A82020AAC8B}" srcId="{D75F8687-9A75-45C2-A26E-DEC5C75B1567}" destId="{091EA58E-60CC-49C7-B08F-34ADF0A34CB3}" srcOrd="8" destOrd="0" parTransId="{BE6884A4-3513-4299-91F2-45BEE4E6A4F1}" sibTransId="{A7B2E6B9-A04B-4404-AEA9-F611E836D481}"/>
    <dgm:cxn modelId="{73F7D3D7-E36D-49B2-AEE2-9BF9EEA0D4A4}" type="presOf" srcId="{C3A992F6-A02E-492A-B702-0D623F924038}" destId="{371A23D4-7249-47A8-8612-56EBD122275F}" srcOrd="0" destOrd="0" presId="urn:microsoft.com/office/officeart/2005/8/layout/vList2"/>
    <dgm:cxn modelId="{8BB1D7E7-EBF2-46F5-A990-DEEDA33CEEB2}" type="presOf" srcId="{6EFD9213-9203-4C66-9947-1E6E6563801D}" destId="{7DCEF788-F7DD-4CC7-81B5-41D9406ED99D}" srcOrd="0" destOrd="0" presId="urn:microsoft.com/office/officeart/2005/8/layout/vList2"/>
    <dgm:cxn modelId="{13AE10EB-1702-40B4-897C-6088166E25A4}" type="presOf" srcId="{DB12947E-A737-4E0B-8C68-E54B2F41D685}" destId="{34ED67BD-1E14-4945-B2A6-AA008817CEFA}" srcOrd="0" destOrd="0" presId="urn:microsoft.com/office/officeart/2005/8/layout/vList2"/>
    <dgm:cxn modelId="{EE0B67F4-9306-4549-BD2F-BBEBDF22F074}" type="presOf" srcId="{12B46457-4CB4-4B5E-A123-6AC77C974E81}" destId="{F8C430F4-2B23-407C-AFAF-0210B79AFD94}" srcOrd="0" destOrd="0" presId="urn:microsoft.com/office/officeart/2005/8/layout/vList2"/>
    <dgm:cxn modelId="{3CA21B65-2DC0-4499-AE44-6A709DBF82BB}" type="presParOf" srcId="{53D7C3CC-A78B-438F-A7EA-64F207424F2D}" destId="{C8B4A705-2642-488D-B809-1DD0F61DFF69}" srcOrd="0" destOrd="0" presId="urn:microsoft.com/office/officeart/2005/8/layout/vList2"/>
    <dgm:cxn modelId="{2685A2B8-F81D-42A7-B6AE-25008F7B8434}" type="presParOf" srcId="{53D7C3CC-A78B-438F-A7EA-64F207424F2D}" destId="{EB04CA31-D8F9-4B38-8612-B26BE74F5FF9}" srcOrd="1" destOrd="0" presId="urn:microsoft.com/office/officeart/2005/8/layout/vList2"/>
    <dgm:cxn modelId="{4C463E8F-9E0E-46DA-A932-F004EBFD4266}" type="presParOf" srcId="{53D7C3CC-A78B-438F-A7EA-64F207424F2D}" destId="{7DCEF788-F7DD-4CC7-81B5-41D9406ED99D}" srcOrd="2" destOrd="0" presId="urn:microsoft.com/office/officeart/2005/8/layout/vList2"/>
    <dgm:cxn modelId="{C2D1097C-1846-43A4-8F21-067931CB691C}" type="presParOf" srcId="{53D7C3CC-A78B-438F-A7EA-64F207424F2D}" destId="{BD260F17-1E4A-4B64-8F17-7788A1A13D36}" srcOrd="3" destOrd="0" presId="urn:microsoft.com/office/officeart/2005/8/layout/vList2"/>
    <dgm:cxn modelId="{B1BF71B2-0E2D-40E4-A57B-66AAA70B1AC1}" type="presParOf" srcId="{53D7C3CC-A78B-438F-A7EA-64F207424F2D}" destId="{5E018496-CCB9-4BD5-8D18-DF6EBFEC9BF2}" srcOrd="4" destOrd="0" presId="urn:microsoft.com/office/officeart/2005/8/layout/vList2"/>
    <dgm:cxn modelId="{1287B45F-310D-4EC9-998F-FE45E10006FD}" type="presParOf" srcId="{53D7C3CC-A78B-438F-A7EA-64F207424F2D}" destId="{0D2D5CA1-31B0-4F3D-B5AC-B7E5F3A95F8F}" srcOrd="5" destOrd="0" presId="urn:microsoft.com/office/officeart/2005/8/layout/vList2"/>
    <dgm:cxn modelId="{FDE6A5C0-5972-466C-A27B-AFE15A4F9DC4}" type="presParOf" srcId="{53D7C3CC-A78B-438F-A7EA-64F207424F2D}" destId="{0CBABCC8-B879-4456-AEBE-044EF1467DF2}" srcOrd="6" destOrd="0" presId="urn:microsoft.com/office/officeart/2005/8/layout/vList2"/>
    <dgm:cxn modelId="{004E4140-C953-491E-BD69-0AC28BB5F68E}" type="presParOf" srcId="{53D7C3CC-A78B-438F-A7EA-64F207424F2D}" destId="{C99F9239-CE9B-412C-B0F2-15C09745DDBC}" srcOrd="7" destOrd="0" presId="urn:microsoft.com/office/officeart/2005/8/layout/vList2"/>
    <dgm:cxn modelId="{2BDC7EE0-3884-4443-86AB-1CB70389522E}" type="presParOf" srcId="{53D7C3CC-A78B-438F-A7EA-64F207424F2D}" destId="{DC0E2B79-1B1E-430B-9943-FA0BFCCC2F8D}" srcOrd="8" destOrd="0" presId="urn:microsoft.com/office/officeart/2005/8/layout/vList2"/>
    <dgm:cxn modelId="{23A59550-6E01-4E6D-B01B-9A492521D34B}" type="presParOf" srcId="{53D7C3CC-A78B-438F-A7EA-64F207424F2D}" destId="{B85EFB9F-DDE8-4ED3-ADD5-B43CEBFCD167}" srcOrd="9" destOrd="0" presId="urn:microsoft.com/office/officeart/2005/8/layout/vList2"/>
    <dgm:cxn modelId="{0D4FCCE3-0957-4651-BCA8-FBECDA72C6DC}" type="presParOf" srcId="{53D7C3CC-A78B-438F-A7EA-64F207424F2D}" destId="{34ED67BD-1E14-4945-B2A6-AA008817CEFA}" srcOrd="10" destOrd="0" presId="urn:microsoft.com/office/officeart/2005/8/layout/vList2"/>
    <dgm:cxn modelId="{C48955BA-8C41-473F-BF56-F9DAA3B0C783}" type="presParOf" srcId="{53D7C3CC-A78B-438F-A7EA-64F207424F2D}" destId="{414C5EAB-9BCD-495B-9501-04B4037867A5}" srcOrd="11" destOrd="0" presId="urn:microsoft.com/office/officeart/2005/8/layout/vList2"/>
    <dgm:cxn modelId="{42F73639-2A74-4719-AEC1-93A610B82B0F}" type="presParOf" srcId="{53D7C3CC-A78B-438F-A7EA-64F207424F2D}" destId="{45814786-4838-4652-AD8A-4EA626C7D79B}" srcOrd="12" destOrd="0" presId="urn:microsoft.com/office/officeart/2005/8/layout/vList2"/>
    <dgm:cxn modelId="{801C2DEF-F033-4FA8-B8F4-3A1C99F1FBCC}" type="presParOf" srcId="{53D7C3CC-A78B-438F-A7EA-64F207424F2D}" destId="{7A47EB7F-0208-436F-AA55-B35360C60146}" srcOrd="13" destOrd="0" presId="urn:microsoft.com/office/officeart/2005/8/layout/vList2"/>
    <dgm:cxn modelId="{10E5AEFE-23A3-4BA1-9E0F-2686CF44BEE0}" type="presParOf" srcId="{53D7C3CC-A78B-438F-A7EA-64F207424F2D}" destId="{AF376B56-174E-40E4-8DC7-0332937C8DD2}" srcOrd="14" destOrd="0" presId="urn:microsoft.com/office/officeart/2005/8/layout/vList2"/>
    <dgm:cxn modelId="{6486E492-E086-4F04-B97A-40DC68B49A00}" type="presParOf" srcId="{53D7C3CC-A78B-438F-A7EA-64F207424F2D}" destId="{01FE7913-3F02-4CBF-9EA2-71E59436C734}" srcOrd="15" destOrd="0" presId="urn:microsoft.com/office/officeart/2005/8/layout/vList2"/>
    <dgm:cxn modelId="{46C989E6-DD28-4707-9F1B-70525EA5A022}" type="presParOf" srcId="{53D7C3CC-A78B-438F-A7EA-64F207424F2D}" destId="{EF84EAEA-3CC1-48E0-B253-037CD3634149}" srcOrd="16" destOrd="0" presId="urn:microsoft.com/office/officeart/2005/8/layout/vList2"/>
    <dgm:cxn modelId="{213B6817-1A4A-46E4-B1F9-05F275AF653F}" type="presParOf" srcId="{53D7C3CC-A78B-438F-A7EA-64F207424F2D}" destId="{83A7145A-06DC-47DA-A7C9-103EA7AC5928}" srcOrd="17" destOrd="0" presId="urn:microsoft.com/office/officeart/2005/8/layout/vList2"/>
    <dgm:cxn modelId="{03C126E6-C835-4E51-8623-7B09E0B97E40}" type="presParOf" srcId="{53D7C3CC-A78B-438F-A7EA-64F207424F2D}" destId="{F8C430F4-2B23-407C-AFAF-0210B79AFD94}" srcOrd="18" destOrd="0" presId="urn:microsoft.com/office/officeart/2005/8/layout/vList2"/>
    <dgm:cxn modelId="{FF7429A4-C0D7-44CC-9DAC-1B49BFF8455E}" type="presParOf" srcId="{53D7C3CC-A78B-438F-A7EA-64F207424F2D}" destId="{AFA3B5EC-E6C9-4DD2-88B5-078B8D0F29E7}" srcOrd="19" destOrd="0" presId="urn:microsoft.com/office/officeart/2005/8/layout/vList2"/>
    <dgm:cxn modelId="{78392732-01C0-477C-9703-E8608E3C9F53}" type="presParOf" srcId="{53D7C3CC-A78B-438F-A7EA-64F207424F2D}" destId="{3B6ECB19-9DC3-4756-8937-D9691B1B49DB}" srcOrd="20" destOrd="0" presId="urn:microsoft.com/office/officeart/2005/8/layout/vList2"/>
    <dgm:cxn modelId="{686671A3-5B67-454F-8B2B-C04B290F9F87}" type="presParOf" srcId="{53D7C3CC-A78B-438F-A7EA-64F207424F2D}" destId="{150B5741-3130-4CD6-835E-751365586508}" srcOrd="21" destOrd="0" presId="urn:microsoft.com/office/officeart/2005/8/layout/vList2"/>
    <dgm:cxn modelId="{158B6D99-0B4B-4466-AF20-5E291D902893}" type="presParOf" srcId="{53D7C3CC-A78B-438F-A7EA-64F207424F2D}" destId="{452D4DAB-83BC-4420-AC38-F9DEF7A1ED74}" srcOrd="22" destOrd="0" presId="urn:microsoft.com/office/officeart/2005/8/layout/vList2"/>
    <dgm:cxn modelId="{2181AF67-0AC4-440A-9BCA-9EE6B89E5FDB}" type="presParOf" srcId="{53D7C3CC-A78B-438F-A7EA-64F207424F2D}" destId="{4CCA443F-A328-49FF-B56F-B30724F6D7A1}" srcOrd="23" destOrd="0" presId="urn:microsoft.com/office/officeart/2005/8/layout/vList2"/>
    <dgm:cxn modelId="{8ED79C15-3020-4330-BFBF-6F63E4B93FE7}" type="presParOf" srcId="{53D7C3CC-A78B-438F-A7EA-64F207424F2D}" destId="{BDEA057D-8BDA-4194-B58B-DE75EB9028CC}" srcOrd="24" destOrd="0" presId="urn:microsoft.com/office/officeart/2005/8/layout/vList2"/>
    <dgm:cxn modelId="{219127F2-9CB9-4636-B8F9-2197E1A64A9F}" type="presParOf" srcId="{53D7C3CC-A78B-438F-A7EA-64F207424F2D}" destId="{B2D24474-3576-4C07-82C7-DCBD26E628BE}" srcOrd="25" destOrd="0" presId="urn:microsoft.com/office/officeart/2005/8/layout/vList2"/>
    <dgm:cxn modelId="{C1B1B894-5C08-4F80-9A9E-F26C0A05AC9A}" type="presParOf" srcId="{53D7C3CC-A78B-438F-A7EA-64F207424F2D}" destId="{BCE4ADA8-FE71-4D80-919A-E0A811136CEA}" srcOrd="26" destOrd="0" presId="urn:microsoft.com/office/officeart/2005/8/layout/vList2"/>
    <dgm:cxn modelId="{9C308C31-45EA-4660-9134-E6CB54E35C55}" type="presParOf" srcId="{53D7C3CC-A78B-438F-A7EA-64F207424F2D}" destId="{EE18C4ED-E8FC-4606-8506-A83DCD5FB997}" srcOrd="27" destOrd="0" presId="urn:microsoft.com/office/officeart/2005/8/layout/vList2"/>
    <dgm:cxn modelId="{79DC076C-0AD6-433E-8DC0-D7DCFAD17DC9}" type="presParOf" srcId="{53D7C3CC-A78B-438F-A7EA-64F207424F2D}" destId="{5D12CAEA-5C44-46BA-9D1A-CF6E660D1AEA}" srcOrd="28" destOrd="0" presId="urn:microsoft.com/office/officeart/2005/8/layout/vList2"/>
    <dgm:cxn modelId="{4B256D77-CC2C-4AEA-81BA-87B66D2888F1}" type="presParOf" srcId="{53D7C3CC-A78B-438F-A7EA-64F207424F2D}" destId="{9242619B-DD19-4A09-B7D0-9052ECEBAA74}" srcOrd="29" destOrd="0" presId="urn:microsoft.com/office/officeart/2005/8/layout/vList2"/>
    <dgm:cxn modelId="{FF4363B9-A765-43C0-A5A6-D25BED03F458}" type="presParOf" srcId="{53D7C3CC-A78B-438F-A7EA-64F207424F2D}" destId="{371A23D4-7249-47A8-8612-56EBD122275F}" srcOrd="30" destOrd="0" presId="urn:microsoft.com/office/officeart/2005/8/layout/vList2"/>
    <dgm:cxn modelId="{AA128DC6-87EF-4979-83FE-5E68844E8EF6}" type="presParOf" srcId="{53D7C3CC-A78B-438F-A7EA-64F207424F2D}" destId="{D2E09268-347A-4668-B0D3-9E13A67BB4B7}" srcOrd="31" destOrd="0" presId="urn:microsoft.com/office/officeart/2005/8/layout/vList2"/>
    <dgm:cxn modelId="{8BEFF114-30FB-46D5-AD43-D655958C9903}" type="presParOf" srcId="{53D7C3CC-A78B-438F-A7EA-64F207424F2D}" destId="{7056723C-B0AD-4045-BE29-CE8F9A8414E4}" srcOrd="32" destOrd="0" presId="urn:microsoft.com/office/officeart/2005/8/layout/vList2"/>
    <dgm:cxn modelId="{0FACD73B-C015-48F9-B83F-4BE01DF57193}" type="presParOf" srcId="{53D7C3CC-A78B-438F-A7EA-64F207424F2D}" destId="{44A82091-9A6C-49D3-8224-2D017A5EDB41}" srcOrd="33" destOrd="0" presId="urn:microsoft.com/office/officeart/2005/8/layout/vList2"/>
    <dgm:cxn modelId="{E8B0898F-D20C-48F9-AB0A-AA181CAF4AD5}" type="presParOf" srcId="{53D7C3CC-A78B-438F-A7EA-64F207424F2D}" destId="{AFDF8ED2-6BE9-4768-A88E-F616F488F010}" srcOrd="3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979A686-736F-4DEC-8964-C470E52DD9E0}"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IL"/>
        </a:p>
      </dgm:t>
    </dgm:pt>
    <dgm:pt modelId="{6011B677-995E-470A-BFF8-248260B88D92}">
      <dgm:prSet/>
      <dgm:spPr/>
      <dgm:t>
        <a:bodyPr/>
        <a:lstStyle/>
        <a:p>
          <a:r>
            <a:rPr lang="en-US" b="1"/>
            <a:t>Users</a:t>
          </a:r>
          <a:endParaRPr lang="en-IL"/>
        </a:p>
      </dgm:t>
    </dgm:pt>
    <dgm:pt modelId="{C5C54DEA-4E3F-48FC-ACE6-C9D59C32718E}" type="parTrans" cxnId="{3275DDC5-0DA4-4F0E-93CF-31661B294DFF}">
      <dgm:prSet/>
      <dgm:spPr/>
      <dgm:t>
        <a:bodyPr/>
        <a:lstStyle/>
        <a:p>
          <a:endParaRPr lang="en-IL"/>
        </a:p>
      </dgm:t>
    </dgm:pt>
    <dgm:pt modelId="{8560CBD6-BDE0-46CF-81FC-238FDAD79931}" type="sibTrans" cxnId="{3275DDC5-0DA4-4F0E-93CF-31661B294DFF}">
      <dgm:prSet/>
      <dgm:spPr/>
      <dgm:t>
        <a:bodyPr/>
        <a:lstStyle/>
        <a:p>
          <a:endParaRPr lang="en-IL"/>
        </a:p>
      </dgm:t>
    </dgm:pt>
    <dgm:pt modelId="{61B963C5-7913-43B4-A543-AC2BFE94E1E8}">
      <dgm:prSet/>
      <dgm:spPr/>
      <dgm:t>
        <a:bodyPr/>
        <a:lstStyle/>
        <a:p>
          <a:r>
            <a:rPr lang="en-US"/>
            <a:t>user_id (Primary Key)</a:t>
          </a:r>
          <a:endParaRPr lang="en-IL"/>
        </a:p>
      </dgm:t>
    </dgm:pt>
    <dgm:pt modelId="{E5FAA9CD-B2C4-49AA-ADDE-55385E37B5AA}" type="parTrans" cxnId="{BFBDDE6E-5983-475D-A59B-672596F4CD98}">
      <dgm:prSet/>
      <dgm:spPr/>
      <dgm:t>
        <a:bodyPr/>
        <a:lstStyle/>
        <a:p>
          <a:endParaRPr lang="en-IL"/>
        </a:p>
      </dgm:t>
    </dgm:pt>
    <dgm:pt modelId="{360573A5-1D3A-4AB7-9893-C2A9C0BE0C31}" type="sibTrans" cxnId="{BFBDDE6E-5983-475D-A59B-672596F4CD98}">
      <dgm:prSet/>
      <dgm:spPr/>
      <dgm:t>
        <a:bodyPr/>
        <a:lstStyle/>
        <a:p>
          <a:endParaRPr lang="en-IL"/>
        </a:p>
      </dgm:t>
    </dgm:pt>
    <dgm:pt modelId="{04CB13B3-B3B2-4763-A94B-BD280BBB7F98}">
      <dgm:prSet/>
      <dgm:spPr/>
      <dgm:t>
        <a:bodyPr/>
        <a:lstStyle/>
        <a:p>
          <a:r>
            <a:rPr lang="en-US"/>
            <a:t>name (String)</a:t>
          </a:r>
          <a:endParaRPr lang="en-IL"/>
        </a:p>
      </dgm:t>
    </dgm:pt>
    <dgm:pt modelId="{7057C60B-6E38-4E96-BA84-840D89F51EE2}" type="parTrans" cxnId="{D931F9B3-67EC-4EAF-B61E-0312AF0F4C87}">
      <dgm:prSet/>
      <dgm:spPr/>
      <dgm:t>
        <a:bodyPr/>
        <a:lstStyle/>
        <a:p>
          <a:endParaRPr lang="en-IL"/>
        </a:p>
      </dgm:t>
    </dgm:pt>
    <dgm:pt modelId="{C70C04EC-963E-4C0B-85F5-749D36CAC1DD}" type="sibTrans" cxnId="{D931F9B3-67EC-4EAF-B61E-0312AF0F4C87}">
      <dgm:prSet/>
      <dgm:spPr/>
      <dgm:t>
        <a:bodyPr/>
        <a:lstStyle/>
        <a:p>
          <a:endParaRPr lang="en-IL"/>
        </a:p>
      </dgm:t>
    </dgm:pt>
    <dgm:pt modelId="{8990D478-F045-4EBA-A975-BD9E783466D2}">
      <dgm:prSet/>
      <dgm:spPr/>
      <dgm:t>
        <a:bodyPr/>
        <a:lstStyle/>
        <a:p>
          <a:r>
            <a:rPr lang="en-US"/>
            <a:t>email (String, unique)</a:t>
          </a:r>
          <a:endParaRPr lang="en-IL"/>
        </a:p>
      </dgm:t>
    </dgm:pt>
    <dgm:pt modelId="{A6B04E74-4084-4838-9E87-1DA806A9CC2C}" type="parTrans" cxnId="{7ACA7DF2-1046-4436-92C9-4FC3B9523A18}">
      <dgm:prSet/>
      <dgm:spPr/>
      <dgm:t>
        <a:bodyPr/>
        <a:lstStyle/>
        <a:p>
          <a:endParaRPr lang="en-IL"/>
        </a:p>
      </dgm:t>
    </dgm:pt>
    <dgm:pt modelId="{3CF4DB3D-E8B7-4D36-A644-70F751185613}" type="sibTrans" cxnId="{7ACA7DF2-1046-4436-92C9-4FC3B9523A18}">
      <dgm:prSet/>
      <dgm:spPr/>
      <dgm:t>
        <a:bodyPr/>
        <a:lstStyle/>
        <a:p>
          <a:endParaRPr lang="en-IL"/>
        </a:p>
      </dgm:t>
    </dgm:pt>
    <dgm:pt modelId="{17E80380-380B-4970-99CF-6BF0E51DD4FC}">
      <dgm:prSet/>
      <dgm:spPr/>
      <dgm:t>
        <a:bodyPr/>
        <a:lstStyle/>
        <a:p>
          <a:r>
            <a:rPr lang="en-US" dirty="0"/>
            <a:t>password (String)</a:t>
          </a:r>
          <a:endParaRPr lang="en-IL" dirty="0"/>
        </a:p>
      </dgm:t>
    </dgm:pt>
    <dgm:pt modelId="{E0D75CFD-D19C-4294-814A-B0584AE6C9BE}" type="parTrans" cxnId="{848D1697-C789-4CDD-84F5-511C9A251564}">
      <dgm:prSet/>
      <dgm:spPr/>
      <dgm:t>
        <a:bodyPr/>
        <a:lstStyle/>
        <a:p>
          <a:endParaRPr lang="en-IL"/>
        </a:p>
      </dgm:t>
    </dgm:pt>
    <dgm:pt modelId="{3EA9D7A7-9B91-4EA6-9AC0-90B1E2CA8362}" type="sibTrans" cxnId="{848D1697-C789-4CDD-84F5-511C9A251564}">
      <dgm:prSet/>
      <dgm:spPr/>
      <dgm:t>
        <a:bodyPr/>
        <a:lstStyle/>
        <a:p>
          <a:endParaRPr lang="en-IL"/>
        </a:p>
      </dgm:t>
    </dgm:pt>
    <dgm:pt modelId="{CDAF186A-FC2F-4B90-8528-3F677B360ED5}">
      <dgm:prSet/>
      <dgm:spPr/>
      <dgm:t>
        <a:bodyPr/>
        <a:lstStyle/>
        <a:p>
          <a:r>
            <a:rPr lang="en-US" dirty="0" err="1"/>
            <a:t>isGuest</a:t>
          </a:r>
          <a:r>
            <a:rPr lang="en-US" dirty="0"/>
            <a:t>(Boolean)</a:t>
          </a:r>
          <a:endParaRPr lang="en-IL" dirty="0"/>
        </a:p>
      </dgm:t>
    </dgm:pt>
    <dgm:pt modelId="{41F0825B-00EE-4A46-AB6D-6757A85E3DB2}" type="parTrans" cxnId="{5C19EAF6-9946-4376-97CF-3139850BDC2F}">
      <dgm:prSet/>
      <dgm:spPr/>
      <dgm:t>
        <a:bodyPr/>
        <a:lstStyle/>
        <a:p>
          <a:endParaRPr lang="en-IL"/>
        </a:p>
      </dgm:t>
    </dgm:pt>
    <dgm:pt modelId="{4ED4E5F9-5825-410E-A678-1B045CDD9D61}" type="sibTrans" cxnId="{5C19EAF6-9946-4376-97CF-3139850BDC2F}">
      <dgm:prSet/>
      <dgm:spPr/>
      <dgm:t>
        <a:bodyPr/>
        <a:lstStyle/>
        <a:p>
          <a:endParaRPr lang="en-IL"/>
        </a:p>
      </dgm:t>
    </dgm:pt>
    <dgm:pt modelId="{5CF08873-6A1C-422D-90A6-8D1C91A91962}">
      <dgm:prSet/>
      <dgm:spPr/>
      <dgm:t>
        <a:bodyPr/>
        <a:lstStyle/>
        <a:p>
          <a:r>
            <a:rPr lang="en-US" dirty="0" err="1"/>
            <a:t>profile_image</a:t>
          </a:r>
          <a:endParaRPr lang="en-IL" dirty="0"/>
        </a:p>
      </dgm:t>
    </dgm:pt>
    <dgm:pt modelId="{EB8F18C8-29C3-4D45-A0AE-E0B8182EF9E9}" type="parTrans" cxnId="{9C94903A-0BB3-49EE-B0DC-B9F146DD2D9F}">
      <dgm:prSet/>
      <dgm:spPr/>
      <dgm:t>
        <a:bodyPr/>
        <a:lstStyle/>
        <a:p>
          <a:endParaRPr lang="en-IL"/>
        </a:p>
      </dgm:t>
    </dgm:pt>
    <dgm:pt modelId="{D490682C-7196-49E2-927A-5B20D186791E}" type="sibTrans" cxnId="{9C94903A-0BB3-49EE-B0DC-B9F146DD2D9F}">
      <dgm:prSet/>
      <dgm:spPr/>
      <dgm:t>
        <a:bodyPr/>
        <a:lstStyle/>
        <a:p>
          <a:endParaRPr lang="en-IL"/>
        </a:p>
      </dgm:t>
    </dgm:pt>
    <dgm:pt modelId="{01BF9538-8CB3-4DF3-9A2B-06E07C9B9F37}">
      <dgm:prSet/>
      <dgm:spPr/>
      <dgm:t>
        <a:bodyPr/>
        <a:lstStyle/>
        <a:p>
          <a:r>
            <a:rPr lang="en-US" b="1"/>
            <a:t>Images</a:t>
          </a:r>
          <a:endParaRPr lang="en-IL"/>
        </a:p>
      </dgm:t>
    </dgm:pt>
    <dgm:pt modelId="{29CC0268-F801-4996-A003-F8F7F626FA0C}" type="parTrans" cxnId="{DED99BCA-F88F-43C3-993F-11735B7290A7}">
      <dgm:prSet/>
      <dgm:spPr/>
      <dgm:t>
        <a:bodyPr/>
        <a:lstStyle/>
        <a:p>
          <a:endParaRPr lang="en-IL"/>
        </a:p>
      </dgm:t>
    </dgm:pt>
    <dgm:pt modelId="{FEEE7CD2-5E9F-4BDE-B3B7-23EB1568DED4}" type="sibTrans" cxnId="{DED99BCA-F88F-43C3-993F-11735B7290A7}">
      <dgm:prSet/>
      <dgm:spPr/>
      <dgm:t>
        <a:bodyPr/>
        <a:lstStyle/>
        <a:p>
          <a:endParaRPr lang="en-IL"/>
        </a:p>
      </dgm:t>
    </dgm:pt>
    <dgm:pt modelId="{94C904B0-2189-445A-AD88-AAB7938EBE4C}">
      <dgm:prSet/>
      <dgm:spPr/>
      <dgm:t>
        <a:bodyPr/>
        <a:lstStyle/>
        <a:p>
          <a:r>
            <a:rPr lang="en-US"/>
            <a:t>image_id (Primary Key)</a:t>
          </a:r>
          <a:endParaRPr lang="en-IL"/>
        </a:p>
      </dgm:t>
    </dgm:pt>
    <dgm:pt modelId="{9214D8C0-EFFC-41EB-9A5E-85A65E14DBFF}" type="parTrans" cxnId="{9C974DDD-0A15-4886-8272-8DEB0EFB21D8}">
      <dgm:prSet/>
      <dgm:spPr/>
      <dgm:t>
        <a:bodyPr/>
        <a:lstStyle/>
        <a:p>
          <a:endParaRPr lang="en-IL"/>
        </a:p>
      </dgm:t>
    </dgm:pt>
    <dgm:pt modelId="{E25884A0-2476-4903-AED0-5BB4FC0D8C9D}" type="sibTrans" cxnId="{9C974DDD-0A15-4886-8272-8DEB0EFB21D8}">
      <dgm:prSet/>
      <dgm:spPr/>
      <dgm:t>
        <a:bodyPr/>
        <a:lstStyle/>
        <a:p>
          <a:endParaRPr lang="en-IL"/>
        </a:p>
      </dgm:t>
    </dgm:pt>
    <dgm:pt modelId="{782B0ABE-8629-4177-B8F0-08215429E1FF}">
      <dgm:prSet/>
      <dgm:spPr/>
      <dgm:t>
        <a:bodyPr/>
        <a:lstStyle/>
        <a:p>
          <a:r>
            <a:rPr lang="en-US"/>
            <a:t>user_id (Foreign Key → Users.user_id)</a:t>
          </a:r>
          <a:endParaRPr lang="en-IL"/>
        </a:p>
      </dgm:t>
    </dgm:pt>
    <dgm:pt modelId="{A00EF161-DB81-4A2F-B182-2167C2E1107B}" type="parTrans" cxnId="{4300037F-C858-4BD0-A198-C6B1571A0E39}">
      <dgm:prSet/>
      <dgm:spPr/>
      <dgm:t>
        <a:bodyPr/>
        <a:lstStyle/>
        <a:p>
          <a:endParaRPr lang="en-IL"/>
        </a:p>
      </dgm:t>
    </dgm:pt>
    <dgm:pt modelId="{26B2896D-77B8-416E-B7AB-8E84FF91A0A1}" type="sibTrans" cxnId="{4300037F-C858-4BD0-A198-C6B1571A0E39}">
      <dgm:prSet/>
      <dgm:spPr/>
      <dgm:t>
        <a:bodyPr/>
        <a:lstStyle/>
        <a:p>
          <a:endParaRPr lang="en-IL"/>
        </a:p>
      </dgm:t>
    </dgm:pt>
    <dgm:pt modelId="{F270BAA4-E126-4A62-B986-EAD6E74C105C}">
      <dgm:prSet/>
      <dgm:spPr/>
      <dgm:t>
        <a:bodyPr/>
        <a:lstStyle/>
        <a:p>
          <a:r>
            <a:rPr lang="en-US"/>
            <a:t>upload_date (Date)</a:t>
          </a:r>
          <a:endParaRPr lang="en-IL"/>
        </a:p>
      </dgm:t>
    </dgm:pt>
    <dgm:pt modelId="{DF97529C-D2B6-4A79-9EA7-7CA1CC840A8F}" type="parTrans" cxnId="{860BBA9A-51CA-43C4-87AF-43B2FC55B9F1}">
      <dgm:prSet/>
      <dgm:spPr/>
      <dgm:t>
        <a:bodyPr/>
        <a:lstStyle/>
        <a:p>
          <a:endParaRPr lang="en-IL"/>
        </a:p>
      </dgm:t>
    </dgm:pt>
    <dgm:pt modelId="{BABDC858-2A7A-4F50-A878-64A7BA2012E3}" type="sibTrans" cxnId="{860BBA9A-51CA-43C4-87AF-43B2FC55B9F1}">
      <dgm:prSet/>
      <dgm:spPr/>
      <dgm:t>
        <a:bodyPr/>
        <a:lstStyle/>
        <a:p>
          <a:endParaRPr lang="en-IL"/>
        </a:p>
      </dgm:t>
    </dgm:pt>
    <dgm:pt modelId="{56A6EBCE-93CC-4B27-B80D-0225BA7BD9A2}">
      <dgm:prSet/>
      <dgm:spPr/>
      <dgm:t>
        <a:bodyPr/>
        <a:lstStyle/>
        <a:p>
          <a:r>
            <a:rPr lang="en-US" dirty="0"/>
            <a:t>metadata (JSON, resolution, file type)</a:t>
          </a:r>
          <a:endParaRPr lang="en-IL" dirty="0"/>
        </a:p>
      </dgm:t>
    </dgm:pt>
    <dgm:pt modelId="{671E72CE-8392-4F2D-806F-0E3357E1652E}" type="parTrans" cxnId="{E7FE191E-9F1E-40FB-94B4-B1F0A197D004}">
      <dgm:prSet/>
      <dgm:spPr/>
      <dgm:t>
        <a:bodyPr/>
        <a:lstStyle/>
        <a:p>
          <a:endParaRPr lang="en-IL"/>
        </a:p>
      </dgm:t>
    </dgm:pt>
    <dgm:pt modelId="{4A54032E-CDA8-43DC-A4D8-C929A41BD825}" type="sibTrans" cxnId="{E7FE191E-9F1E-40FB-94B4-B1F0A197D004}">
      <dgm:prSet/>
      <dgm:spPr/>
      <dgm:t>
        <a:bodyPr/>
        <a:lstStyle/>
        <a:p>
          <a:endParaRPr lang="en-IL"/>
        </a:p>
      </dgm:t>
    </dgm:pt>
    <dgm:pt modelId="{9C0B51D2-0487-474D-AED8-24AE31AFA7FA}">
      <dgm:prSet/>
      <dgm:spPr/>
      <dgm:t>
        <a:bodyPr/>
        <a:lstStyle/>
        <a:p>
          <a:r>
            <a:rPr lang="en-US" b="1"/>
            <a:t>Results</a:t>
          </a:r>
          <a:endParaRPr lang="en-IL"/>
        </a:p>
      </dgm:t>
    </dgm:pt>
    <dgm:pt modelId="{995EE617-302D-4890-911A-073F6D86F7B1}" type="parTrans" cxnId="{013F4083-FC43-4EAA-9B78-7760003A325D}">
      <dgm:prSet/>
      <dgm:spPr/>
      <dgm:t>
        <a:bodyPr/>
        <a:lstStyle/>
        <a:p>
          <a:endParaRPr lang="en-IL"/>
        </a:p>
      </dgm:t>
    </dgm:pt>
    <dgm:pt modelId="{BEE57885-ECF5-4A52-9386-97F221CD4801}" type="sibTrans" cxnId="{013F4083-FC43-4EAA-9B78-7760003A325D}">
      <dgm:prSet/>
      <dgm:spPr/>
      <dgm:t>
        <a:bodyPr/>
        <a:lstStyle/>
        <a:p>
          <a:endParaRPr lang="en-IL"/>
        </a:p>
      </dgm:t>
    </dgm:pt>
    <dgm:pt modelId="{C4C431C1-DEDB-4A5C-907F-3FA68C331E21}">
      <dgm:prSet/>
      <dgm:spPr/>
      <dgm:t>
        <a:bodyPr/>
        <a:lstStyle/>
        <a:p>
          <a:r>
            <a:rPr lang="en-US"/>
            <a:t>result_id (Primary Key)</a:t>
          </a:r>
          <a:endParaRPr lang="en-IL"/>
        </a:p>
      </dgm:t>
    </dgm:pt>
    <dgm:pt modelId="{37E2D1E8-95D1-4CAD-B6D3-93970B915F2C}" type="parTrans" cxnId="{E2D7E47A-599B-47A1-AF31-F1ECE9FAD140}">
      <dgm:prSet/>
      <dgm:spPr/>
      <dgm:t>
        <a:bodyPr/>
        <a:lstStyle/>
        <a:p>
          <a:endParaRPr lang="en-IL"/>
        </a:p>
      </dgm:t>
    </dgm:pt>
    <dgm:pt modelId="{92B0A5F2-9B8A-4CFF-88DB-4B945D70A62A}" type="sibTrans" cxnId="{E2D7E47A-599B-47A1-AF31-F1ECE9FAD140}">
      <dgm:prSet/>
      <dgm:spPr/>
      <dgm:t>
        <a:bodyPr/>
        <a:lstStyle/>
        <a:p>
          <a:endParaRPr lang="en-IL"/>
        </a:p>
      </dgm:t>
    </dgm:pt>
    <dgm:pt modelId="{FBA1FBF6-540E-445A-957B-1B8E6A98E401}">
      <dgm:prSet/>
      <dgm:spPr/>
      <dgm:t>
        <a:bodyPr/>
        <a:lstStyle/>
        <a:p>
          <a:r>
            <a:rPr lang="en-US" dirty="0" err="1"/>
            <a:t>image_id</a:t>
          </a:r>
          <a:r>
            <a:rPr lang="en-US" dirty="0"/>
            <a:t> (Foreign Key → </a:t>
          </a:r>
          <a:r>
            <a:rPr lang="en-US" dirty="0" err="1"/>
            <a:t>Images.image_id</a:t>
          </a:r>
          <a:r>
            <a:rPr lang="en-US" dirty="0"/>
            <a:t>)</a:t>
          </a:r>
          <a:endParaRPr lang="en-IL" dirty="0"/>
        </a:p>
      </dgm:t>
    </dgm:pt>
    <dgm:pt modelId="{3B9DBAC7-24EF-4068-8355-2218177A54F4}" type="parTrans" cxnId="{AF55E232-A85C-4727-BF33-ED841B4D7A78}">
      <dgm:prSet/>
      <dgm:spPr/>
      <dgm:t>
        <a:bodyPr/>
        <a:lstStyle/>
        <a:p>
          <a:endParaRPr lang="en-IL"/>
        </a:p>
      </dgm:t>
    </dgm:pt>
    <dgm:pt modelId="{846F3BAB-8CE0-4F79-9966-2484FB1BB294}" type="sibTrans" cxnId="{AF55E232-A85C-4727-BF33-ED841B4D7A78}">
      <dgm:prSet/>
      <dgm:spPr/>
      <dgm:t>
        <a:bodyPr/>
        <a:lstStyle/>
        <a:p>
          <a:endParaRPr lang="en-IL"/>
        </a:p>
      </dgm:t>
    </dgm:pt>
    <dgm:pt modelId="{33C6EAA3-7D05-404D-A1F1-89E5AEC850F6}">
      <dgm:prSet/>
      <dgm:spPr/>
      <dgm:t>
        <a:bodyPr/>
        <a:lstStyle/>
        <a:p>
          <a:r>
            <a:rPr lang="en-US" dirty="0" err="1"/>
            <a:t>analysis_date</a:t>
          </a:r>
          <a:r>
            <a:rPr lang="en-US" dirty="0"/>
            <a:t> (Date)</a:t>
          </a:r>
          <a:endParaRPr lang="en-IL" dirty="0"/>
        </a:p>
      </dgm:t>
    </dgm:pt>
    <dgm:pt modelId="{04E0433F-30CB-4BF4-92E9-CBB94DCE1752}" type="parTrans" cxnId="{D98299F4-8F9F-4251-9D10-1092BB3D8485}">
      <dgm:prSet/>
      <dgm:spPr/>
      <dgm:t>
        <a:bodyPr/>
        <a:lstStyle/>
        <a:p>
          <a:endParaRPr lang="en-IL"/>
        </a:p>
      </dgm:t>
    </dgm:pt>
    <dgm:pt modelId="{687DBC05-D43F-45CF-BE05-C97B7D65DA10}" type="sibTrans" cxnId="{D98299F4-8F9F-4251-9D10-1092BB3D8485}">
      <dgm:prSet/>
      <dgm:spPr/>
      <dgm:t>
        <a:bodyPr/>
        <a:lstStyle/>
        <a:p>
          <a:endParaRPr lang="en-IL"/>
        </a:p>
      </dgm:t>
    </dgm:pt>
    <dgm:pt modelId="{1CC6857F-DD9C-49D6-86DF-F5450B20984B}">
      <dgm:prSet/>
      <dgm:spPr/>
      <dgm:t>
        <a:bodyPr/>
        <a:lstStyle/>
        <a:p>
          <a:r>
            <a:rPr lang="en-US" dirty="0" err="1"/>
            <a:t>disease_name</a:t>
          </a:r>
          <a:r>
            <a:rPr lang="en-US" dirty="0"/>
            <a:t> (String)</a:t>
          </a:r>
          <a:endParaRPr lang="en-IL" dirty="0"/>
        </a:p>
      </dgm:t>
    </dgm:pt>
    <dgm:pt modelId="{652196B8-B029-4840-90C5-0E3268645379}" type="parTrans" cxnId="{C193A65E-51BB-44ED-8EDD-26E7F52C700A}">
      <dgm:prSet/>
      <dgm:spPr/>
      <dgm:t>
        <a:bodyPr/>
        <a:lstStyle/>
        <a:p>
          <a:endParaRPr lang="en-IL"/>
        </a:p>
      </dgm:t>
    </dgm:pt>
    <dgm:pt modelId="{0B36D891-027B-4FA3-AF26-80BE777C18A2}" type="sibTrans" cxnId="{C193A65E-51BB-44ED-8EDD-26E7F52C700A}">
      <dgm:prSet/>
      <dgm:spPr/>
      <dgm:t>
        <a:bodyPr/>
        <a:lstStyle/>
        <a:p>
          <a:endParaRPr lang="en-IL"/>
        </a:p>
      </dgm:t>
    </dgm:pt>
    <dgm:pt modelId="{73D92B53-CF07-4C64-888D-6D159E992B00}">
      <dgm:prSet/>
      <dgm:spPr/>
      <dgm:t>
        <a:bodyPr/>
        <a:lstStyle/>
        <a:p>
          <a:r>
            <a:rPr lang="en-US" dirty="0" err="1"/>
            <a:t>confidence_score</a:t>
          </a:r>
          <a:r>
            <a:rPr lang="en-US" dirty="0"/>
            <a:t> (Float)</a:t>
          </a:r>
          <a:endParaRPr lang="en-IL" dirty="0"/>
        </a:p>
      </dgm:t>
    </dgm:pt>
    <dgm:pt modelId="{4881FF40-4293-4E80-B9C3-1ED7A4AE687B}" type="parTrans" cxnId="{B1AD591F-A57F-44FF-8B49-6DEC81565ADD}">
      <dgm:prSet/>
      <dgm:spPr/>
      <dgm:t>
        <a:bodyPr/>
        <a:lstStyle/>
        <a:p>
          <a:endParaRPr lang="en-IL"/>
        </a:p>
      </dgm:t>
    </dgm:pt>
    <dgm:pt modelId="{453BF29F-49F9-4A0B-BB01-73A59DC6F29E}" type="sibTrans" cxnId="{B1AD591F-A57F-44FF-8B49-6DEC81565ADD}">
      <dgm:prSet/>
      <dgm:spPr/>
      <dgm:t>
        <a:bodyPr/>
        <a:lstStyle/>
        <a:p>
          <a:endParaRPr lang="en-IL"/>
        </a:p>
      </dgm:t>
    </dgm:pt>
    <dgm:pt modelId="{62891D90-9A8C-4581-9C42-A5ED587A8573}" type="pres">
      <dgm:prSet presAssocID="{3979A686-736F-4DEC-8964-C470E52DD9E0}" presName="linearFlow" presStyleCnt="0">
        <dgm:presLayoutVars>
          <dgm:dir/>
          <dgm:animLvl val="lvl"/>
          <dgm:resizeHandles val="exact"/>
        </dgm:presLayoutVars>
      </dgm:prSet>
      <dgm:spPr/>
    </dgm:pt>
    <dgm:pt modelId="{7C681D1B-2468-4B08-8B0B-937AAEE35FE1}" type="pres">
      <dgm:prSet presAssocID="{6011B677-995E-470A-BFF8-248260B88D92}" presName="composite" presStyleCnt="0"/>
      <dgm:spPr/>
    </dgm:pt>
    <dgm:pt modelId="{98C4B21D-4011-4F4A-A451-44F10AC51E16}" type="pres">
      <dgm:prSet presAssocID="{6011B677-995E-470A-BFF8-248260B88D92}" presName="parentText" presStyleLbl="alignNode1" presStyleIdx="0" presStyleCnt="3">
        <dgm:presLayoutVars>
          <dgm:chMax val="1"/>
          <dgm:bulletEnabled val="1"/>
        </dgm:presLayoutVars>
      </dgm:prSet>
      <dgm:spPr/>
    </dgm:pt>
    <dgm:pt modelId="{865A018E-C11F-43A1-8259-D87B42A0939B}" type="pres">
      <dgm:prSet presAssocID="{6011B677-995E-470A-BFF8-248260B88D92}" presName="descendantText" presStyleLbl="alignAcc1" presStyleIdx="0" presStyleCnt="3">
        <dgm:presLayoutVars>
          <dgm:bulletEnabled val="1"/>
        </dgm:presLayoutVars>
      </dgm:prSet>
      <dgm:spPr/>
    </dgm:pt>
    <dgm:pt modelId="{A10F26A0-0BA9-4B88-BEB5-A20A4982E132}" type="pres">
      <dgm:prSet presAssocID="{8560CBD6-BDE0-46CF-81FC-238FDAD79931}" presName="sp" presStyleCnt="0"/>
      <dgm:spPr/>
    </dgm:pt>
    <dgm:pt modelId="{C7039B61-AAC0-45F6-93F8-EDFC4DA00C9D}" type="pres">
      <dgm:prSet presAssocID="{01BF9538-8CB3-4DF3-9A2B-06E07C9B9F37}" presName="composite" presStyleCnt="0"/>
      <dgm:spPr/>
    </dgm:pt>
    <dgm:pt modelId="{D4D4E87E-7323-49C9-8565-0C4F600094C7}" type="pres">
      <dgm:prSet presAssocID="{01BF9538-8CB3-4DF3-9A2B-06E07C9B9F37}" presName="parentText" presStyleLbl="alignNode1" presStyleIdx="1" presStyleCnt="3">
        <dgm:presLayoutVars>
          <dgm:chMax val="1"/>
          <dgm:bulletEnabled val="1"/>
        </dgm:presLayoutVars>
      </dgm:prSet>
      <dgm:spPr/>
    </dgm:pt>
    <dgm:pt modelId="{23237795-8384-438A-8BDB-DBFABDF14887}" type="pres">
      <dgm:prSet presAssocID="{01BF9538-8CB3-4DF3-9A2B-06E07C9B9F37}" presName="descendantText" presStyleLbl="alignAcc1" presStyleIdx="1" presStyleCnt="3">
        <dgm:presLayoutVars>
          <dgm:bulletEnabled val="1"/>
        </dgm:presLayoutVars>
      </dgm:prSet>
      <dgm:spPr/>
    </dgm:pt>
    <dgm:pt modelId="{EE774A37-8DFA-4F64-8F9E-DCC62A9F4B84}" type="pres">
      <dgm:prSet presAssocID="{FEEE7CD2-5E9F-4BDE-B3B7-23EB1568DED4}" presName="sp" presStyleCnt="0"/>
      <dgm:spPr/>
    </dgm:pt>
    <dgm:pt modelId="{C9C01940-0CC0-4CBD-8BFA-42837002D01F}" type="pres">
      <dgm:prSet presAssocID="{9C0B51D2-0487-474D-AED8-24AE31AFA7FA}" presName="composite" presStyleCnt="0"/>
      <dgm:spPr/>
    </dgm:pt>
    <dgm:pt modelId="{C686147F-DB7A-4772-B04B-E393034CFF65}" type="pres">
      <dgm:prSet presAssocID="{9C0B51D2-0487-474D-AED8-24AE31AFA7FA}" presName="parentText" presStyleLbl="alignNode1" presStyleIdx="2" presStyleCnt="3">
        <dgm:presLayoutVars>
          <dgm:chMax val="1"/>
          <dgm:bulletEnabled val="1"/>
        </dgm:presLayoutVars>
      </dgm:prSet>
      <dgm:spPr/>
    </dgm:pt>
    <dgm:pt modelId="{840E6C1C-3D20-4F0A-AB0A-665BC1FD6417}" type="pres">
      <dgm:prSet presAssocID="{9C0B51D2-0487-474D-AED8-24AE31AFA7FA}" presName="descendantText" presStyleLbl="alignAcc1" presStyleIdx="2" presStyleCnt="3">
        <dgm:presLayoutVars>
          <dgm:bulletEnabled val="1"/>
        </dgm:presLayoutVars>
      </dgm:prSet>
      <dgm:spPr/>
    </dgm:pt>
  </dgm:ptLst>
  <dgm:cxnLst>
    <dgm:cxn modelId="{7D58BE00-43B0-482E-AA7B-0EEE40A17B56}" type="presOf" srcId="{C4C431C1-DEDB-4A5C-907F-3FA68C331E21}" destId="{840E6C1C-3D20-4F0A-AB0A-665BC1FD6417}" srcOrd="0" destOrd="0" presId="urn:microsoft.com/office/officeart/2005/8/layout/chevron2"/>
    <dgm:cxn modelId="{9634CA01-473C-4C18-AC0B-53D1D40CD905}" type="presOf" srcId="{3979A686-736F-4DEC-8964-C470E52DD9E0}" destId="{62891D90-9A8C-4581-9C42-A5ED587A8573}" srcOrd="0" destOrd="0" presId="urn:microsoft.com/office/officeart/2005/8/layout/chevron2"/>
    <dgm:cxn modelId="{44E22C0C-B983-403A-8922-F25160B4EB24}" type="presOf" srcId="{04CB13B3-B3B2-4763-A94B-BD280BBB7F98}" destId="{865A018E-C11F-43A1-8259-D87B42A0939B}" srcOrd="0" destOrd="1" presId="urn:microsoft.com/office/officeart/2005/8/layout/chevron2"/>
    <dgm:cxn modelId="{AA49971B-D047-4E47-B8C4-AC2955A2CA2C}" type="presOf" srcId="{56A6EBCE-93CC-4B27-B80D-0225BA7BD9A2}" destId="{23237795-8384-438A-8BDB-DBFABDF14887}" srcOrd="0" destOrd="3" presId="urn:microsoft.com/office/officeart/2005/8/layout/chevron2"/>
    <dgm:cxn modelId="{E7FE191E-9F1E-40FB-94B4-B1F0A197D004}" srcId="{01BF9538-8CB3-4DF3-9A2B-06E07C9B9F37}" destId="{56A6EBCE-93CC-4B27-B80D-0225BA7BD9A2}" srcOrd="3" destOrd="0" parTransId="{671E72CE-8392-4F2D-806F-0E3357E1652E}" sibTransId="{4A54032E-CDA8-43DC-A4D8-C929A41BD825}"/>
    <dgm:cxn modelId="{B1AD591F-A57F-44FF-8B49-6DEC81565ADD}" srcId="{9C0B51D2-0487-474D-AED8-24AE31AFA7FA}" destId="{73D92B53-CF07-4C64-888D-6D159E992B00}" srcOrd="4" destOrd="0" parTransId="{4881FF40-4293-4E80-B9C3-1ED7A4AE687B}" sibTransId="{453BF29F-49F9-4A0B-BB01-73A59DC6F29E}"/>
    <dgm:cxn modelId="{AF55E232-A85C-4727-BF33-ED841B4D7A78}" srcId="{9C0B51D2-0487-474D-AED8-24AE31AFA7FA}" destId="{FBA1FBF6-540E-445A-957B-1B8E6A98E401}" srcOrd="1" destOrd="0" parTransId="{3B9DBAC7-24EF-4068-8355-2218177A54F4}" sibTransId="{846F3BAB-8CE0-4F79-9966-2484FB1BB294}"/>
    <dgm:cxn modelId="{9C94903A-0BB3-49EE-B0DC-B9F146DD2D9F}" srcId="{6011B677-995E-470A-BFF8-248260B88D92}" destId="{5CF08873-6A1C-422D-90A6-8D1C91A91962}" srcOrd="5" destOrd="0" parTransId="{EB8F18C8-29C3-4D45-A0AE-E0B8182EF9E9}" sibTransId="{D490682C-7196-49E2-927A-5B20D186791E}"/>
    <dgm:cxn modelId="{1E29DA3E-B518-40D7-BC3C-0882608CD6D7}" type="presOf" srcId="{94C904B0-2189-445A-AD88-AAB7938EBE4C}" destId="{23237795-8384-438A-8BDB-DBFABDF14887}" srcOrd="0" destOrd="0" presId="urn:microsoft.com/office/officeart/2005/8/layout/chevron2"/>
    <dgm:cxn modelId="{C193A65E-51BB-44ED-8EDD-26E7F52C700A}" srcId="{9C0B51D2-0487-474D-AED8-24AE31AFA7FA}" destId="{1CC6857F-DD9C-49D6-86DF-F5450B20984B}" srcOrd="3" destOrd="0" parTransId="{652196B8-B029-4840-90C5-0E3268645379}" sibTransId="{0B36D891-027B-4FA3-AF26-80BE777C18A2}"/>
    <dgm:cxn modelId="{98798262-3684-45E7-A7EE-4C64066DB532}" type="presOf" srcId="{61B963C5-7913-43B4-A543-AC2BFE94E1E8}" destId="{865A018E-C11F-43A1-8259-D87B42A0939B}" srcOrd="0" destOrd="0" presId="urn:microsoft.com/office/officeart/2005/8/layout/chevron2"/>
    <dgm:cxn modelId="{27660E64-F612-4395-BF77-C4417EFA9FCC}" type="presOf" srcId="{9C0B51D2-0487-474D-AED8-24AE31AFA7FA}" destId="{C686147F-DB7A-4772-B04B-E393034CFF65}" srcOrd="0" destOrd="0" presId="urn:microsoft.com/office/officeart/2005/8/layout/chevron2"/>
    <dgm:cxn modelId="{AA17D947-8FE4-4F37-8C22-C91F239E1569}" type="presOf" srcId="{01BF9538-8CB3-4DF3-9A2B-06E07C9B9F37}" destId="{D4D4E87E-7323-49C9-8565-0C4F600094C7}" srcOrd="0" destOrd="0" presId="urn:microsoft.com/office/officeart/2005/8/layout/chevron2"/>
    <dgm:cxn modelId="{E7F65C4C-6415-47E6-8D20-03FA9F1897D6}" type="presOf" srcId="{17E80380-380B-4970-99CF-6BF0E51DD4FC}" destId="{865A018E-C11F-43A1-8259-D87B42A0939B}" srcOrd="0" destOrd="3" presId="urn:microsoft.com/office/officeart/2005/8/layout/chevron2"/>
    <dgm:cxn modelId="{BFBDDE6E-5983-475D-A59B-672596F4CD98}" srcId="{6011B677-995E-470A-BFF8-248260B88D92}" destId="{61B963C5-7913-43B4-A543-AC2BFE94E1E8}" srcOrd="0" destOrd="0" parTransId="{E5FAA9CD-B2C4-49AA-ADDE-55385E37B5AA}" sibTransId="{360573A5-1D3A-4AB7-9893-C2A9C0BE0C31}"/>
    <dgm:cxn modelId="{C3006151-CAAF-4E0F-B8BE-61BD6FA370B7}" type="presOf" srcId="{F270BAA4-E126-4A62-B986-EAD6E74C105C}" destId="{23237795-8384-438A-8BDB-DBFABDF14887}" srcOrd="0" destOrd="2" presId="urn:microsoft.com/office/officeart/2005/8/layout/chevron2"/>
    <dgm:cxn modelId="{508C1154-5772-4F5F-B752-045994491BFE}" type="presOf" srcId="{33C6EAA3-7D05-404D-A1F1-89E5AEC850F6}" destId="{840E6C1C-3D20-4F0A-AB0A-665BC1FD6417}" srcOrd="0" destOrd="2" presId="urn:microsoft.com/office/officeart/2005/8/layout/chevron2"/>
    <dgm:cxn modelId="{E2D7E47A-599B-47A1-AF31-F1ECE9FAD140}" srcId="{9C0B51D2-0487-474D-AED8-24AE31AFA7FA}" destId="{C4C431C1-DEDB-4A5C-907F-3FA68C331E21}" srcOrd="0" destOrd="0" parTransId="{37E2D1E8-95D1-4CAD-B6D3-93970B915F2C}" sibTransId="{92B0A5F2-9B8A-4CFF-88DB-4B945D70A62A}"/>
    <dgm:cxn modelId="{4300037F-C858-4BD0-A198-C6B1571A0E39}" srcId="{01BF9538-8CB3-4DF3-9A2B-06E07C9B9F37}" destId="{782B0ABE-8629-4177-B8F0-08215429E1FF}" srcOrd="1" destOrd="0" parTransId="{A00EF161-DB81-4A2F-B182-2167C2E1107B}" sibTransId="{26B2896D-77B8-416E-B7AB-8E84FF91A0A1}"/>
    <dgm:cxn modelId="{013F4083-FC43-4EAA-9B78-7760003A325D}" srcId="{3979A686-736F-4DEC-8964-C470E52DD9E0}" destId="{9C0B51D2-0487-474D-AED8-24AE31AFA7FA}" srcOrd="2" destOrd="0" parTransId="{995EE617-302D-4890-911A-073F6D86F7B1}" sibTransId="{BEE57885-ECF5-4A52-9386-97F221CD4801}"/>
    <dgm:cxn modelId="{848D1697-C789-4CDD-84F5-511C9A251564}" srcId="{6011B677-995E-470A-BFF8-248260B88D92}" destId="{17E80380-380B-4970-99CF-6BF0E51DD4FC}" srcOrd="3" destOrd="0" parTransId="{E0D75CFD-D19C-4294-814A-B0584AE6C9BE}" sibTransId="{3EA9D7A7-9B91-4EA6-9AC0-90B1E2CA8362}"/>
    <dgm:cxn modelId="{860BBA9A-51CA-43C4-87AF-43B2FC55B9F1}" srcId="{01BF9538-8CB3-4DF3-9A2B-06E07C9B9F37}" destId="{F270BAA4-E126-4A62-B986-EAD6E74C105C}" srcOrd="2" destOrd="0" parTransId="{DF97529C-D2B6-4A79-9EA7-7CA1CC840A8F}" sibTransId="{BABDC858-2A7A-4F50-A878-64A7BA2012E3}"/>
    <dgm:cxn modelId="{D4D42D9E-2391-434D-810B-2F730467AA71}" type="presOf" srcId="{8990D478-F045-4EBA-A975-BD9E783466D2}" destId="{865A018E-C11F-43A1-8259-D87B42A0939B}" srcOrd="0" destOrd="2" presId="urn:microsoft.com/office/officeart/2005/8/layout/chevron2"/>
    <dgm:cxn modelId="{5DFC4C9E-C31F-491D-8EBB-BCC648ADAD97}" type="presOf" srcId="{73D92B53-CF07-4C64-888D-6D159E992B00}" destId="{840E6C1C-3D20-4F0A-AB0A-665BC1FD6417}" srcOrd="0" destOrd="4" presId="urn:microsoft.com/office/officeart/2005/8/layout/chevron2"/>
    <dgm:cxn modelId="{D931F9B3-67EC-4EAF-B61E-0312AF0F4C87}" srcId="{6011B677-995E-470A-BFF8-248260B88D92}" destId="{04CB13B3-B3B2-4763-A94B-BD280BBB7F98}" srcOrd="1" destOrd="0" parTransId="{7057C60B-6E38-4E96-BA84-840D89F51EE2}" sibTransId="{C70C04EC-963E-4C0B-85F5-749D36CAC1DD}"/>
    <dgm:cxn modelId="{637F8FBF-28CA-4E93-A6F9-7697F446A472}" type="presOf" srcId="{5CF08873-6A1C-422D-90A6-8D1C91A91962}" destId="{865A018E-C11F-43A1-8259-D87B42A0939B}" srcOrd="0" destOrd="5" presId="urn:microsoft.com/office/officeart/2005/8/layout/chevron2"/>
    <dgm:cxn modelId="{3275DDC5-0DA4-4F0E-93CF-31661B294DFF}" srcId="{3979A686-736F-4DEC-8964-C470E52DD9E0}" destId="{6011B677-995E-470A-BFF8-248260B88D92}" srcOrd="0" destOrd="0" parTransId="{C5C54DEA-4E3F-48FC-ACE6-C9D59C32718E}" sibTransId="{8560CBD6-BDE0-46CF-81FC-238FDAD79931}"/>
    <dgm:cxn modelId="{DED99BCA-F88F-43C3-993F-11735B7290A7}" srcId="{3979A686-736F-4DEC-8964-C470E52DD9E0}" destId="{01BF9538-8CB3-4DF3-9A2B-06E07C9B9F37}" srcOrd="1" destOrd="0" parTransId="{29CC0268-F801-4996-A003-F8F7F626FA0C}" sibTransId="{FEEE7CD2-5E9F-4BDE-B3B7-23EB1568DED4}"/>
    <dgm:cxn modelId="{DB137ACB-3FFA-4E36-A6D8-3224C7E62BBE}" type="presOf" srcId="{FBA1FBF6-540E-445A-957B-1B8E6A98E401}" destId="{840E6C1C-3D20-4F0A-AB0A-665BC1FD6417}" srcOrd="0" destOrd="1" presId="urn:microsoft.com/office/officeart/2005/8/layout/chevron2"/>
    <dgm:cxn modelId="{428067D6-9055-49A9-9AA6-7873008A5B6C}" type="presOf" srcId="{1CC6857F-DD9C-49D6-86DF-F5450B20984B}" destId="{840E6C1C-3D20-4F0A-AB0A-665BC1FD6417}" srcOrd="0" destOrd="3" presId="urn:microsoft.com/office/officeart/2005/8/layout/chevron2"/>
    <dgm:cxn modelId="{9C974DDD-0A15-4886-8272-8DEB0EFB21D8}" srcId="{01BF9538-8CB3-4DF3-9A2B-06E07C9B9F37}" destId="{94C904B0-2189-445A-AD88-AAB7938EBE4C}" srcOrd="0" destOrd="0" parTransId="{9214D8C0-EFFC-41EB-9A5E-85A65E14DBFF}" sibTransId="{E25884A0-2476-4903-AED0-5BB4FC0D8C9D}"/>
    <dgm:cxn modelId="{E483D0E5-640D-4B08-915D-1AC3CCFF048F}" type="presOf" srcId="{6011B677-995E-470A-BFF8-248260B88D92}" destId="{98C4B21D-4011-4F4A-A451-44F10AC51E16}" srcOrd="0" destOrd="0" presId="urn:microsoft.com/office/officeart/2005/8/layout/chevron2"/>
    <dgm:cxn modelId="{7ACA7DF2-1046-4436-92C9-4FC3B9523A18}" srcId="{6011B677-995E-470A-BFF8-248260B88D92}" destId="{8990D478-F045-4EBA-A975-BD9E783466D2}" srcOrd="2" destOrd="0" parTransId="{A6B04E74-4084-4838-9E87-1DA806A9CC2C}" sibTransId="{3CF4DB3D-E8B7-4D36-A644-70F751185613}"/>
    <dgm:cxn modelId="{139D36F4-019F-4A48-8D75-7B15FB62A56F}" type="presOf" srcId="{CDAF186A-FC2F-4B90-8528-3F677B360ED5}" destId="{865A018E-C11F-43A1-8259-D87B42A0939B}" srcOrd="0" destOrd="4" presId="urn:microsoft.com/office/officeart/2005/8/layout/chevron2"/>
    <dgm:cxn modelId="{D98299F4-8F9F-4251-9D10-1092BB3D8485}" srcId="{9C0B51D2-0487-474D-AED8-24AE31AFA7FA}" destId="{33C6EAA3-7D05-404D-A1F1-89E5AEC850F6}" srcOrd="2" destOrd="0" parTransId="{04E0433F-30CB-4BF4-92E9-CBB94DCE1752}" sibTransId="{687DBC05-D43F-45CF-BE05-C97B7D65DA10}"/>
    <dgm:cxn modelId="{5C19EAF6-9946-4376-97CF-3139850BDC2F}" srcId="{6011B677-995E-470A-BFF8-248260B88D92}" destId="{CDAF186A-FC2F-4B90-8528-3F677B360ED5}" srcOrd="4" destOrd="0" parTransId="{41F0825B-00EE-4A46-AB6D-6757A85E3DB2}" sibTransId="{4ED4E5F9-5825-410E-A678-1B045CDD9D61}"/>
    <dgm:cxn modelId="{63C6EFFF-9EB3-42AC-8FFD-87E08C499017}" type="presOf" srcId="{782B0ABE-8629-4177-B8F0-08215429E1FF}" destId="{23237795-8384-438A-8BDB-DBFABDF14887}" srcOrd="0" destOrd="1" presId="urn:microsoft.com/office/officeart/2005/8/layout/chevron2"/>
    <dgm:cxn modelId="{08BBD6F9-D37A-45A6-B875-D16E6719FF3B}" type="presParOf" srcId="{62891D90-9A8C-4581-9C42-A5ED587A8573}" destId="{7C681D1B-2468-4B08-8B0B-937AAEE35FE1}" srcOrd="0" destOrd="0" presId="urn:microsoft.com/office/officeart/2005/8/layout/chevron2"/>
    <dgm:cxn modelId="{05507431-77EB-4BBA-ADF7-4D6790F964F1}" type="presParOf" srcId="{7C681D1B-2468-4B08-8B0B-937AAEE35FE1}" destId="{98C4B21D-4011-4F4A-A451-44F10AC51E16}" srcOrd="0" destOrd="0" presId="urn:microsoft.com/office/officeart/2005/8/layout/chevron2"/>
    <dgm:cxn modelId="{4A6F112E-E0BB-45AF-9BA0-9A1D2C69BF7A}" type="presParOf" srcId="{7C681D1B-2468-4B08-8B0B-937AAEE35FE1}" destId="{865A018E-C11F-43A1-8259-D87B42A0939B}" srcOrd="1" destOrd="0" presId="urn:microsoft.com/office/officeart/2005/8/layout/chevron2"/>
    <dgm:cxn modelId="{6E2BD98C-B8F5-4893-8A83-710B82612FEF}" type="presParOf" srcId="{62891D90-9A8C-4581-9C42-A5ED587A8573}" destId="{A10F26A0-0BA9-4B88-BEB5-A20A4982E132}" srcOrd="1" destOrd="0" presId="urn:microsoft.com/office/officeart/2005/8/layout/chevron2"/>
    <dgm:cxn modelId="{A9E1F53B-E256-427F-88B3-BBD7EA3633F5}" type="presParOf" srcId="{62891D90-9A8C-4581-9C42-A5ED587A8573}" destId="{C7039B61-AAC0-45F6-93F8-EDFC4DA00C9D}" srcOrd="2" destOrd="0" presId="urn:microsoft.com/office/officeart/2005/8/layout/chevron2"/>
    <dgm:cxn modelId="{B43437A6-93E0-4D76-A72B-8F05DD21EC36}" type="presParOf" srcId="{C7039B61-AAC0-45F6-93F8-EDFC4DA00C9D}" destId="{D4D4E87E-7323-49C9-8565-0C4F600094C7}" srcOrd="0" destOrd="0" presId="urn:microsoft.com/office/officeart/2005/8/layout/chevron2"/>
    <dgm:cxn modelId="{6EB729AA-F20B-4A2C-A3C8-E178BE5ED7B4}" type="presParOf" srcId="{C7039B61-AAC0-45F6-93F8-EDFC4DA00C9D}" destId="{23237795-8384-438A-8BDB-DBFABDF14887}" srcOrd="1" destOrd="0" presId="urn:microsoft.com/office/officeart/2005/8/layout/chevron2"/>
    <dgm:cxn modelId="{11203A05-4CDD-4ACF-A34A-3E2C58183D75}" type="presParOf" srcId="{62891D90-9A8C-4581-9C42-A5ED587A8573}" destId="{EE774A37-8DFA-4F64-8F9E-DCC62A9F4B84}" srcOrd="3" destOrd="0" presId="urn:microsoft.com/office/officeart/2005/8/layout/chevron2"/>
    <dgm:cxn modelId="{222B4BCE-5B18-4E65-A432-8282423F03FA}" type="presParOf" srcId="{62891D90-9A8C-4581-9C42-A5ED587A8573}" destId="{C9C01940-0CC0-4CBD-8BFA-42837002D01F}" srcOrd="4" destOrd="0" presId="urn:microsoft.com/office/officeart/2005/8/layout/chevron2"/>
    <dgm:cxn modelId="{29FDEED0-F942-455D-84E0-06C49CFAEF7D}" type="presParOf" srcId="{C9C01940-0CC0-4CBD-8BFA-42837002D01F}" destId="{C686147F-DB7A-4772-B04B-E393034CFF65}" srcOrd="0" destOrd="0" presId="urn:microsoft.com/office/officeart/2005/8/layout/chevron2"/>
    <dgm:cxn modelId="{1B5771B5-2675-4C6F-ACD9-26574ADDFB7B}" type="presParOf" srcId="{C9C01940-0CC0-4CBD-8BFA-42837002D01F}" destId="{840E6C1C-3D20-4F0A-AB0A-665BC1FD6417}" srcOrd="1" destOrd="0" presId="urn:microsoft.com/office/officeart/2005/8/layout/chevron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0C3C32-EF65-4175-9D82-CE7B40424C90}">
      <dsp:nvSpPr>
        <dsp:cNvPr id="0" name=""/>
        <dsp:cNvSpPr/>
      </dsp:nvSpPr>
      <dsp:spPr>
        <a:xfrm>
          <a:off x="0" y="450"/>
          <a:ext cx="8572498" cy="105497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4A7012-7C3D-4099-B3F0-94FEF3B5AFEE}">
      <dsp:nvSpPr>
        <dsp:cNvPr id="0" name=""/>
        <dsp:cNvSpPr/>
      </dsp:nvSpPr>
      <dsp:spPr>
        <a:xfrm>
          <a:off x="319130" y="237820"/>
          <a:ext cx="580237" cy="5802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B154DCC-3787-41A5-BB6D-CA2941E6E489}">
      <dsp:nvSpPr>
        <dsp:cNvPr id="0" name=""/>
        <dsp:cNvSpPr/>
      </dsp:nvSpPr>
      <dsp:spPr>
        <a:xfrm>
          <a:off x="1218497" y="450"/>
          <a:ext cx="7354000" cy="1054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652" tIns="111652" rIns="111652" bIns="111652" numCol="1" spcCol="1270" anchor="ctr" anchorCtr="0">
          <a:noAutofit/>
        </a:bodyPr>
        <a:lstStyle/>
        <a:p>
          <a:pPr marL="0" lvl="0" indent="0" algn="l" defTabSz="622300">
            <a:lnSpc>
              <a:spcPct val="100000"/>
            </a:lnSpc>
            <a:spcBef>
              <a:spcPct val="0"/>
            </a:spcBef>
            <a:spcAft>
              <a:spcPct val="35000"/>
            </a:spcAft>
            <a:buNone/>
          </a:pPr>
          <a:r>
            <a:rPr lang="en-US" sz="1400" kern="1200" dirty="0">
              <a:solidFill>
                <a:schemeClr val="bg1"/>
              </a:solidFill>
            </a:rPr>
            <a:t>Skin cancer is a significant health concern, yet many people remain unaware of its dangers. Among the most serious forms is </a:t>
          </a:r>
          <a:r>
            <a:rPr lang="en-US" sz="1400" b="1" kern="1200" dirty="0">
              <a:solidFill>
                <a:schemeClr val="bg1"/>
              </a:solidFill>
            </a:rPr>
            <a:t>Melanoma</a:t>
          </a:r>
          <a:r>
            <a:rPr lang="en-US" sz="1400" kern="1200" dirty="0">
              <a:solidFill>
                <a:schemeClr val="bg1"/>
              </a:solidFill>
            </a:rPr>
            <a:t>, a potentially fatal skin cancer with a high tendency to spread if not detected early.</a:t>
          </a:r>
        </a:p>
      </dsp:txBody>
      <dsp:txXfrm>
        <a:off x="1218497" y="450"/>
        <a:ext cx="7354000" cy="1054976"/>
      </dsp:txXfrm>
    </dsp:sp>
    <dsp:sp modelId="{8DF9B89A-CCF1-4D49-A444-3CC6E6E464C6}">
      <dsp:nvSpPr>
        <dsp:cNvPr id="0" name=""/>
        <dsp:cNvSpPr/>
      </dsp:nvSpPr>
      <dsp:spPr>
        <a:xfrm>
          <a:off x="0" y="1319171"/>
          <a:ext cx="8572498" cy="105497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822123-A0D5-4FE6-99D0-ACB38247A258}">
      <dsp:nvSpPr>
        <dsp:cNvPr id="0" name=""/>
        <dsp:cNvSpPr/>
      </dsp:nvSpPr>
      <dsp:spPr>
        <a:xfrm>
          <a:off x="319130" y="1556540"/>
          <a:ext cx="580237" cy="5802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4B968C-E23A-4FD8-9C82-43174E597FCC}">
      <dsp:nvSpPr>
        <dsp:cNvPr id="0" name=""/>
        <dsp:cNvSpPr/>
      </dsp:nvSpPr>
      <dsp:spPr>
        <a:xfrm>
          <a:off x="1218497" y="1319171"/>
          <a:ext cx="7354000" cy="1054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652" tIns="111652" rIns="111652" bIns="111652" numCol="1" spcCol="1270" anchor="ctr" anchorCtr="0">
          <a:noAutofit/>
        </a:bodyPr>
        <a:lstStyle/>
        <a:p>
          <a:pPr marL="0" lvl="0" indent="0" algn="l" defTabSz="622300">
            <a:lnSpc>
              <a:spcPct val="100000"/>
            </a:lnSpc>
            <a:spcBef>
              <a:spcPct val="0"/>
            </a:spcBef>
            <a:spcAft>
              <a:spcPct val="35000"/>
            </a:spcAft>
            <a:buNone/>
          </a:pPr>
          <a:r>
            <a:rPr lang="en-US" sz="1400" kern="1200" dirty="0">
              <a:solidFill>
                <a:schemeClr val="bg1"/>
              </a:solidFill>
            </a:rPr>
            <a:t>Melanoma can develop in existing moles or appear suddenly as a dark spot that differs from the surrounding skin. Early detection is critical, as timely intervention can dramatically improve survival rates. However, traditional diagnostic methods relying on dermatologists’ expertise and biopsies—are often time-intensive, subjective, and inaccessible to many, especially in underserved regions.</a:t>
          </a:r>
        </a:p>
      </dsp:txBody>
      <dsp:txXfrm>
        <a:off x="1218497" y="1319171"/>
        <a:ext cx="7354000" cy="1054976"/>
      </dsp:txXfrm>
    </dsp:sp>
    <dsp:sp modelId="{50CE5051-63F0-42FE-8373-DD5195133585}">
      <dsp:nvSpPr>
        <dsp:cNvPr id="0" name=""/>
        <dsp:cNvSpPr/>
      </dsp:nvSpPr>
      <dsp:spPr>
        <a:xfrm>
          <a:off x="0" y="2637891"/>
          <a:ext cx="8572498" cy="105497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D38C90-09C8-4130-AD42-6A5D118A2D44}">
      <dsp:nvSpPr>
        <dsp:cNvPr id="0" name=""/>
        <dsp:cNvSpPr/>
      </dsp:nvSpPr>
      <dsp:spPr>
        <a:xfrm>
          <a:off x="319130" y="2875261"/>
          <a:ext cx="580237" cy="5802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57040D-22F5-419F-A7F5-233EB25C0892}">
      <dsp:nvSpPr>
        <dsp:cNvPr id="0" name=""/>
        <dsp:cNvSpPr/>
      </dsp:nvSpPr>
      <dsp:spPr>
        <a:xfrm>
          <a:off x="1218497" y="2637891"/>
          <a:ext cx="7354000" cy="10549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652" tIns="111652" rIns="111652" bIns="111652" numCol="1" spcCol="1270" anchor="ctr" anchorCtr="0">
          <a:noAutofit/>
        </a:bodyPr>
        <a:lstStyle/>
        <a:p>
          <a:pPr marL="0" lvl="0" indent="0" algn="l" defTabSz="622300">
            <a:lnSpc>
              <a:spcPct val="100000"/>
            </a:lnSpc>
            <a:spcBef>
              <a:spcPct val="0"/>
            </a:spcBef>
            <a:spcAft>
              <a:spcPct val="35000"/>
            </a:spcAft>
            <a:buNone/>
          </a:pPr>
          <a:r>
            <a:rPr lang="en-US" sz="1400" kern="1200" dirty="0">
              <a:solidFill>
                <a:schemeClr val="bg1"/>
              </a:solidFill>
            </a:rPr>
            <a:t>Recent advancements in deep learning and machine learning have shown immense potential in automating the detection and analysis of skin diseases. These technologies promise improved diagnostic accuracy and accessibility. However, their clinical adoption remains a challenge due to the need for high precision, scalability, and robustness in real-world applications.</a:t>
          </a:r>
        </a:p>
      </dsp:txBody>
      <dsp:txXfrm>
        <a:off x="1218497" y="2637891"/>
        <a:ext cx="7354000" cy="10549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B4A705-2642-488D-B809-1DD0F61DFF69}">
      <dsp:nvSpPr>
        <dsp:cNvPr id="0" name=""/>
        <dsp:cNvSpPr/>
      </dsp:nvSpPr>
      <dsp:spPr>
        <a:xfrm>
          <a:off x="0" y="155404"/>
          <a:ext cx="6696000" cy="205920"/>
        </a:xfrm>
        <a:prstGeom prst="roundRect">
          <a:avLst/>
        </a:prstGeom>
        <a:solidFill>
          <a:schemeClr val="dk2">
            <a:hueOff val="0"/>
            <a:satOff val="0"/>
            <a:lumOff val="0"/>
            <a:alphaOff val="0"/>
          </a:schemeClr>
        </a:solidFill>
        <a:ln w="2222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b="1" kern="1200"/>
            <a:t>1) Purpose of the User Interface:</a:t>
          </a:r>
          <a:endParaRPr lang="en-US" sz="900" b="1" kern="1200" dirty="0"/>
        </a:p>
      </dsp:txBody>
      <dsp:txXfrm>
        <a:off x="10052" y="165456"/>
        <a:ext cx="6675896" cy="185816"/>
      </dsp:txXfrm>
    </dsp:sp>
    <dsp:sp modelId="{7DCEF788-F7DD-4CC7-81B5-41D9406ED99D}">
      <dsp:nvSpPr>
        <dsp:cNvPr id="0" name=""/>
        <dsp:cNvSpPr/>
      </dsp:nvSpPr>
      <dsp:spPr>
        <a:xfrm>
          <a:off x="0" y="379609"/>
          <a:ext cx="6696000" cy="205920"/>
        </a:xfrm>
        <a:prstGeom prst="roundRect">
          <a:avLst/>
        </a:prstGeom>
        <a:solidFill>
          <a:schemeClr val="dk2">
            <a:hueOff val="0"/>
            <a:satOff val="0"/>
            <a:lumOff val="0"/>
            <a:alphaOff val="0"/>
          </a:schemeClr>
        </a:solidFill>
        <a:ln w="2222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a:t>Allow users to upload skin lesion images, view analysis results, and download reports seamlessly.</a:t>
          </a:r>
          <a:endParaRPr lang="en-US" sz="900" kern="1200" dirty="0"/>
        </a:p>
      </dsp:txBody>
      <dsp:txXfrm>
        <a:off x="10052" y="389661"/>
        <a:ext cx="6675896" cy="185816"/>
      </dsp:txXfrm>
    </dsp:sp>
    <dsp:sp modelId="{5E018496-CCB9-4BD5-8D18-DF6EBFEC9BF2}">
      <dsp:nvSpPr>
        <dsp:cNvPr id="0" name=""/>
        <dsp:cNvSpPr/>
      </dsp:nvSpPr>
      <dsp:spPr>
        <a:xfrm>
          <a:off x="0" y="617209"/>
          <a:ext cx="6696000" cy="205920"/>
        </a:xfrm>
        <a:prstGeom prst="roundRect">
          <a:avLst/>
        </a:prstGeom>
        <a:solidFill>
          <a:schemeClr val="dk2">
            <a:hueOff val="0"/>
            <a:satOff val="0"/>
            <a:lumOff val="0"/>
            <a:alphaOff val="0"/>
          </a:schemeClr>
        </a:solidFill>
        <a:ln w="2222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b="1" kern="1200"/>
            <a:t>2) Key Features:</a:t>
          </a:r>
          <a:endParaRPr lang="en-US" sz="900" b="1" kern="1200" dirty="0"/>
        </a:p>
      </dsp:txBody>
      <dsp:txXfrm>
        <a:off x="10052" y="627261"/>
        <a:ext cx="6675896" cy="185816"/>
      </dsp:txXfrm>
    </dsp:sp>
    <dsp:sp modelId="{0CBABCC8-B879-4456-AEBE-044EF1467DF2}">
      <dsp:nvSpPr>
        <dsp:cNvPr id="0" name=""/>
        <dsp:cNvSpPr/>
      </dsp:nvSpPr>
      <dsp:spPr>
        <a:xfrm>
          <a:off x="0" y="854809"/>
          <a:ext cx="6696000" cy="205920"/>
        </a:xfrm>
        <a:prstGeom prst="roundRect">
          <a:avLst/>
        </a:prstGeom>
        <a:solidFill>
          <a:schemeClr val="dk2">
            <a:hueOff val="0"/>
            <a:satOff val="0"/>
            <a:lumOff val="0"/>
            <a:alphaOff val="0"/>
          </a:schemeClr>
        </a:solidFill>
        <a:ln w="2222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b="1" kern="1200" dirty="0"/>
            <a:t>Image Upload:</a:t>
          </a:r>
        </a:p>
      </dsp:txBody>
      <dsp:txXfrm>
        <a:off x="10052" y="864861"/>
        <a:ext cx="6675896" cy="185816"/>
      </dsp:txXfrm>
    </dsp:sp>
    <dsp:sp modelId="{DC0E2B79-1B1E-430B-9943-FA0BFCCC2F8D}">
      <dsp:nvSpPr>
        <dsp:cNvPr id="0" name=""/>
        <dsp:cNvSpPr/>
      </dsp:nvSpPr>
      <dsp:spPr>
        <a:xfrm>
          <a:off x="0" y="1092409"/>
          <a:ext cx="6696000" cy="205920"/>
        </a:xfrm>
        <a:prstGeom prst="roundRect">
          <a:avLst/>
        </a:prstGeom>
        <a:solidFill>
          <a:schemeClr val="dk2">
            <a:hueOff val="0"/>
            <a:satOff val="0"/>
            <a:lumOff val="0"/>
            <a:alphaOff val="0"/>
          </a:schemeClr>
        </a:solidFill>
        <a:ln w="2222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Users can upload high-resolution images (e.g., JPEG, PNG).Notify users if the image quality is insufficient (resolution below 1024x1024 pixels).</a:t>
          </a:r>
        </a:p>
      </dsp:txBody>
      <dsp:txXfrm>
        <a:off x="10052" y="1102461"/>
        <a:ext cx="6675896" cy="185816"/>
      </dsp:txXfrm>
    </dsp:sp>
    <dsp:sp modelId="{34ED67BD-1E14-4945-B2A6-AA008817CEFA}">
      <dsp:nvSpPr>
        <dsp:cNvPr id="0" name=""/>
        <dsp:cNvSpPr/>
      </dsp:nvSpPr>
      <dsp:spPr>
        <a:xfrm>
          <a:off x="0" y="1330009"/>
          <a:ext cx="6696000" cy="205920"/>
        </a:xfrm>
        <a:prstGeom prst="roundRect">
          <a:avLst/>
        </a:prstGeom>
        <a:solidFill>
          <a:schemeClr val="dk2">
            <a:hueOff val="0"/>
            <a:satOff val="0"/>
            <a:lumOff val="0"/>
            <a:alphaOff val="0"/>
          </a:schemeClr>
        </a:solidFill>
        <a:ln w="2222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b="1" kern="1200" dirty="0"/>
            <a:t>Review &amp; Confirm:</a:t>
          </a:r>
        </a:p>
      </dsp:txBody>
      <dsp:txXfrm>
        <a:off x="10052" y="1340061"/>
        <a:ext cx="6675896" cy="185816"/>
      </dsp:txXfrm>
    </dsp:sp>
    <dsp:sp modelId="{45814786-4838-4652-AD8A-4EA626C7D79B}">
      <dsp:nvSpPr>
        <dsp:cNvPr id="0" name=""/>
        <dsp:cNvSpPr/>
      </dsp:nvSpPr>
      <dsp:spPr>
        <a:xfrm>
          <a:off x="0" y="1567609"/>
          <a:ext cx="6696000" cy="205920"/>
        </a:xfrm>
        <a:prstGeom prst="roundRect">
          <a:avLst/>
        </a:prstGeom>
        <a:solidFill>
          <a:schemeClr val="dk2">
            <a:hueOff val="0"/>
            <a:satOff val="0"/>
            <a:lumOff val="0"/>
            <a:alphaOff val="0"/>
          </a:schemeClr>
        </a:solidFill>
        <a:ln w="2222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Preview uploaded images before analysis.</a:t>
          </a:r>
        </a:p>
      </dsp:txBody>
      <dsp:txXfrm>
        <a:off x="10052" y="1577661"/>
        <a:ext cx="6675896" cy="185816"/>
      </dsp:txXfrm>
    </dsp:sp>
    <dsp:sp modelId="{AF376B56-174E-40E4-8DC7-0332937C8DD2}">
      <dsp:nvSpPr>
        <dsp:cNvPr id="0" name=""/>
        <dsp:cNvSpPr/>
      </dsp:nvSpPr>
      <dsp:spPr>
        <a:xfrm>
          <a:off x="0" y="1805209"/>
          <a:ext cx="6696000" cy="205920"/>
        </a:xfrm>
        <a:prstGeom prst="roundRect">
          <a:avLst/>
        </a:prstGeom>
        <a:solidFill>
          <a:schemeClr val="dk2">
            <a:hueOff val="0"/>
            <a:satOff val="0"/>
            <a:lumOff val="0"/>
            <a:alphaOff val="0"/>
          </a:schemeClr>
        </a:solidFill>
        <a:ln w="2222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b="1" kern="1200" dirty="0"/>
            <a:t>Results Display:</a:t>
          </a:r>
        </a:p>
      </dsp:txBody>
      <dsp:txXfrm>
        <a:off x="10052" y="1815261"/>
        <a:ext cx="6675896" cy="185816"/>
      </dsp:txXfrm>
    </dsp:sp>
    <dsp:sp modelId="{EF84EAEA-3CC1-48E0-B253-037CD3634149}">
      <dsp:nvSpPr>
        <dsp:cNvPr id="0" name=""/>
        <dsp:cNvSpPr/>
      </dsp:nvSpPr>
      <dsp:spPr>
        <a:xfrm>
          <a:off x="0" y="2042809"/>
          <a:ext cx="6696000" cy="205920"/>
        </a:xfrm>
        <a:prstGeom prst="roundRect">
          <a:avLst/>
        </a:prstGeom>
        <a:solidFill>
          <a:schemeClr val="dk2">
            <a:hueOff val="0"/>
            <a:satOff val="0"/>
            <a:lumOff val="0"/>
            <a:alphaOff val="0"/>
          </a:schemeClr>
        </a:solidFill>
        <a:ln w="2222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Show detected disease name, confidence score, and visualized results (bounding boxes or heatmaps).</a:t>
          </a:r>
        </a:p>
      </dsp:txBody>
      <dsp:txXfrm>
        <a:off x="10052" y="2052861"/>
        <a:ext cx="6675896" cy="185816"/>
      </dsp:txXfrm>
    </dsp:sp>
    <dsp:sp modelId="{F8C430F4-2B23-407C-AFAF-0210B79AFD94}">
      <dsp:nvSpPr>
        <dsp:cNvPr id="0" name=""/>
        <dsp:cNvSpPr/>
      </dsp:nvSpPr>
      <dsp:spPr>
        <a:xfrm>
          <a:off x="0" y="2280409"/>
          <a:ext cx="6696000" cy="205920"/>
        </a:xfrm>
        <a:prstGeom prst="roundRect">
          <a:avLst/>
        </a:prstGeom>
        <a:solidFill>
          <a:schemeClr val="dk2">
            <a:hueOff val="0"/>
            <a:satOff val="0"/>
            <a:lumOff val="0"/>
            <a:alphaOff val="0"/>
          </a:schemeClr>
        </a:solidFill>
        <a:ln w="2222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b="1" kern="1200" dirty="0"/>
            <a:t>Report Management:</a:t>
          </a:r>
        </a:p>
      </dsp:txBody>
      <dsp:txXfrm>
        <a:off x="10052" y="2290461"/>
        <a:ext cx="6675896" cy="185816"/>
      </dsp:txXfrm>
    </dsp:sp>
    <dsp:sp modelId="{3B6ECB19-9DC3-4756-8937-D9691B1B49DB}">
      <dsp:nvSpPr>
        <dsp:cNvPr id="0" name=""/>
        <dsp:cNvSpPr/>
      </dsp:nvSpPr>
      <dsp:spPr>
        <a:xfrm>
          <a:off x="0" y="2518009"/>
          <a:ext cx="6696000" cy="205920"/>
        </a:xfrm>
        <a:prstGeom prst="roundRect">
          <a:avLst/>
        </a:prstGeom>
        <a:solidFill>
          <a:schemeClr val="dk2">
            <a:hueOff val="0"/>
            <a:satOff val="0"/>
            <a:lumOff val="0"/>
            <a:alphaOff val="0"/>
          </a:schemeClr>
        </a:solidFill>
        <a:ln w="2222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Export analysis reports in PDF format.</a:t>
          </a:r>
        </a:p>
      </dsp:txBody>
      <dsp:txXfrm>
        <a:off x="10052" y="2528061"/>
        <a:ext cx="6675896" cy="185816"/>
      </dsp:txXfrm>
    </dsp:sp>
    <dsp:sp modelId="{452D4DAB-83BC-4420-AC38-F9DEF7A1ED74}">
      <dsp:nvSpPr>
        <dsp:cNvPr id="0" name=""/>
        <dsp:cNvSpPr/>
      </dsp:nvSpPr>
      <dsp:spPr>
        <a:xfrm>
          <a:off x="0" y="2755609"/>
          <a:ext cx="6696000" cy="205920"/>
        </a:xfrm>
        <a:prstGeom prst="roundRect">
          <a:avLst/>
        </a:prstGeom>
        <a:solidFill>
          <a:schemeClr val="dk2">
            <a:hueOff val="0"/>
            <a:satOff val="0"/>
            <a:lumOff val="0"/>
            <a:alphaOff val="0"/>
          </a:schemeClr>
        </a:solidFill>
        <a:ln w="2222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a:t>Access previously saved reports.</a:t>
          </a:r>
          <a:endParaRPr lang="en-US" sz="900" kern="1200" dirty="0"/>
        </a:p>
      </dsp:txBody>
      <dsp:txXfrm>
        <a:off x="10052" y="2765661"/>
        <a:ext cx="6675896" cy="185816"/>
      </dsp:txXfrm>
    </dsp:sp>
    <dsp:sp modelId="{BDEA057D-8BDA-4194-B58B-DE75EB9028CC}">
      <dsp:nvSpPr>
        <dsp:cNvPr id="0" name=""/>
        <dsp:cNvSpPr/>
      </dsp:nvSpPr>
      <dsp:spPr>
        <a:xfrm>
          <a:off x="0" y="2993209"/>
          <a:ext cx="6696000" cy="205920"/>
        </a:xfrm>
        <a:prstGeom prst="roundRect">
          <a:avLst/>
        </a:prstGeom>
        <a:solidFill>
          <a:schemeClr val="dk2">
            <a:hueOff val="0"/>
            <a:satOff val="0"/>
            <a:lumOff val="0"/>
            <a:alphaOff val="0"/>
          </a:schemeClr>
        </a:solidFill>
        <a:ln w="2222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b="1" kern="1200"/>
            <a:t>3) Platform Details:</a:t>
          </a:r>
          <a:endParaRPr lang="en-US" sz="900" b="1" kern="1200" dirty="0"/>
        </a:p>
      </dsp:txBody>
      <dsp:txXfrm>
        <a:off x="10052" y="3003261"/>
        <a:ext cx="6675896" cy="185816"/>
      </dsp:txXfrm>
    </dsp:sp>
    <dsp:sp modelId="{BCE4ADA8-FE71-4D80-919A-E0A811136CEA}">
      <dsp:nvSpPr>
        <dsp:cNvPr id="0" name=""/>
        <dsp:cNvSpPr/>
      </dsp:nvSpPr>
      <dsp:spPr>
        <a:xfrm>
          <a:off x="0" y="3230809"/>
          <a:ext cx="6696000" cy="205920"/>
        </a:xfrm>
        <a:prstGeom prst="roundRect">
          <a:avLst/>
        </a:prstGeom>
        <a:solidFill>
          <a:schemeClr val="dk2">
            <a:hueOff val="0"/>
            <a:satOff val="0"/>
            <a:lumOff val="0"/>
            <a:alphaOff val="0"/>
          </a:schemeClr>
        </a:solidFill>
        <a:ln w="2222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Android App:</a:t>
          </a:r>
        </a:p>
      </dsp:txBody>
      <dsp:txXfrm>
        <a:off x="10052" y="3240861"/>
        <a:ext cx="6675896" cy="185816"/>
      </dsp:txXfrm>
    </dsp:sp>
    <dsp:sp modelId="{5D12CAEA-5C44-46BA-9D1A-CF6E660D1AEA}">
      <dsp:nvSpPr>
        <dsp:cNvPr id="0" name=""/>
        <dsp:cNvSpPr/>
      </dsp:nvSpPr>
      <dsp:spPr>
        <a:xfrm>
          <a:off x="0" y="3468409"/>
          <a:ext cx="6696000" cy="205920"/>
        </a:xfrm>
        <a:prstGeom prst="roundRect">
          <a:avLst/>
        </a:prstGeom>
        <a:solidFill>
          <a:schemeClr val="dk2">
            <a:hueOff val="0"/>
            <a:satOff val="0"/>
            <a:lumOff val="0"/>
            <a:alphaOff val="0"/>
          </a:schemeClr>
        </a:solidFill>
        <a:ln w="2222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Built using Dart in Flutter for mobile use.</a:t>
          </a:r>
        </a:p>
      </dsp:txBody>
      <dsp:txXfrm>
        <a:off x="10052" y="3478461"/>
        <a:ext cx="6675896" cy="185816"/>
      </dsp:txXfrm>
    </dsp:sp>
    <dsp:sp modelId="{371A23D4-7249-47A8-8612-56EBD122275F}">
      <dsp:nvSpPr>
        <dsp:cNvPr id="0" name=""/>
        <dsp:cNvSpPr/>
      </dsp:nvSpPr>
      <dsp:spPr>
        <a:xfrm>
          <a:off x="0" y="3706009"/>
          <a:ext cx="6696000" cy="205920"/>
        </a:xfrm>
        <a:prstGeom prst="roundRect">
          <a:avLst/>
        </a:prstGeom>
        <a:solidFill>
          <a:schemeClr val="dk2">
            <a:hueOff val="0"/>
            <a:satOff val="0"/>
            <a:lumOff val="0"/>
            <a:alphaOff val="0"/>
          </a:schemeClr>
        </a:solidFill>
        <a:ln w="2222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b="1" kern="1200"/>
            <a:t>4) Design Approach:</a:t>
          </a:r>
          <a:endParaRPr lang="en-US" sz="900" b="1" kern="1200" dirty="0"/>
        </a:p>
      </dsp:txBody>
      <dsp:txXfrm>
        <a:off x="10052" y="3716061"/>
        <a:ext cx="6675896" cy="185816"/>
      </dsp:txXfrm>
    </dsp:sp>
    <dsp:sp modelId="{7056723C-B0AD-4045-BE29-CE8F9A8414E4}">
      <dsp:nvSpPr>
        <dsp:cNvPr id="0" name=""/>
        <dsp:cNvSpPr/>
      </dsp:nvSpPr>
      <dsp:spPr>
        <a:xfrm>
          <a:off x="0" y="3943609"/>
          <a:ext cx="6696000" cy="205920"/>
        </a:xfrm>
        <a:prstGeom prst="roundRect">
          <a:avLst/>
        </a:prstGeom>
        <a:solidFill>
          <a:schemeClr val="dk2">
            <a:hueOff val="0"/>
            <a:satOff val="0"/>
            <a:lumOff val="0"/>
            <a:alphaOff val="0"/>
          </a:schemeClr>
        </a:solidFill>
        <a:ln w="2222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a:t>Clean, user-friendly interface for intuitive navigation.</a:t>
          </a:r>
        </a:p>
      </dsp:txBody>
      <dsp:txXfrm>
        <a:off x="10052" y="3953661"/>
        <a:ext cx="6675896" cy="185816"/>
      </dsp:txXfrm>
    </dsp:sp>
    <dsp:sp modelId="{AFDF8ED2-6BE9-4768-A88E-F616F488F010}">
      <dsp:nvSpPr>
        <dsp:cNvPr id="0" name=""/>
        <dsp:cNvSpPr/>
      </dsp:nvSpPr>
      <dsp:spPr>
        <a:xfrm>
          <a:off x="0" y="4181209"/>
          <a:ext cx="6696000" cy="205920"/>
        </a:xfrm>
        <a:prstGeom prst="roundRect">
          <a:avLst/>
        </a:prstGeom>
        <a:solidFill>
          <a:schemeClr val="dk2">
            <a:hueOff val="0"/>
            <a:satOff val="0"/>
            <a:lumOff val="0"/>
            <a:alphaOff val="0"/>
          </a:schemeClr>
        </a:solidFill>
        <a:ln w="22225" cap="flat" cmpd="sng" algn="ctr">
          <a:solidFill>
            <a:schemeClr val="lt2">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a:t>Emphasis on accessibility and clear visual presentation of results.</a:t>
          </a:r>
          <a:endParaRPr lang="en-US" sz="900" kern="1200" dirty="0"/>
        </a:p>
      </dsp:txBody>
      <dsp:txXfrm>
        <a:off x="10052" y="4191261"/>
        <a:ext cx="6675896" cy="1858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C4B21D-4011-4F4A-A451-44F10AC51E16}">
      <dsp:nvSpPr>
        <dsp:cNvPr id="0" name=""/>
        <dsp:cNvSpPr/>
      </dsp:nvSpPr>
      <dsp:spPr>
        <a:xfrm rot="5400000">
          <a:off x="-292091" y="293639"/>
          <a:ext cx="1947279" cy="1363095"/>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US" sz="3400" b="1" kern="1200"/>
            <a:t>Users</a:t>
          </a:r>
          <a:endParaRPr lang="en-IL" sz="3400" kern="1200"/>
        </a:p>
      </dsp:txBody>
      <dsp:txXfrm rot="-5400000">
        <a:off x="2" y="683095"/>
        <a:ext cx="1363095" cy="584184"/>
      </dsp:txXfrm>
    </dsp:sp>
    <dsp:sp modelId="{865A018E-C11F-43A1-8259-D87B42A0939B}">
      <dsp:nvSpPr>
        <dsp:cNvPr id="0" name=""/>
        <dsp:cNvSpPr/>
      </dsp:nvSpPr>
      <dsp:spPr>
        <a:xfrm rot="5400000">
          <a:off x="2441053" y="-1076410"/>
          <a:ext cx="1265731" cy="3421648"/>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a:t>user_id (Primary Key)</a:t>
          </a:r>
          <a:endParaRPr lang="en-IL" sz="1300" kern="1200"/>
        </a:p>
        <a:p>
          <a:pPr marL="114300" lvl="1" indent="-114300" algn="l" defTabSz="577850">
            <a:lnSpc>
              <a:spcPct val="90000"/>
            </a:lnSpc>
            <a:spcBef>
              <a:spcPct val="0"/>
            </a:spcBef>
            <a:spcAft>
              <a:spcPct val="15000"/>
            </a:spcAft>
            <a:buChar char="•"/>
          </a:pPr>
          <a:r>
            <a:rPr lang="en-US" sz="1300" kern="1200"/>
            <a:t>name (String)</a:t>
          </a:r>
          <a:endParaRPr lang="en-IL" sz="1300" kern="1200"/>
        </a:p>
        <a:p>
          <a:pPr marL="114300" lvl="1" indent="-114300" algn="l" defTabSz="577850">
            <a:lnSpc>
              <a:spcPct val="90000"/>
            </a:lnSpc>
            <a:spcBef>
              <a:spcPct val="0"/>
            </a:spcBef>
            <a:spcAft>
              <a:spcPct val="15000"/>
            </a:spcAft>
            <a:buChar char="•"/>
          </a:pPr>
          <a:r>
            <a:rPr lang="en-US" sz="1300" kern="1200"/>
            <a:t>email (String, unique)</a:t>
          </a:r>
          <a:endParaRPr lang="en-IL" sz="1300" kern="1200"/>
        </a:p>
        <a:p>
          <a:pPr marL="114300" lvl="1" indent="-114300" algn="l" defTabSz="577850">
            <a:lnSpc>
              <a:spcPct val="90000"/>
            </a:lnSpc>
            <a:spcBef>
              <a:spcPct val="0"/>
            </a:spcBef>
            <a:spcAft>
              <a:spcPct val="15000"/>
            </a:spcAft>
            <a:buChar char="•"/>
          </a:pPr>
          <a:r>
            <a:rPr lang="en-US" sz="1300" kern="1200" dirty="0"/>
            <a:t>password (String)</a:t>
          </a:r>
          <a:endParaRPr lang="en-IL" sz="1300" kern="1200" dirty="0"/>
        </a:p>
        <a:p>
          <a:pPr marL="114300" lvl="1" indent="-114300" algn="l" defTabSz="577850">
            <a:lnSpc>
              <a:spcPct val="90000"/>
            </a:lnSpc>
            <a:spcBef>
              <a:spcPct val="0"/>
            </a:spcBef>
            <a:spcAft>
              <a:spcPct val="15000"/>
            </a:spcAft>
            <a:buChar char="•"/>
          </a:pPr>
          <a:r>
            <a:rPr lang="en-US" sz="1300" kern="1200" dirty="0" err="1"/>
            <a:t>isGuest</a:t>
          </a:r>
          <a:r>
            <a:rPr lang="en-US" sz="1300" kern="1200" dirty="0"/>
            <a:t>(Boolean)</a:t>
          </a:r>
          <a:endParaRPr lang="en-IL" sz="1300" kern="1200" dirty="0"/>
        </a:p>
        <a:p>
          <a:pPr marL="114300" lvl="1" indent="-114300" algn="l" defTabSz="577850">
            <a:lnSpc>
              <a:spcPct val="90000"/>
            </a:lnSpc>
            <a:spcBef>
              <a:spcPct val="0"/>
            </a:spcBef>
            <a:spcAft>
              <a:spcPct val="15000"/>
            </a:spcAft>
            <a:buChar char="•"/>
          </a:pPr>
          <a:r>
            <a:rPr lang="en-US" sz="1300" kern="1200" dirty="0" err="1"/>
            <a:t>profile_image</a:t>
          </a:r>
          <a:endParaRPr lang="en-IL" sz="1300" kern="1200" dirty="0"/>
        </a:p>
      </dsp:txBody>
      <dsp:txXfrm rot="-5400000">
        <a:off x="1363095" y="63336"/>
        <a:ext cx="3359860" cy="1142155"/>
      </dsp:txXfrm>
    </dsp:sp>
    <dsp:sp modelId="{D4D4E87E-7323-49C9-8565-0C4F600094C7}">
      <dsp:nvSpPr>
        <dsp:cNvPr id="0" name=""/>
        <dsp:cNvSpPr/>
      </dsp:nvSpPr>
      <dsp:spPr>
        <a:xfrm rot="5400000">
          <a:off x="-292091" y="2049978"/>
          <a:ext cx="1947279" cy="1363095"/>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US" sz="3400" b="1" kern="1200"/>
            <a:t>Images</a:t>
          </a:r>
          <a:endParaRPr lang="en-IL" sz="3400" kern="1200"/>
        </a:p>
      </dsp:txBody>
      <dsp:txXfrm rot="-5400000">
        <a:off x="2" y="2439434"/>
        <a:ext cx="1363095" cy="584184"/>
      </dsp:txXfrm>
    </dsp:sp>
    <dsp:sp modelId="{23237795-8384-438A-8BDB-DBFABDF14887}">
      <dsp:nvSpPr>
        <dsp:cNvPr id="0" name=""/>
        <dsp:cNvSpPr/>
      </dsp:nvSpPr>
      <dsp:spPr>
        <a:xfrm rot="5400000">
          <a:off x="2441053" y="679927"/>
          <a:ext cx="1265731" cy="3421648"/>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a:t>image_id (Primary Key)</a:t>
          </a:r>
          <a:endParaRPr lang="en-IL" sz="1300" kern="1200"/>
        </a:p>
        <a:p>
          <a:pPr marL="114300" lvl="1" indent="-114300" algn="l" defTabSz="577850">
            <a:lnSpc>
              <a:spcPct val="90000"/>
            </a:lnSpc>
            <a:spcBef>
              <a:spcPct val="0"/>
            </a:spcBef>
            <a:spcAft>
              <a:spcPct val="15000"/>
            </a:spcAft>
            <a:buChar char="•"/>
          </a:pPr>
          <a:r>
            <a:rPr lang="en-US" sz="1300" kern="1200"/>
            <a:t>user_id (Foreign Key → Users.user_id)</a:t>
          </a:r>
          <a:endParaRPr lang="en-IL" sz="1300" kern="1200"/>
        </a:p>
        <a:p>
          <a:pPr marL="114300" lvl="1" indent="-114300" algn="l" defTabSz="577850">
            <a:lnSpc>
              <a:spcPct val="90000"/>
            </a:lnSpc>
            <a:spcBef>
              <a:spcPct val="0"/>
            </a:spcBef>
            <a:spcAft>
              <a:spcPct val="15000"/>
            </a:spcAft>
            <a:buChar char="•"/>
          </a:pPr>
          <a:r>
            <a:rPr lang="en-US" sz="1300" kern="1200"/>
            <a:t>upload_date (Date)</a:t>
          </a:r>
          <a:endParaRPr lang="en-IL" sz="1300" kern="1200"/>
        </a:p>
        <a:p>
          <a:pPr marL="114300" lvl="1" indent="-114300" algn="l" defTabSz="577850">
            <a:lnSpc>
              <a:spcPct val="90000"/>
            </a:lnSpc>
            <a:spcBef>
              <a:spcPct val="0"/>
            </a:spcBef>
            <a:spcAft>
              <a:spcPct val="15000"/>
            </a:spcAft>
            <a:buChar char="•"/>
          </a:pPr>
          <a:r>
            <a:rPr lang="en-US" sz="1300" kern="1200" dirty="0"/>
            <a:t>metadata (JSON, resolution, file type)</a:t>
          </a:r>
          <a:endParaRPr lang="en-IL" sz="1300" kern="1200" dirty="0"/>
        </a:p>
      </dsp:txBody>
      <dsp:txXfrm rot="-5400000">
        <a:off x="1363095" y="1819673"/>
        <a:ext cx="3359860" cy="1142155"/>
      </dsp:txXfrm>
    </dsp:sp>
    <dsp:sp modelId="{C686147F-DB7A-4772-B04B-E393034CFF65}">
      <dsp:nvSpPr>
        <dsp:cNvPr id="0" name=""/>
        <dsp:cNvSpPr/>
      </dsp:nvSpPr>
      <dsp:spPr>
        <a:xfrm rot="5400000">
          <a:off x="-292091" y="3806316"/>
          <a:ext cx="1947279" cy="1363095"/>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1511300">
            <a:lnSpc>
              <a:spcPct val="90000"/>
            </a:lnSpc>
            <a:spcBef>
              <a:spcPct val="0"/>
            </a:spcBef>
            <a:spcAft>
              <a:spcPct val="35000"/>
            </a:spcAft>
            <a:buNone/>
          </a:pPr>
          <a:r>
            <a:rPr lang="en-US" sz="3400" b="1" kern="1200"/>
            <a:t>Results</a:t>
          </a:r>
          <a:endParaRPr lang="en-IL" sz="3400" kern="1200"/>
        </a:p>
      </dsp:txBody>
      <dsp:txXfrm rot="-5400000">
        <a:off x="2" y="4195772"/>
        <a:ext cx="1363095" cy="584184"/>
      </dsp:txXfrm>
    </dsp:sp>
    <dsp:sp modelId="{840E6C1C-3D20-4F0A-AB0A-665BC1FD6417}">
      <dsp:nvSpPr>
        <dsp:cNvPr id="0" name=""/>
        <dsp:cNvSpPr/>
      </dsp:nvSpPr>
      <dsp:spPr>
        <a:xfrm rot="5400000">
          <a:off x="2441053" y="2436266"/>
          <a:ext cx="1265731" cy="3421648"/>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2456" tIns="8255" rIns="8255" bIns="8255" numCol="1" spcCol="1270" anchor="ctr" anchorCtr="0">
          <a:noAutofit/>
        </a:bodyPr>
        <a:lstStyle/>
        <a:p>
          <a:pPr marL="114300" lvl="1" indent="-114300" algn="l" defTabSz="577850">
            <a:lnSpc>
              <a:spcPct val="90000"/>
            </a:lnSpc>
            <a:spcBef>
              <a:spcPct val="0"/>
            </a:spcBef>
            <a:spcAft>
              <a:spcPct val="15000"/>
            </a:spcAft>
            <a:buChar char="•"/>
          </a:pPr>
          <a:r>
            <a:rPr lang="en-US" sz="1300" kern="1200"/>
            <a:t>result_id (Primary Key)</a:t>
          </a:r>
          <a:endParaRPr lang="en-IL" sz="1300" kern="1200"/>
        </a:p>
        <a:p>
          <a:pPr marL="114300" lvl="1" indent="-114300" algn="l" defTabSz="577850">
            <a:lnSpc>
              <a:spcPct val="90000"/>
            </a:lnSpc>
            <a:spcBef>
              <a:spcPct val="0"/>
            </a:spcBef>
            <a:spcAft>
              <a:spcPct val="15000"/>
            </a:spcAft>
            <a:buChar char="•"/>
          </a:pPr>
          <a:r>
            <a:rPr lang="en-US" sz="1300" kern="1200" dirty="0" err="1"/>
            <a:t>image_id</a:t>
          </a:r>
          <a:r>
            <a:rPr lang="en-US" sz="1300" kern="1200" dirty="0"/>
            <a:t> (Foreign Key → </a:t>
          </a:r>
          <a:r>
            <a:rPr lang="en-US" sz="1300" kern="1200" dirty="0" err="1"/>
            <a:t>Images.image_id</a:t>
          </a:r>
          <a:r>
            <a:rPr lang="en-US" sz="1300" kern="1200" dirty="0"/>
            <a:t>)</a:t>
          </a:r>
          <a:endParaRPr lang="en-IL" sz="1300" kern="1200" dirty="0"/>
        </a:p>
        <a:p>
          <a:pPr marL="114300" lvl="1" indent="-114300" algn="l" defTabSz="577850">
            <a:lnSpc>
              <a:spcPct val="90000"/>
            </a:lnSpc>
            <a:spcBef>
              <a:spcPct val="0"/>
            </a:spcBef>
            <a:spcAft>
              <a:spcPct val="15000"/>
            </a:spcAft>
            <a:buChar char="•"/>
          </a:pPr>
          <a:r>
            <a:rPr lang="en-US" sz="1300" kern="1200" dirty="0" err="1"/>
            <a:t>analysis_date</a:t>
          </a:r>
          <a:r>
            <a:rPr lang="en-US" sz="1300" kern="1200" dirty="0"/>
            <a:t> (Date)</a:t>
          </a:r>
          <a:endParaRPr lang="en-IL" sz="1300" kern="1200" dirty="0"/>
        </a:p>
        <a:p>
          <a:pPr marL="114300" lvl="1" indent="-114300" algn="l" defTabSz="577850">
            <a:lnSpc>
              <a:spcPct val="90000"/>
            </a:lnSpc>
            <a:spcBef>
              <a:spcPct val="0"/>
            </a:spcBef>
            <a:spcAft>
              <a:spcPct val="15000"/>
            </a:spcAft>
            <a:buChar char="•"/>
          </a:pPr>
          <a:r>
            <a:rPr lang="en-US" sz="1300" kern="1200" dirty="0" err="1"/>
            <a:t>disease_name</a:t>
          </a:r>
          <a:r>
            <a:rPr lang="en-US" sz="1300" kern="1200" dirty="0"/>
            <a:t> (String)</a:t>
          </a:r>
          <a:endParaRPr lang="en-IL" sz="1300" kern="1200" dirty="0"/>
        </a:p>
        <a:p>
          <a:pPr marL="114300" lvl="1" indent="-114300" algn="l" defTabSz="577850">
            <a:lnSpc>
              <a:spcPct val="90000"/>
            </a:lnSpc>
            <a:spcBef>
              <a:spcPct val="0"/>
            </a:spcBef>
            <a:spcAft>
              <a:spcPct val="15000"/>
            </a:spcAft>
            <a:buChar char="•"/>
          </a:pPr>
          <a:r>
            <a:rPr lang="en-US" sz="1300" kern="1200" dirty="0" err="1"/>
            <a:t>confidence_score</a:t>
          </a:r>
          <a:r>
            <a:rPr lang="en-US" sz="1300" kern="1200" dirty="0"/>
            <a:t> (Float)</a:t>
          </a:r>
          <a:endParaRPr lang="en-IL" sz="1300" kern="1200" dirty="0"/>
        </a:p>
      </dsp:txBody>
      <dsp:txXfrm rot="-5400000">
        <a:off x="1363095" y="3576012"/>
        <a:ext cx="3359860" cy="114215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l">
              <a:defRPr sz="1200"/>
            </a:lvl1pPr>
          </a:lstStyle>
          <a:p>
            <a:endParaRPr lang="en-US"/>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r">
              <a:defRPr sz="1200"/>
            </a:lvl1pPr>
          </a:lstStyle>
          <a:p>
            <a:fld id="{1B0E50E0-EBAA-4F75-8E1A-A9778C1A0693}" type="datetimeFigureOut">
              <a:rPr lang="en-US" smtClean="0"/>
              <a:t>1/16/2025</a:t>
            </a:fld>
            <a:endParaRPr lang="en-US"/>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en-US"/>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l">
              <a:defRPr sz="1200"/>
            </a:lvl1pPr>
          </a:lstStyle>
          <a:p>
            <a:endParaRPr lang="en-US"/>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r">
              <a:defRPr sz="1200"/>
            </a:lvl1pPr>
          </a:lstStyle>
          <a:p>
            <a:fld id="{DF75A810-52BB-494B-B062-E87AD127DD9B}" type="slidenum">
              <a:rPr lang="en-US" smtClean="0"/>
              <a:t>‹#›</a:t>
            </a:fld>
            <a:endParaRPr lang="en-US"/>
          </a:p>
        </p:txBody>
      </p:sp>
    </p:spTree>
    <p:extLst>
      <p:ext uri="{BB962C8B-B14F-4D97-AF65-F5344CB8AC3E}">
        <p14:creationId xmlns:p14="http://schemas.microsoft.com/office/powerpoint/2010/main" val="756933392"/>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endParaRPr lang="en-US" dirty="0"/>
          </a:p>
        </p:txBody>
      </p:sp>
      <p:sp>
        <p:nvSpPr>
          <p:cNvPr id="4" name="מציין מיקום של מספר שקופית 3"/>
          <p:cNvSpPr>
            <a:spLocks noGrp="1"/>
          </p:cNvSpPr>
          <p:nvPr>
            <p:ph type="sldNum" sz="quarter" idx="5"/>
          </p:nvPr>
        </p:nvSpPr>
        <p:spPr/>
        <p:txBody>
          <a:bodyPr/>
          <a:lstStyle/>
          <a:p>
            <a:fld id="{DF75A810-52BB-494B-B062-E87AD127DD9B}" type="slidenum">
              <a:rPr lang="en-US" smtClean="0"/>
              <a:t>4</a:t>
            </a:fld>
            <a:endParaRPr lang="en-US"/>
          </a:p>
        </p:txBody>
      </p:sp>
    </p:spTree>
    <p:extLst>
      <p:ext uri="{BB962C8B-B14F-4D97-AF65-F5344CB8AC3E}">
        <p14:creationId xmlns:p14="http://schemas.microsoft.com/office/powerpoint/2010/main" val="41280680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9184DA70-C731-4C70-880D-CCD4705E623C}" type="datetime1">
              <a:rPr lang="en-US" smtClean="0"/>
              <a:t>1/16/2025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0701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1/16/2025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6458366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1/16/2025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6762521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1/16/2025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8988168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1/16/2025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4717307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1/16/2025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3720176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1/16/2025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0946504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1/16/2025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067488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1/16/2025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6599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1/16/2025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66448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1/16/2025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8197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1/16/2025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51418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1/16/2025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730361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1/16/2025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0476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1/16/2025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83837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1/16/2025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45594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1/16/2025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38626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2D6E202-B606-4609-B914-27C9371A1F6D}" type="datetime1">
              <a:rPr lang="en-US" smtClean="0"/>
              <a:t>1/16/2025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580979301"/>
      </p:ext>
    </p:extLst>
  </p:cSld>
  <p:clrMap bg1="dk1" tx1="lt1" bg2="dk2" tx2="lt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 id="2147483878" r:id="rId6"/>
    <p:sldLayoutId id="2147483879" r:id="rId7"/>
    <p:sldLayoutId id="2147483880" r:id="rId8"/>
    <p:sldLayoutId id="2147483881" r:id="rId9"/>
    <p:sldLayoutId id="2147483882" r:id="rId10"/>
    <p:sldLayoutId id="2147483883" r:id="rId11"/>
    <p:sldLayoutId id="2147483884" r:id="rId12"/>
    <p:sldLayoutId id="2147483885" r:id="rId13"/>
    <p:sldLayoutId id="2147483886" r:id="rId14"/>
    <p:sldLayoutId id="2147483887" r:id="rId15"/>
    <p:sldLayoutId id="2147483888" r:id="rId16"/>
    <p:sldLayoutId id="2147483889"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2.png"/><Relationship Id="rId7" Type="http://schemas.openxmlformats.org/officeDocument/2006/relationships/diagramQuickStyle" Target="../diagrams/quickStyle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19.jpeg"/><Relationship Id="rId9" Type="http://schemas.microsoft.com/office/2007/relationships/diagramDrawing" Target="../diagrams/drawing3.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6.png"/><Relationship Id="rId7" Type="http://schemas.openxmlformats.org/officeDocument/2006/relationships/diagramColors" Target="../diagrams/colors1.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oi.org/10.3390/ijerph18105479"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doi.org/10.1038/nature21056" TargetMode="External"/><Relationship Id="rId4" Type="http://schemas.openxmlformats.org/officeDocument/2006/relationships/hyperlink" Target="https://doi.org/10.3390/diagnostics13213313"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33484D30-79DE-68C6-454A-B8C3CF3E34B1}"/>
              </a:ext>
            </a:extLst>
          </p:cNvPr>
          <p:cNvPicPr>
            <a:picLocks noChangeAspect="1"/>
          </p:cNvPicPr>
          <p:nvPr/>
        </p:nvPicPr>
        <p:blipFill>
          <a:blip r:embed="rId2"/>
          <a:stretch>
            <a:fillRect/>
          </a:stretch>
        </p:blipFill>
        <p:spPr>
          <a:xfrm>
            <a:off x="2118420" y="4229890"/>
            <a:ext cx="3049053" cy="208029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Rectangle 5">
            <a:extLst>
              <a:ext uri="{FF2B5EF4-FFF2-40B4-BE49-F238E27FC236}">
                <a16:creationId xmlns:a16="http://schemas.microsoft.com/office/drawing/2014/main" id="{4A51C6DC-4286-9814-1B57-4B8B84BF89BF}"/>
              </a:ext>
            </a:extLst>
          </p:cNvPr>
          <p:cNvSpPr/>
          <p:nvPr/>
        </p:nvSpPr>
        <p:spPr>
          <a:xfrm>
            <a:off x="2337866" y="2366500"/>
            <a:ext cx="7204216" cy="523220"/>
          </a:xfrm>
          <a:prstGeom prst="rect">
            <a:avLst/>
          </a:prstGeom>
          <a:noFill/>
        </p:spPr>
        <p:txBody>
          <a:bodyPr wrap="none" lIns="91440" tIns="45720" rIns="91440" bIns="45720">
            <a:spAutoFit/>
          </a:bodyPr>
          <a:lstStyle/>
          <a:p>
            <a:pPr algn="ctr"/>
            <a:r>
              <a:rPr lang="en-US" sz="2800" b="1" cap="none" spc="0" dirty="0">
                <a:ln w="22225">
                  <a:solidFill>
                    <a:schemeClr val="accent2"/>
                  </a:solidFill>
                  <a:prstDash val="solid"/>
                </a:ln>
                <a:solidFill>
                  <a:schemeClr val="accent2">
                    <a:lumMod val="40000"/>
                    <a:lumOff val="60000"/>
                  </a:schemeClr>
                </a:solidFill>
                <a:effectLst/>
                <a:latin typeface="Aharoni" panose="02010803020104030203" pitchFamily="2" charset="-79"/>
                <a:cs typeface="Aharoni" panose="02010803020104030203" pitchFamily="2" charset="-79"/>
              </a:rPr>
              <a:t>AI Based skin disease Detection Software</a:t>
            </a:r>
          </a:p>
        </p:txBody>
      </p:sp>
      <p:sp>
        <p:nvSpPr>
          <p:cNvPr id="8" name="Rectangle 7">
            <a:extLst>
              <a:ext uri="{FF2B5EF4-FFF2-40B4-BE49-F238E27FC236}">
                <a16:creationId xmlns:a16="http://schemas.microsoft.com/office/drawing/2014/main" id="{F56D6243-6F6E-D84A-79C4-A054384AC666}"/>
              </a:ext>
            </a:extLst>
          </p:cNvPr>
          <p:cNvSpPr/>
          <p:nvPr/>
        </p:nvSpPr>
        <p:spPr>
          <a:xfrm>
            <a:off x="3981936" y="3001260"/>
            <a:ext cx="3140860" cy="523220"/>
          </a:xfrm>
          <a:prstGeom prst="rect">
            <a:avLst/>
          </a:prstGeom>
          <a:noFill/>
        </p:spPr>
        <p:txBody>
          <a:bodyPr wrap="none" lIns="91440" tIns="45720" rIns="91440" bIns="45720">
            <a:spAutoFit/>
          </a:bodyPr>
          <a:lstStyle/>
          <a:p>
            <a:pPr algn="ctr"/>
            <a:r>
              <a:rPr lang="en-US" sz="2800" b="0" cap="none" spc="0" dirty="0">
                <a:ln w="0"/>
                <a:solidFill>
                  <a:schemeClr val="bg1"/>
                </a:solidFill>
                <a:effectLst>
                  <a:outerShdw blurRad="38100" dist="25400" dir="5400000" algn="ctr" rotWithShape="0">
                    <a:srgbClr val="6E747A">
                      <a:alpha val="43000"/>
                    </a:srgbClr>
                  </a:outerShdw>
                </a:effectLst>
              </a:rPr>
              <a:t>Phuoc van Tran(Man)</a:t>
            </a:r>
          </a:p>
        </p:txBody>
      </p:sp>
      <p:pic>
        <p:nvPicPr>
          <p:cNvPr id="30" name="Picture 29" descr="A person and a robot&#10;&#10;Description automatically generated">
            <a:extLst>
              <a:ext uri="{FF2B5EF4-FFF2-40B4-BE49-F238E27FC236}">
                <a16:creationId xmlns:a16="http://schemas.microsoft.com/office/drawing/2014/main" id="{C322C63A-7C7D-93A7-106A-159853D17C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0025" y="4017601"/>
            <a:ext cx="4585157" cy="2292579"/>
          </a:xfrm>
          <a:prstGeom prst="rect">
            <a:avLst/>
          </a:prstGeom>
        </p:spPr>
      </p:pic>
      <p:sp>
        <p:nvSpPr>
          <p:cNvPr id="2" name="Rectangle 5">
            <a:extLst>
              <a:ext uri="{FF2B5EF4-FFF2-40B4-BE49-F238E27FC236}">
                <a16:creationId xmlns:a16="http://schemas.microsoft.com/office/drawing/2014/main" id="{AEA73B91-B325-EABB-984F-E7C2400AC74B}"/>
              </a:ext>
            </a:extLst>
          </p:cNvPr>
          <p:cNvSpPr/>
          <p:nvPr/>
        </p:nvSpPr>
        <p:spPr>
          <a:xfrm>
            <a:off x="5060566" y="1165493"/>
            <a:ext cx="1758815" cy="707886"/>
          </a:xfrm>
          <a:prstGeom prst="rect">
            <a:avLst/>
          </a:prstGeom>
          <a:noFill/>
        </p:spPr>
        <p:txBody>
          <a:bodyPr wrap="none" lIns="91440" tIns="45720" rIns="91440" bIns="45720">
            <a:spAutoFit/>
          </a:bodyPr>
          <a:lstStyle/>
          <a:p>
            <a:pPr algn="ctr"/>
            <a:r>
              <a:rPr lang="en-US" sz="4000" b="1" dirty="0" err="1">
                <a:ln w="9525">
                  <a:solidFill>
                    <a:schemeClr val="bg1"/>
                  </a:solidFill>
                  <a:prstDash val="solid"/>
                </a:ln>
                <a:effectLst>
                  <a:outerShdw blurRad="12700" dist="38100" dir="2700000" algn="tl" rotWithShape="0">
                    <a:schemeClr val="bg1">
                      <a:lumMod val="50000"/>
                    </a:schemeClr>
                  </a:outerShdw>
                </a:effectLst>
                <a:latin typeface="Aharoni" panose="02010803020104030203" pitchFamily="2" charset="-79"/>
                <a:cs typeface="Aharoni" panose="02010803020104030203" pitchFamily="2" charset="-79"/>
              </a:rPr>
              <a:t>SkinAI</a:t>
            </a:r>
            <a:endParaRPr lang="en-US" sz="4000" b="1" dirty="0">
              <a:ln w="9525">
                <a:solidFill>
                  <a:schemeClr val="bg1"/>
                </a:solidFill>
                <a:prstDash val="solid"/>
              </a:ln>
              <a:effectLst>
                <a:outerShdw blurRad="12700" dist="38100" dir="2700000" algn="tl" rotWithShape="0">
                  <a:schemeClr val="bg1">
                    <a:lumMod val="50000"/>
                  </a:schemeClr>
                </a:outerShdw>
              </a:effectLst>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560839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CD346F4-4D09-1ECF-9711-8CAC189839AC}"/>
            </a:ext>
          </a:extLst>
        </p:cNvPr>
        <p:cNvGrpSpPr/>
        <p:nvPr/>
      </p:nvGrpSpPr>
      <p:grpSpPr>
        <a:xfrm>
          <a:off x="0" y="0"/>
          <a:ext cx="0" cy="0"/>
          <a:chOff x="0" y="0"/>
          <a:chExt cx="0" cy="0"/>
        </a:xfrm>
      </p:grpSpPr>
      <p:sp>
        <p:nvSpPr>
          <p:cNvPr id="80" name="Rectangle 79">
            <a:extLst>
              <a:ext uri="{FF2B5EF4-FFF2-40B4-BE49-F238E27FC236}">
                <a16:creationId xmlns:a16="http://schemas.microsoft.com/office/drawing/2014/main" id="{E79AA19A-D2E5-47F2-AF0A-1AF60D42C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a:effectLst>
            <a:outerShdw blurRad="76200" dist="38100" algn="l" rotWithShape="0">
              <a:prstClr val="black">
                <a:alpha val="37000"/>
              </a:prstClr>
            </a:outerShdw>
          </a:effectLst>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81" name="Picture 2">
            <a:extLst>
              <a:ext uri="{FF2B5EF4-FFF2-40B4-BE49-F238E27FC236}">
                <a16:creationId xmlns:a16="http://schemas.microsoft.com/office/drawing/2014/main" id="{91A1E618-D29E-4367-8C34-500E34D05B1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2783" y="0"/>
            <a:ext cx="12188952" cy="6858000"/>
          </a:xfrm>
          <a:prstGeom prst="rect">
            <a:avLst/>
          </a:prstGeom>
          <a:noFill/>
          <a:extLst>
            <a:ext uri="{909E8E84-426E-40dd-AFC4-6F175D3DCCD1}">
              <a14:hiddenFill xmlns="" xmlns:a16="http://schemas.microsoft.com/office/drawing/2014/main" xmlns:p14="http://schemas.microsoft.com/office/powerpoint/2010/main" xmlns:dgm="http://schemas.openxmlformats.org/drawingml/2006/diagram" xmlns:a14="http://schemas.microsoft.com/office/drawing/2010/main">
                <a:solidFill>
                  <a:srgbClr val="FFFFFF"/>
                </a:solidFill>
              </a14:hiddenFill>
            </a:ext>
          </a:extLst>
        </p:spPr>
      </p:pic>
      <p:grpSp>
        <p:nvGrpSpPr>
          <p:cNvPr id="82" name="Group 81">
            <a:extLst>
              <a:ext uri="{FF2B5EF4-FFF2-40B4-BE49-F238E27FC236}">
                <a16:creationId xmlns:a16="http://schemas.microsoft.com/office/drawing/2014/main" id="{81F2BFD0-D896-4BA3-BA8F-0C866BD024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bg2"/>
              </a:gs>
              <a:gs pos="100000">
                <a:schemeClr val="bg2">
                  <a:lumMod val="60000"/>
                  <a:lumOff val="40000"/>
                </a:schemeClr>
              </a:gs>
            </a:gsLst>
            <a:lin ang="5400000" scaled="0"/>
            <a:tileRect/>
          </a:gradFill>
        </p:grpSpPr>
        <p:sp>
          <p:nvSpPr>
            <p:cNvPr id="83" name="Rectangle 5">
              <a:extLst>
                <a:ext uri="{FF2B5EF4-FFF2-40B4-BE49-F238E27FC236}">
                  <a16:creationId xmlns:a16="http://schemas.microsoft.com/office/drawing/2014/main" id="{E768552D-D282-4F68-A829-290A4E83179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en-IL"/>
            </a:p>
          </p:txBody>
        </p:sp>
        <p:sp>
          <p:nvSpPr>
            <p:cNvPr id="84" name="Freeform 6">
              <a:extLst>
                <a:ext uri="{FF2B5EF4-FFF2-40B4-BE49-F238E27FC236}">
                  <a16:creationId xmlns:a16="http://schemas.microsoft.com/office/drawing/2014/main" id="{B24AFF31-9CD5-4E66-92F8-23BBAA24FB6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L"/>
            </a:p>
          </p:txBody>
        </p:sp>
        <p:sp>
          <p:nvSpPr>
            <p:cNvPr id="85" name="Freeform 7">
              <a:extLst>
                <a:ext uri="{FF2B5EF4-FFF2-40B4-BE49-F238E27FC236}">
                  <a16:creationId xmlns:a16="http://schemas.microsoft.com/office/drawing/2014/main" id="{2267C9D4-1770-45DD-AAFC-481CD7F9AA8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L"/>
            </a:p>
          </p:txBody>
        </p:sp>
        <p:sp>
          <p:nvSpPr>
            <p:cNvPr id="86" name="Freeform 8">
              <a:extLst>
                <a:ext uri="{FF2B5EF4-FFF2-40B4-BE49-F238E27FC236}">
                  <a16:creationId xmlns:a16="http://schemas.microsoft.com/office/drawing/2014/main" id="{10DD6E0B-EC58-4D78-8125-AD2172CD2E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L"/>
            </a:p>
          </p:txBody>
        </p:sp>
        <p:sp>
          <p:nvSpPr>
            <p:cNvPr id="87" name="Freeform 9">
              <a:extLst>
                <a:ext uri="{FF2B5EF4-FFF2-40B4-BE49-F238E27FC236}">
                  <a16:creationId xmlns:a16="http://schemas.microsoft.com/office/drawing/2014/main" id="{23D6129D-742B-422D-A589-6692C16715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L"/>
            </a:p>
          </p:txBody>
        </p:sp>
        <p:sp>
          <p:nvSpPr>
            <p:cNvPr id="88" name="Freeform 10">
              <a:extLst>
                <a:ext uri="{FF2B5EF4-FFF2-40B4-BE49-F238E27FC236}">
                  <a16:creationId xmlns:a16="http://schemas.microsoft.com/office/drawing/2014/main" id="{9EA94B27-F456-4ED8-8882-77632BDA08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L"/>
            </a:p>
          </p:txBody>
        </p:sp>
        <p:sp>
          <p:nvSpPr>
            <p:cNvPr id="89" name="Freeform 11">
              <a:extLst>
                <a:ext uri="{FF2B5EF4-FFF2-40B4-BE49-F238E27FC236}">
                  <a16:creationId xmlns:a16="http://schemas.microsoft.com/office/drawing/2014/main" id="{5B7F96AD-560C-44A0-A513-B06758743D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L"/>
            </a:p>
          </p:txBody>
        </p:sp>
        <p:sp>
          <p:nvSpPr>
            <p:cNvPr id="90" name="Freeform 12">
              <a:extLst>
                <a:ext uri="{FF2B5EF4-FFF2-40B4-BE49-F238E27FC236}">
                  <a16:creationId xmlns:a16="http://schemas.microsoft.com/office/drawing/2014/main" id="{86701218-3235-4E29-9935-1315B5CCAA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L"/>
            </a:p>
          </p:txBody>
        </p:sp>
        <p:sp>
          <p:nvSpPr>
            <p:cNvPr id="91" name="Freeform 13">
              <a:extLst>
                <a:ext uri="{FF2B5EF4-FFF2-40B4-BE49-F238E27FC236}">
                  <a16:creationId xmlns:a16="http://schemas.microsoft.com/office/drawing/2014/main" id="{046B7BE0-D335-42EA-9893-4FA7654F1F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L"/>
            </a:p>
          </p:txBody>
        </p:sp>
        <p:sp>
          <p:nvSpPr>
            <p:cNvPr id="92" name="Freeform 14">
              <a:extLst>
                <a:ext uri="{FF2B5EF4-FFF2-40B4-BE49-F238E27FC236}">
                  <a16:creationId xmlns:a16="http://schemas.microsoft.com/office/drawing/2014/main" id="{1CE912BA-808B-403C-B26F-8083A682EF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L"/>
            </a:p>
          </p:txBody>
        </p:sp>
        <p:sp>
          <p:nvSpPr>
            <p:cNvPr id="93" name="Freeform 15">
              <a:extLst>
                <a:ext uri="{FF2B5EF4-FFF2-40B4-BE49-F238E27FC236}">
                  <a16:creationId xmlns:a16="http://schemas.microsoft.com/office/drawing/2014/main" id="{D974F65A-298C-4395-B461-99B9B49A07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L"/>
            </a:p>
          </p:txBody>
        </p:sp>
        <p:sp>
          <p:nvSpPr>
            <p:cNvPr id="94" name="Line 16">
              <a:extLst>
                <a:ext uri="{FF2B5EF4-FFF2-40B4-BE49-F238E27FC236}">
                  <a16:creationId xmlns:a16="http://schemas.microsoft.com/office/drawing/2014/main" id="{700B2930-989F-49DC-B909-8150145AD09C}"/>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IL"/>
            </a:p>
          </p:txBody>
        </p:sp>
        <p:sp>
          <p:nvSpPr>
            <p:cNvPr id="95" name="Freeform 17">
              <a:extLst>
                <a:ext uri="{FF2B5EF4-FFF2-40B4-BE49-F238E27FC236}">
                  <a16:creationId xmlns:a16="http://schemas.microsoft.com/office/drawing/2014/main" id="{795CB5A4-5145-4F55-95D0-6FB820C84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L"/>
            </a:p>
          </p:txBody>
        </p:sp>
        <p:sp>
          <p:nvSpPr>
            <p:cNvPr id="96" name="Freeform 18">
              <a:extLst>
                <a:ext uri="{FF2B5EF4-FFF2-40B4-BE49-F238E27FC236}">
                  <a16:creationId xmlns:a16="http://schemas.microsoft.com/office/drawing/2014/main" id="{54BB8F48-D800-442A-A603-979FE924B4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L"/>
            </a:p>
          </p:txBody>
        </p:sp>
        <p:sp>
          <p:nvSpPr>
            <p:cNvPr id="97" name="Freeform 19">
              <a:extLst>
                <a:ext uri="{FF2B5EF4-FFF2-40B4-BE49-F238E27FC236}">
                  <a16:creationId xmlns:a16="http://schemas.microsoft.com/office/drawing/2014/main" id="{6E863078-201C-4DC0-8D49-077300CE50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L"/>
            </a:p>
          </p:txBody>
        </p:sp>
        <p:sp>
          <p:nvSpPr>
            <p:cNvPr id="98" name="Freeform 20">
              <a:extLst>
                <a:ext uri="{FF2B5EF4-FFF2-40B4-BE49-F238E27FC236}">
                  <a16:creationId xmlns:a16="http://schemas.microsoft.com/office/drawing/2014/main" id="{6A07EBB6-75B0-4867-9AAF-7A645F4148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L"/>
            </a:p>
          </p:txBody>
        </p:sp>
        <p:sp>
          <p:nvSpPr>
            <p:cNvPr id="99" name="Rectangle 21">
              <a:extLst>
                <a:ext uri="{FF2B5EF4-FFF2-40B4-BE49-F238E27FC236}">
                  <a16:creationId xmlns:a16="http://schemas.microsoft.com/office/drawing/2014/main" id="{FA40A456-C685-468E-802E-FC9DF586AFD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en-IL"/>
            </a:p>
          </p:txBody>
        </p:sp>
        <p:sp>
          <p:nvSpPr>
            <p:cNvPr id="100" name="Freeform 22">
              <a:extLst>
                <a:ext uri="{FF2B5EF4-FFF2-40B4-BE49-F238E27FC236}">
                  <a16:creationId xmlns:a16="http://schemas.microsoft.com/office/drawing/2014/main" id="{F101202F-1B2A-414C-83B7-9327E599C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L"/>
            </a:p>
          </p:txBody>
        </p:sp>
        <p:sp>
          <p:nvSpPr>
            <p:cNvPr id="101" name="Freeform 23">
              <a:extLst>
                <a:ext uri="{FF2B5EF4-FFF2-40B4-BE49-F238E27FC236}">
                  <a16:creationId xmlns:a16="http://schemas.microsoft.com/office/drawing/2014/main" id="{4CC9B21F-B169-47E9-9B97-3BB645B29C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L"/>
            </a:p>
          </p:txBody>
        </p:sp>
        <p:sp>
          <p:nvSpPr>
            <p:cNvPr id="102" name="Freeform 24">
              <a:extLst>
                <a:ext uri="{FF2B5EF4-FFF2-40B4-BE49-F238E27FC236}">
                  <a16:creationId xmlns:a16="http://schemas.microsoft.com/office/drawing/2014/main" id="{BC5FF733-2B71-4734-AD6A-5B35D99A35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L"/>
            </a:p>
          </p:txBody>
        </p:sp>
        <p:sp>
          <p:nvSpPr>
            <p:cNvPr id="103" name="Freeform 25">
              <a:extLst>
                <a:ext uri="{FF2B5EF4-FFF2-40B4-BE49-F238E27FC236}">
                  <a16:creationId xmlns:a16="http://schemas.microsoft.com/office/drawing/2014/main" id="{0BCEB342-9AFC-4DCB-B92F-E08DC9594A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L"/>
            </a:p>
          </p:txBody>
        </p:sp>
        <p:sp>
          <p:nvSpPr>
            <p:cNvPr id="104" name="Freeform 26">
              <a:extLst>
                <a:ext uri="{FF2B5EF4-FFF2-40B4-BE49-F238E27FC236}">
                  <a16:creationId xmlns:a16="http://schemas.microsoft.com/office/drawing/2014/main" id="{3B9B4933-5C48-49CF-9C6A-A29413150C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L"/>
            </a:p>
          </p:txBody>
        </p:sp>
        <p:sp>
          <p:nvSpPr>
            <p:cNvPr id="105" name="Freeform 27">
              <a:extLst>
                <a:ext uri="{FF2B5EF4-FFF2-40B4-BE49-F238E27FC236}">
                  <a16:creationId xmlns:a16="http://schemas.microsoft.com/office/drawing/2014/main" id="{404FC76C-600A-482C-8386-F77ACBCCA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L"/>
            </a:p>
          </p:txBody>
        </p:sp>
        <p:sp>
          <p:nvSpPr>
            <p:cNvPr id="106" name="Freeform 28">
              <a:extLst>
                <a:ext uri="{FF2B5EF4-FFF2-40B4-BE49-F238E27FC236}">
                  <a16:creationId xmlns:a16="http://schemas.microsoft.com/office/drawing/2014/main" id="{E8C5D50B-A590-4AAE-A748-113B62DADA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L"/>
            </a:p>
          </p:txBody>
        </p:sp>
        <p:sp>
          <p:nvSpPr>
            <p:cNvPr id="107" name="Freeform 29">
              <a:extLst>
                <a:ext uri="{FF2B5EF4-FFF2-40B4-BE49-F238E27FC236}">
                  <a16:creationId xmlns:a16="http://schemas.microsoft.com/office/drawing/2014/main" id="{6C045F21-7031-4278-BFEE-A9E856ADA9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L"/>
            </a:p>
          </p:txBody>
        </p:sp>
        <p:sp>
          <p:nvSpPr>
            <p:cNvPr id="44" name="Freeform 30">
              <a:extLst>
                <a:ext uri="{FF2B5EF4-FFF2-40B4-BE49-F238E27FC236}">
                  <a16:creationId xmlns:a16="http://schemas.microsoft.com/office/drawing/2014/main" id="{20EE11A6-3412-4362-8A81-592A15F2A1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L"/>
            </a:p>
          </p:txBody>
        </p:sp>
        <p:sp>
          <p:nvSpPr>
            <p:cNvPr id="108" name="Freeform 31">
              <a:extLst>
                <a:ext uri="{FF2B5EF4-FFF2-40B4-BE49-F238E27FC236}">
                  <a16:creationId xmlns:a16="http://schemas.microsoft.com/office/drawing/2014/main" id="{A376EBB9-93F5-4B6F-95B3-C36B6C851E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L"/>
            </a:p>
          </p:txBody>
        </p:sp>
      </p:grpSp>
      <p:sp>
        <p:nvSpPr>
          <p:cNvPr id="2" name="Rectangle 1">
            <a:extLst>
              <a:ext uri="{FF2B5EF4-FFF2-40B4-BE49-F238E27FC236}">
                <a16:creationId xmlns:a16="http://schemas.microsoft.com/office/drawing/2014/main" id="{02BFC519-744F-0FA0-8125-A38C7309252B}"/>
              </a:ext>
            </a:extLst>
          </p:cNvPr>
          <p:cNvSpPr/>
          <p:nvPr/>
        </p:nvSpPr>
        <p:spPr>
          <a:xfrm>
            <a:off x="844551" y="881188"/>
            <a:ext cx="2560493" cy="593769"/>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600" b="1" cap="all" spc="0" dirty="0">
                <a:ln w="9525">
                  <a:solidFill>
                    <a:schemeClr val="bg1"/>
                  </a:solidFill>
                  <a:prstDash val="solid"/>
                </a:ln>
                <a:solidFill>
                  <a:srgbClr val="FFFFFF"/>
                </a:solidFill>
                <a:effectLst>
                  <a:outerShdw blurRad="12700" dist="38100" dir="2700000" algn="tl" rotWithShape="0">
                    <a:schemeClr val="bg1">
                      <a:lumMod val="50000"/>
                    </a:schemeClr>
                  </a:outerShdw>
                </a:effectLst>
                <a:latin typeface="+mj-lt"/>
                <a:ea typeface="+mj-ea"/>
                <a:cs typeface="+mj-cs"/>
              </a:rPr>
              <a:t>Interfaces</a:t>
            </a:r>
          </a:p>
        </p:txBody>
      </p:sp>
      <p:sp useBgFill="1">
        <p:nvSpPr>
          <p:cNvPr id="109" name="Round Diagonal Corner Rectangle 6">
            <a:extLst>
              <a:ext uri="{FF2B5EF4-FFF2-40B4-BE49-F238E27FC236}">
                <a16:creationId xmlns:a16="http://schemas.microsoft.com/office/drawing/2014/main" id="{092ADBCF-B973-4C52-B740-4963E95B3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853439"/>
            <a:ext cx="6987476" cy="4760505"/>
          </a:xfrm>
          <a:prstGeom prst="round2DiagRect">
            <a:avLst>
              <a:gd name="adj1" fmla="val 7418"/>
              <a:gd name="adj2" fmla="val 0"/>
            </a:avLst>
          </a:prstGeom>
          <a:ln w="19050" cap="sq">
            <a:solidFill>
              <a:schemeClr val="bg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0" name="Group 109">
            <a:extLst>
              <a:ext uri="{FF2B5EF4-FFF2-40B4-BE49-F238E27FC236}">
                <a16:creationId xmlns:a16="http://schemas.microsoft.com/office/drawing/2014/main" id="{3FDD94EF-2C73-4E4C-8332-A75D8AC6BE3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79200" y="0"/>
            <a:ext cx="674688" cy="6848476"/>
            <a:chOff x="11364912" y="0"/>
            <a:chExt cx="674688" cy="6848476"/>
          </a:xfrm>
          <a:gradFill flip="none" rotWithShape="1">
            <a:gsLst>
              <a:gs pos="0">
                <a:schemeClr val="bg2"/>
              </a:gs>
              <a:gs pos="100000">
                <a:schemeClr val="bg2">
                  <a:lumMod val="60000"/>
                  <a:lumOff val="40000"/>
                  <a:alpha val="60000"/>
                </a:schemeClr>
              </a:gs>
            </a:gsLst>
            <a:lin ang="5400000" scaled="0"/>
            <a:tileRect/>
          </a:gradFill>
        </p:grpSpPr>
        <p:sp>
          <p:nvSpPr>
            <p:cNvPr id="111" name="Freeform 32">
              <a:extLst>
                <a:ext uri="{FF2B5EF4-FFF2-40B4-BE49-F238E27FC236}">
                  <a16:creationId xmlns:a16="http://schemas.microsoft.com/office/drawing/2014/main" id="{16EF4FCE-B4BF-485E-B545-95827107AD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L"/>
            </a:p>
          </p:txBody>
        </p:sp>
        <p:sp>
          <p:nvSpPr>
            <p:cNvPr id="112" name="Freeform 33">
              <a:extLst>
                <a:ext uri="{FF2B5EF4-FFF2-40B4-BE49-F238E27FC236}">
                  <a16:creationId xmlns:a16="http://schemas.microsoft.com/office/drawing/2014/main" id="{C2DD2F29-32E6-486A-A295-CB29680AD9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L"/>
            </a:p>
          </p:txBody>
        </p:sp>
        <p:sp>
          <p:nvSpPr>
            <p:cNvPr id="113" name="Freeform 34">
              <a:extLst>
                <a:ext uri="{FF2B5EF4-FFF2-40B4-BE49-F238E27FC236}">
                  <a16:creationId xmlns:a16="http://schemas.microsoft.com/office/drawing/2014/main" id="{B1A76276-E7B7-4550-9AFF-0A2E9EAEA45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L"/>
            </a:p>
          </p:txBody>
        </p:sp>
        <p:sp>
          <p:nvSpPr>
            <p:cNvPr id="114" name="Freeform 35">
              <a:extLst>
                <a:ext uri="{FF2B5EF4-FFF2-40B4-BE49-F238E27FC236}">
                  <a16:creationId xmlns:a16="http://schemas.microsoft.com/office/drawing/2014/main" id="{EAFC4E0E-3390-457C-BCC9-A2479C10FE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L"/>
            </a:p>
          </p:txBody>
        </p:sp>
        <p:sp>
          <p:nvSpPr>
            <p:cNvPr id="115" name="Freeform 36">
              <a:extLst>
                <a:ext uri="{FF2B5EF4-FFF2-40B4-BE49-F238E27FC236}">
                  <a16:creationId xmlns:a16="http://schemas.microsoft.com/office/drawing/2014/main" id="{D0E59BF7-C450-4448-B71A-80ECD878D3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L"/>
            </a:p>
          </p:txBody>
        </p:sp>
        <p:sp>
          <p:nvSpPr>
            <p:cNvPr id="116" name="Freeform 37">
              <a:extLst>
                <a:ext uri="{FF2B5EF4-FFF2-40B4-BE49-F238E27FC236}">
                  <a16:creationId xmlns:a16="http://schemas.microsoft.com/office/drawing/2014/main" id="{BAB182A0-0A27-42D3-A9D0-56E8B7F4A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L"/>
            </a:p>
          </p:txBody>
        </p:sp>
        <p:sp>
          <p:nvSpPr>
            <p:cNvPr id="117" name="Freeform 38">
              <a:extLst>
                <a:ext uri="{FF2B5EF4-FFF2-40B4-BE49-F238E27FC236}">
                  <a16:creationId xmlns:a16="http://schemas.microsoft.com/office/drawing/2014/main" id="{4C9A08D9-525C-448E-A071-78226848F44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L"/>
            </a:p>
          </p:txBody>
        </p:sp>
        <p:sp>
          <p:nvSpPr>
            <p:cNvPr id="118" name="Freeform 39">
              <a:extLst>
                <a:ext uri="{FF2B5EF4-FFF2-40B4-BE49-F238E27FC236}">
                  <a16:creationId xmlns:a16="http://schemas.microsoft.com/office/drawing/2014/main" id="{E7818D96-423C-499F-A080-00EF0B9D48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L"/>
            </a:p>
          </p:txBody>
        </p:sp>
        <p:sp>
          <p:nvSpPr>
            <p:cNvPr id="119" name="Freeform 40">
              <a:extLst>
                <a:ext uri="{FF2B5EF4-FFF2-40B4-BE49-F238E27FC236}">
                  <a16:creationId xmlns:a16="http://schemas.microsoft.com/office/drawing/2014/main" id="{059B8971-2367-46BA-8FCC-D001A6C369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round/>
                  <a:headEnd/>
                  <a:tailEnd/>
                </a14:hiddenLine>
              </a:ext>
            </a:extLst>
          </p:spPr>
          <p:txBody>
            <a:bodyPr/>
            <a:lstStyle/>
            <a:p>
              <a:endParaRPr lang="en-IL"/>
            </a:p>
          </p:txBody>
        </p:sp>
        <p:sp>
          <p:nvSpPr>
            <p:cNvPr id="120" name="Rectangle 41">
              <a:extLst>
                <a:ext uri="{FF2B5EF4-FFF2-40B4-BE49-F238E27FC236}">
                  <a16:creationId xmlns:a16="http://schemas.microsoft.com/office/drawing/2014/main" id="{E4DF0A08-11EF-495A-980F-2ED66FBB81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dgm="http://schemas.openxmlformats.org/drawingml/2006/diagram" xmlns:a14="http://schemas.microsoft.com/office/drawing/2010/main" w="9525">
                  <a:solidFill>
                    <a:srgbClr val="000000"/>
                  </a:solidFill>
                  <a:miter lim="800000"/>
                  <a:headEnd/>
                  <a:tailEnd/>
                </a14:hiddenLine>
              </a:ext>
            </a:extLst>
          </p:spPr>
          <p:txBody>
            <a:bodyPr/>
            <a:lstStyle/>
            <a:p>
              <a:endParaRPr lang="en-IL"/>
            </a:p>
          </p:txBody>
        </p:sp>
      </p:grpSp>
      <p:graphicFrame>
        <p:nvGraphicFramePr>
          <p:cNvPr id="9" name="TextBox 4">
            <a:extLst>
              <a:ext uri="{FF2B5EF4-FFF2-40B4-BE49-F238E27FC236}">
                <a16:creationId xmlns:a16="http://schemas.microsoft.com/office/drawing/2014/main" id="{FAF9F204-3BFC-A531-27F8-50308B9E23B7}"/>
              </a:ext>
            </a:extLst>
          </p:cNvPr>
          <p:cNvGraphicFramePr/>
          <p:nvPr>
            <p:extLst>
              <p:ext uri="{D42A27DB-BD31-4B8C-83A1-F6EECF244321}">
                <p14:modId xmlns:p14="http://schemas.microsoft.com/office/powerpoint/2010/main" val="60118063"/>
              </p:ext>
            </p:extLst>
          </p:nvPr>
        </p:nvGraphicFramePr>
        <p:xfrm>
          <a:off x="4207571" y="1022350"/>
          <a:ext cx="6696000" cy="45291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a:extLst>
              <a:ext uri="{FF2B5EF4-FFF2-40B4-BE49-F238E27FC236}">
                <a16:creationId xmlns:a16="http://schemas.microsoft.com/office/drawing/2014/main" id="{7C232945-7314-3F8B-ED13-71165C6FF635}"/>
              </a:ext>
            </a:extLst>
          </p:cNvPr>
          <p:cNvPicPr>
            <a:picLocks noChangeAspect="1"/>
          </p:cNvPicPr>
          <p:nvPr/>
        </p:nvPicPr>
        <p:blipFill>
          <a:blip r:embed="rId8"/>
          <a:stretch>
            <a:fillRect/>
          </a:stretch>
        </p:blipFill>
        <p:spPr>
          <a:xfrm>
            <a:off x="288312" y="1720850"/>
            <a:ext cx="1579201" cy="369252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D3C43E76-EBC0-3215-0E23-94AC1E778C01}"/>
              </a:ext>
            </a:extLst>
          </p:cNvPr>
          <p:cNvPicPr>
            <a:picLocks noChangeAspect="1"/>
          </p:cNvPicPr>
          <p:nvPr/>
        </p:nvPicPr>
        <p:blipFill>
          <a:blip r:embed="rId9"/>
          <a:stretch>
            <a:fillRect/>
          </a:stretch>
        </p:blipFill>
        <p:spPr>
          <a:xfrm>
            <a:off x="2056645" y="1730375"/>
            <a:ext cx="1817553" cy="371167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602346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BFC9644-673A-459F-B3C5-9310A4E50E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4ADB9295-9645-4BF2-ADFD-75800B7FAD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20788" cy="6858001"/>
            <a:chOff x="-14288" y="0"/>
            <a:chExt cx="1220788" cy="6858001"/>
          </a:xfrm>
          <a:solidFill>
            <a:schemeClr val="bg2">
              <a:lumMod val="60000"/>
              <a:lumOff val="40000"/>
              <a:alpha val="60000"/>
            </a:schemeClr>
          </a:solidFill>
        </p:grpSpPr>
        <p:sp>
          <p:nvSpPr>
            <p:cNvPr id="14" name="Rectangle 5">
              <a:extLst>
                <a:ext uri="{FF2B5EF4-FFF2-40B4-BE49-F238E27FC236}">
                  <a16:creationId xmlns:a16="http://schemas.microsoft.com/office/drawing/2014/main" id="{95B061E9-E435-4E1B-B160-96584A1166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L"/>
            </a:p>
          </p:txBody>
        </p:sp>
        <p:sp>
          <p:nvSpPr>
            <p:cNvPr id="15" name="Freeform 6">
              <a:extLst>
                <a:ext uri="{FF2B5EF4-FFF2-40B4-BE49-F238E27FC236}">
                  <a16:creationId xmlns:a16="http://schemas.microsoft.com/office/drawing/2014/main" id="{3CD7972E-7D38-40EE-A80B-E2A848811E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L"/>
            </a:p>
          </p:txBody>
        </p:sp>
        <p:sp>
          <p:nvSpPr>
            <p:cNvPr id="16" name="Freeform 7">
              <a:extLst>
                <a:ext uri="{FF2B5EF4-FFF2-40B4-BE49-F238E27FC236}">
                  <a16:creationId xmlns:a16="http://schemas.microsoft.com/office/drawing/2014/main" id="{524A3B55-746F-419F-8CFF-5F3A4BE143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L"/>
            </a:p>
          </p:txBody>
        </p:sp>
        <p:sp>
          <p:nvSpPr>
            <p:cNvPr id="17" name="Freeform 8">
              <a:extLst>
                <a:ext uri="{FF2B5EF4-FFF2-40B4-BE49-F238E27FC236}">
                  <a16:creationId xmlns:a16="http://schemas.microsoft.com/office/drawing/2014/main" id="{9C63219B-AD72-4494-935E-F5C70DB549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L"/>
            </a:p>
          </p:txBody>
        </p:sp>
        <p:sp>
          <p:nvSpPr>
            <p:cNvPr id="18" name="Freeform 9">
              <a:extLst>
                <a:ext uri="{FF2B5EF4-FFF2-40B4-BE49-F238E27FC236}">
                  <a16:creationId xmlns:a16="http://schemas.microsoft.com/office/drawing/2014/main" id="{15B41FD2-05E2-44E7-8760-09E65D1C60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L"/>
            </a:p>
          </p:txBody>
        </p:sp>
        <p:sp>
          <p:nvSpPr>
            <p:cNvPr id="19" name="Freeform 10">
              <a:extLst>
                <a:ext uri="{FF2B5EF4-FFF2-40B4-BE49-F238E27FC236}">
                  <a16:creationId xmlns:a16="http://schemas.microsoft.com/office/drawing/2014/main" id="{FE6D63D0-3347-4EE2-8F65-F1C32168F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L"/>
            </a:p>
          </p:txBody>
        </p:sp>
        <p:sp>
          <p:nvSpPr>
            <p:cNvPr id="20" name="Freeform 11">
              <a:extLst>
                <a:ext uri="{FF2B5EF4-FFF2-40B4-BE49-F238E27FC236}">
                  <a16:creationId xmlns:a16="http://schemas.microsoft.com/office/drawing/2014/main" id="{538A46A3-DB16-45D5-B636-03EFE39FE9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L"/>
            </a:p>
          </p:txBody>
        </p:sp>
        <p:sp>
          <p:nvSpPr>
            <p:cNvPr id="21" name="Freeform 12">
              <a:extLst>
                <a:ext uri="{FF2B5EF4-FFF2-40B4-BE49-F238E27FC236}">
                  <a16:creationId xmlns:a16="http://schemas.microsoft.com/office/drawing/2014/main" id="{0B8A2B0E-823F-4BE8-9359-45143BB1248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L"/>
            </a:p>
          </p:txBody>
        </p:sp>
        <p:sp>
          <p:nvSpPr>
            <p:cNvPr id="22" name="Freeform 13">
              <a:extLst>
                <a:ext uri="{FF2B5EF4-FFF2-40B4-BE49-F238E27FC236}">
                  <a16:creationId xmlns:a16="http://schemas.microsoft.com/office/drawing/2014/main" id="{44516B3C-A8BE-46FC-B643-3DFEB7F2838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L"/>
            </a:p>
          </p:txBody>
        </p:sp>
        <p:sp>
          <p:nvSpPr>
            <p:cNvPr id="23" name="Freeform 14">
              <a:extLst>
                <a:ext uri="{FF2B5EF4-FFF2-40B4-BE49-F238E27FC236}">
                  <a16:creationId xmlns:a16="http://schemas.microsoft.com/office/drawing/2014/main" id="{59FD699C-3920-4E57-BE27-165A3F036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L"/>
            </a:p>
          </p:txBody>
        </p:sp>
        <p:sp>
          <p:nvSpPr>
            <p:cNvPr id="24" name="Freeform 15">
              <a:extLst>
                <a:ext uri="{FF2B5EF4-FFF2-40B4-BE49-F238E27FC236}">
                  <a16:creationId xmlns:a16="http://schemas.microsoft.com/office/drawing/2014/main" id="{0FB0C02E-3F53-4889-8ADF-80DBC43F69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L"/>
            </a:p>
          </p:txBody>
        </p:sp>
        <p:sp>
          <p:nvSpPr>
            <p:cNvPr id="25" name="Line 16">
              <a:extLst>
                <a:ext uri="{FF2B5EF4-FFF2-40B4-BE49-F238E27FC236}">
                  <a16:creationId xmlns:a16="http://schemas.microsoft.com/office/drawing/2014/main" id="{F8A0C89C-946F-4BCD-8A27-BB73E37FE52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IL"/>
            </a:p>
          </p:txBody>
        </p:sp>
        <p:sp>
          <p:nvSpPr>
            <p:cNvPr id="26" name="Freeform 17">
              <a:extLst>
                <a:ext uri="{FF2B5EF4-FFF2-40B4-BE49-F238E27FC236}">
                  <a16:creationId xmlns:a16="http://schemas.microsoft.com/office/drawing/2014/main" id="{70C83EAF-4E92-4849-A240-B257871D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L"/>
            </a:p>
          </p:txBody>
        </p:sp>
        <p:sp>
          <p:nvSpPr>
            <p:cNvPr id="27" name="Freeform 18">
              <a:extLst>
                <a:ext uri="{FF2B5EF4-FFF2-40B4-BE49-F238E27FC236}">
                  <a16:creationId xmlns:a16="http://schemas.microsoft.com/office/drawing/2014/main" id="{320FD164-4D7A-469C-B3F4-B926BFACF5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L"/>
            </a:p>
          </p:txBody>
        </p:sp>
        <p:sp>
          <p:nvSpPr>
            <p:cNvPr id="28" name="Freeform 19">
              <a:extLst>
                <a:ext uri="{FF2B5EF4-FFF2-40B4-BE49-F238E27FC236}">
                  <a16:creationId xmlns:a16="http://schemas.microsoft.com/office/drawing/2014/main" id="{F6E14D9A-4E63-48FF-95C5-9E8DDFF86C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L"/>
            </a:p>
          </p:txBody>
        </p:sp>
        <p:sp>
          <p:nvSpPr>
            <p:cNvPr id="29" name="Freeform 20">
              <a:extLst>
                <a:ext uri="{FF2B5EF4-FFF2-40B4-BE49-F238E27FC236}">
                  <a16:creationId xmlns:a16="http://schemas.microsoft.com/office/drawing/2014/main" id="{F3DCD24F-3CA8-4404-B22C-E4C928995F3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L"/>
            </a:p>
          </p:txBody>
        </p:sp>
        <p:sp>
          <p:nvSpPr>
            <p:cNvPr id="30" name="Rectangle 21">
              <a:extLst>
                <a:ext uri="{FF2B5EF4-FFF2-40B4-BE49-F238E27FC236}">
                  <a16:creationId xmlns:a16="http://schemas.microsoft.com/office/drawing/2014/main" id="{8AD2E827-32A3-4BE4-9CC6-8315629177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IL"/>
            </a:p>
          </p:txBody>
        </p:sp>
        <p:sp>
          <p:nvSpPr>
            <p:cNvPr id="31" name="Freeform 22">
              <a:extLst>
                <a:ext uri="{FF2B5EF4-FFF2-40B4-BE49-F238E27FC236}">
                  <a16:creationId xmlns:a16="http://schemas.microsoft.com/office/drawing/2014/main" id="{47FB2CCC-1230-494F-B2D1-F05E5B8EDF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L"/>
            </a:p>
          </p:txBody>
        </p:sp>
        <p:sp>
          <p:nvSpPr>
            <p:cNvPr id="32" name="Freeform 23">
              <a:extLst>
                <a:ext uri="{FF2B5EF4-FFF2-40B4-BE49-F238E27FC236}">
                  <a16:creationId xmlns:a16="http://schemas.microsoft.com/office/drawing/2014/main" id="{A5F44514-9274-47E3-9243-CA9356C166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L"/>
            </a:p>
          </p:txBody>
        </p:sp>
        <p:sp>
          <p:nvSpPr>
            <p:cNvPr id="33" name="Freeform 24">
              <a:extLst>
                <a:ext uri="{FF2B5EF4-FFF2-40B4-BE49-F238E27FC236}">
                  <a16:creationId xmlns:a16="http://schemas.microsoft.com/office/drawing/2014/main" id="{D06192CD-AD86-4DCA-8B53-4ACCA4658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L"/>
            </a:p>
          </p:txBody>
        </p:sp>
        <p:sp>
          <p:nvSpPr>
            <p:cNvPr id="34" name="Freeform 25">
              <a:extLst>
                <a:ext uri="{FF2B5EF4-FFF2-40B4-BE49-F238E27FC236}">
                  <a16:creationId xmlns:a16="http://schemas.microsoft.com/office/drawing/2014/main" id="{99E9203A-21E4-46D8-981A-4B28CA320A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L"/>
            </a:p>
          </p:txBody>
        </p:sp>
        <p:sp>
          <p:nvSpPr>
            <p:cNvPr id="35" name="Freeform 26">
              <a:extLst>
                <a:ext uri="{FF2B5EF4-FFF2-40B4-BE49-F238E27FC236}">
                  <a16:creationId xmlns:a16="http://schemas.microsoft.com/office/drawing/2014/main" id="{32FCE9B6-FB52-4045-8DCC-E5959B9A4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L"/>
            </a:p>
          </p:txBody>
        </p:sp>
        <p:sp>
          <p:nvSpPr>
            <p:cNvPr id="36" name="Freeform 27">
              <a:extLst>
                <a:ext uri="{FF2B5EF4-FFF2-40B4-BE49-F238E27FC236}">
                  <a16:creationId xmlns:a16="http://schemas.microsoft.com/office/drawing/2014/main" id="{E4A7025C-CDE8-429A-BBB9-E7380C96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L"/>
            </a:p>
          </p:txBody>
        </p:sp>
        <p:sp>
          <p:nvSpPr>
            <p:cNvPr id="37" name="Freeform 28">
              <a:extLst>
                <a:ext uri="{FF2B5EF4-FFF2-40B4-BE49-F238E27FC236}">
                  <a16:creationId xmlns:a16="http://schemas.microsoft.com/office/drawing/2014/main" id="{A4EA0256-5DF5-437A-98A7-B79F3E6BB8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L"/>
            </a:p>
          </p:txBody>
        </p:sp>
        <p:sp>
          <p:nvSpPr>
            <p:cNvPr id="38" name="Freeform 29">
              <a:extLst>
                <a:ext uri="{FF2B5EF4-FFF2-40B4-BE49-F238E27FC236}">
                  <a16:creationId xmlns:a16="http://schemas.microsoft.com/office/drawing/2014/main" id="{90C9433D-9E1C-493B-BEBD-C3081FFA32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L"/>
            </a:p>
          </p:txBody>
        </p:sp>
        <p:sp>
          <p:nvSpPr>
            <p:cNvPr id="39" name="Freeform 30">
              <a:extLst>
                <a:ext uri="{FF2B5EF4-FFF2-40B4-BE49-F238E27FC236}">
                  <a16:creationId xmlns:a16="http://schemas.microsoft.com/office/drawing/2014/main" id="{352B39BB-F298-4285-A709-1FBA0CB72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L"/>
            </a:p>
          </p:txBody>
        </p:sp>
        <p:sp>
          <p:nvSpPr>
            <p:cNvPr id="40" name="Freeform 31">
              <a:extLst>
                <a:ext uri="{FF2B5EF4-FFF2-40B4-BE49-F238E27FC236}">
                  <a16:creationId xmlns:a16="http://schemas.microsoft.com/office/drawing/2014/main" id="{31CAF2A0-CBA0-4E86-AA87-8750EC1AFB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IL"/>
            </a:p>
          </p:txBody>
        </p:sp>
      </p:grpSp>
      <p:sp>
        <p:nvSpPr>
          <p:cNvPr id="4" name="Rectangle 3">
            <a:extLst>
              <a:ext uri="{FF2B5EF4-FFF2-40B4-BE49-F238E27FC236}">
                <a16:creationId xmlns:a16="http://schemas.microsoft.com/office/drawing/2014/main" id="{D8256F0D-F56D-61CF-0787-083871E048F5}"/>
              </a:ext>
            </a:extLst>
          </p:cNvPr>
          <p:cNvSpPr/>
          <p:nvPr/>
        </p:nvSpPr>
        <p:spPr>
          <a:xfrm>
            <a:off x="1019015" y="1093787"/>
            <a:ext cx="3059969" cy="469741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600" b="1" cap="all" spc="0" dirty="0">
                <a:ln w="9525">
                  <a:solidFill>
                    <a:schemeClr val="bg1"/>
                  </a:solidFill>
                  <a:prstDash val="solid"/>
                </a:ln>
                <a:effectLst>
                  <a:outerShdw blurRad="12700" dist="38100" dir="2700000" algn="tl" rotWithShape="0">
                    <a:schemeClr val="bg1">
                      <a:lumMod val="50000"/>
                    </a:schemeClr>
                  </a:outerShdw>
                </a:effectLst>
                <a:latin typeface="+mj-lt"/>
                <a:ea typeface="+mj-ea"/>
                <a:cs typeface="+mj-cs"/>
              </a:rPr>
              <a:t>Algorithms</a:t>
            </a:r>
          </a:p>
        </p:txBody>
      </p:sp>
      <p:sp useBgFill="1">
        <p:nvSpPr>
          <p:cNvPr id="42" name="Round Diagonal Corner Rectangle 7">
            <a:extLst>
              <a:ext uri="{FF2B5EF4-FFF2-40B4-BE49-F238E27FC236}">
                <a16:creationId xmlns:a16="http://schemas.microsoft.com/office/drawing/2014/main" id="{7D1C411D-0818-4640-8657-2AF78250C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5084" y="0"/>
            <a:ext cx="7566916" cy="6848476"/>
          </a:xfrm>
          <a:prstGeom prst="round2DiagRect">
            <a:avLst>
              <a:gd name="adj1" fmla="val 0"/>
              <a:gd name="adj2" fmla="val 0"/>
            </a:avLst>
          </a:prstGeom>
          <a:ln w="19050" cap="sq">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FCA2785-32AA-7FD5-8F82-F77829F3091B}"/>
              </a:ext>
            </a:extLst>
          </p:cNvPr>
          <p:cNvSpPr txBox="1"/>
          <p:nvPr/>
        </p:nvSpPr>
        <p:spPr>
          <a:xfrm>
            <a:off x="5065784" y="334012"/>
            <a:ext cx="5831944" cy="5525451"/>
          </a:xfrm>
          <a:prstGeom prst="rect">
            <a:avLst/>
          </a:prstGeom>
        </p:spPr>
        <p:txBody>
          <a:bodyPr vert="horz" lIns="91440" tIns="45720" rIns="91440" bIns="45720" rtlCol="0">
            <a:noAutofit/>
          </a:bodyPr>
          <a:lstStyle/>
          <a:p>
            <a:pPr defTabSz="914400">
              <a:lnSpc>
                <a:spcPct val="110000"/>
              </a:lnSpc>
              <a:spcAft>
                <a:spcPts val="600"/>
              </a:spcAft>
              <a:buSzPct val="125000"/>
            </a:pPr>
            <a:r>
              <a:rPr lang="en-US" sz="1200" u="sng" dirty="0"/>
              <a:t>Convolutional Neural Networks (CNNs)</a:t>
            </a:r>
          </a:p>
          <a:p>
            <a:pPr defTabSz="914400">
              <a:lnSpc>
                <a:spcPct val="110000"/>
              </a:lnSpc>
              <a:spcAft>
                <a:spcPts val="600"/>
              </a:spcAft>
              <a:buSzPct val="125000"/>
            </a:pPr>
            <a:r>
              <a:rPr lang="en-US" sz="1200" dirty="0"/>
              <a:t>CNNs form the backbone of modern image analysis tasks. They are particularly well-suited for handling unstructured data, like images, and excel at automatically learning hierarchical features from raw data. Key advantages include:</a:t>
            </a:r>
          </a:p>
          <a:p>
            <a:pPr lvl="1" defTabSz="914400">
              <a:lnSpc>
                <a:spcPct val="110000"/>
              </a:lnSpc>
              <a:spcAft>
                <a:spcPts val="600"/>
              </a:spcAft>
              <a:buSzPct val="125000"/>
            </a:pPr>
            <a:r>
              <a:rPr lang="en-US" sz="1200" dirty="0"/>
              <a:t>•Feature Extraction: CNNs learn low-level features (edges, textures) in early layers and complex patterns (shapes, objects) in deeper layers.</a:t>
            </a:r>
          </a:p>
          <a:p>
            <a:pPr lvl="1" defTabSz="914400">
              <a:lnSpc>
                <a:spcPct val="110000"/>
              </a:lnSpc>
              <a:spcAft>
                <a:spcPts val="600"/>
              </a:spcAft>
              <a:buSzPct val="125000"/>
            </a:pPr>
            <a:r>
              <a:rPr lang="en-US" sz="1200" dirty="0"/>
              <a:t>•Spatial Hierarchies: By using convolutional layers and pooling layers, CNNs capture spatial dependencies, making them ideal for analyzing images.</a:t>
            </a:r>
          </a:p>
          <a:p>
            <a:r>
              <a:rPr lang="en-US" sz="1200" b="1" dirty="0"/>
              <a:t>Algorithmic Steps</a:t>
            </a:r>
          </a:p>
          <a:p>
            <a:pPr>
              <a:buFont typeface="+mj-lt"/>
              <a:buAutoNum type="arabicPeriod"/>
            </a:pPr>
            <a:r>
              <a:rPr lang="en-US" sz="1200" b="1" dirty="0"/>
              <a:t> Upload Image</a:t>
            </a:r>
            <a:endParaRPr lang="en-US" sz="1200" dirty="0"/>
          </a:p>
          <a:p>
            <a:pPr marL="742950" lvl="1" indent="-285750">
              <a:buFont typeface="+mj-lt"/>
              <a:buAutoNum type="arabicPeriod"/>
            </a:pPr>
            <a:r>
              <a:rPr lang="en-US" sz="1200" dirty="0"/>
              <a:t>The user uploads an image of a skin lesion through the Android app.</a:t>
            </a:r>
          </a:p>
          <a:p>
            <a:pPr>
              <a:buFont typeface="+mj-lt"/>
              <a:buAutoNum type="arabicPeriod"/>
            </a:pPr>
            <a:r>
              <a:rPr lang="en-US" sz="1200" b="1" dirty="0"/>
              <a:t> Preprocess the Image</a:t>
            </a:r>
            <a:endParaRPr lang="en-US" sz="1200" dirty="0"/>
          </a:p>
          <a:p>
            <a:pPr marL="742950" lvl="1" indent="-285750">
              <a:buFont typeface="+mj-lt"/>
              <a:buAutoNum type="arabicPeriod"/>
            </a:pPr>
            <a:r>
              <a:rPr lang="en-US" sz="1200" dirty="0"/>
              <a:t>Resize the image to the input dimensions required by the CNN model.</a:t>
            </a:r>
          </a:p>
          <a:p>
            <a:pPr marL="742950" lvl="1" indent="-285750">
              <a:buFont typeface="+mj-lt"/>
              <a:buAutoNum type="arabicPeriod"/>
            </a:pPr>
            <a:r>
              <a:rPr lang="en-US" sz="1200" dirty="0"/>
              <a:t>Normalize pixel values for consistent input data.</a:t>
            </a:r>
          </a:p>
          <a:p>
            <a:pPr lvl="1"/>
            <a:r>
              <a:rPr lang="en-US" sz="1200" dirty="0"/>
              <a:t>(to ensure compatibility with the model's input size and to stabilize the training process)</a:t>
            </a:r>
          </a:p>
          <a:p>
            <a:pPr>
              <a:buFont typeface="+mj-lt"/>
              <a:buAutoNum type="arabicPeriod"/>
            </a:pPr>
            <a:r>
              <a:rPr lang="en-US" sz="1200" b="1" dirty="0"/>
              <a:t> Feed Image into CNN for Feature Extraction and Prediction</a:t>
            </a:r>
            <a:endParaRPr lang="en-US" sz="1200" dirty="0"/>
          </a:p>
          <a:p>
            <a:pPr marL="742950" lvl="1" indent="-285750">
              <a:buFont typeface="+mj-lt"/>
              <a:buAutoNum type="arabicPeriod"/>
            </a:pPr>
            <a:r>
              <a:rPr lang="en-US" sz="1200" dirty="0"/>
              <a:t>The preprocessed image is fed into a pretrained Convolutional Neural Network (e.g., ResNet50, InceptionV3).</a:t>
            </a:r>
          </a:p>
          <a:p>
            <a:pPr marL="742950" lvl="1" indent="-285750">
              <a:buFont typeface="+mj-lt"/>
              <a:buAutoNum type="arabicPeriod"/>
            </a:pPr>
            <a:r>
              <a:rPr lang="en-US" sz="1200" dirty="0"/>
              <a:t>a pretrained CNN extracts features.</a:t>
            </a:r>
          </a:p>
          <a:p>
            <a:pPr marL="742950" lvl="1" indent="-285750">
              <a:buFont typeface="+mj-lt"/>
              <a:buAutoNum type="arabicPeriod"/>
            </a:pPr>
            <a:r>
              <a:rPr lang="en-US" sz="1200" dirty="0"/>
              <a:t>Convolutional layers extract hierarchical features such as edges, textures, and shapes.</a:t>
            </a:r>
          </a:p>
          <a:p>
            <a:pPr>
              <a:buFont typeface="+mj-lt"/>
              <a:buAutoNum type="arabicPeriod"/>
            </a:pPr>
            <a:r>
              <a:rPr lang="en-US" sz="1200" b="1" dirty="0"/>
              <a:t> Classification and Generate Predictions</a:t>
            </a:r>
            <a:endParaRPr lang="en-US" sz="1200" dirty="0"/>
          </a:p>
          <a:p>
            <a:pPr marL="742950" lvl="1" indent="-285750">
              <a:buFont typeface="+mj-lt"/>
              <a:buAutoNum type="arabicPeriod"/>
            </a:pPr>
            <a:r>
              <a:rPr lang="en-US" sz="1200" dirty="0"/>
              <a:t>Classify the image into categories (melanoma, benign/malignant skin lesion, or none).</a:t>
            </a:r>
          </a:p>
          <a:p>
            <a:pPr marL="742950" lvl="1" indent="-285750">
              <a:buFont typeface="+mj-lt"/>
              <a:buAutoNum type="arabicPeriod"/>
            </a:pPr>
            <a:r>
              <a:rPr lang="en-US" sz="1200" dirty="0"/>
              <a:t>Provide a confidence score for each category.</a:t>
            </a:r>
          </a:p>
          <a:p>
            <a:pPr>
              <a:buFont typeface="+mj-lt"/>
              <a:buAutoNum type="arabicPeriod"/>
            </a:pPr>
            <a:r>
              <a:rPr lang="en-US" sz="1200" b="1" dirty="0"/>
              <a:t> Visualize Model Focus with Heatmaps</a:t>
            </a:r>
            <a:endParaRPr lang="en-US" sz="1200" dirty="0"/>
          </a:p>
          <a:p>
            <a:pPr marL="742950" lvl="1" indent="-285750">
              <a:buFont typeface="+mj-lt"/>
              <a:buAutoNum type="arabicPeriod"/>
            </a:pPr>
            <a:r>
              <a:rPr lang="en-US" sz="1200" dirty="0"/>
              <a:t>Generate heatmaps to highlight regions of the image where the model focused during analysis.</a:t>
            </a:r>
          </a:p>
          <a:p>
            <a:pPr>
              <a:buFont typeface="+mj-lt"/>
              <a:buAutoNum type="arabicPeriod"/>
            </a:pPr>
            <a:r>
              <a:rPr lang="en-US" sz="1200" b="1" dirty="0"/>
              <a:t> Save and Display Results</a:t>
            </a:r>
            <a:endParaRPr lang="en-US" sz="1200" dirty="0"/>
          </a:p>
          <a:p>
            <a:pPr marL="742950" lvl="1" indent="-285750">
              <a:buFont typeface="+mj-lt"/>
              <a:buAutoNum type="arabicPeriod"/>
            </a:pPr>
            <a:r>
              <a:rPr lang="en-US" sz="1200" dirty="0"/>
              <a:t>Show the classification results, confidence scores, and heatmaps in the app.</a:t>
            </a:r>
          </a:p>
          <a:p>
            <a:pPr marL="742950" lvl="1" indent="-285750">
              <a:buFont typeface="+mj-lt"/>
              <a:buAutoNum type="arabicPeriod"/>
            </a:pPr>
            <a:r>
              <a:rPr lang="en-US" sz="1200" dirty="0"/>
              <a:t>allow users to export a summary report.</a:t>
            </a:r>
          </a:p>
        </p:txBody>
      </p:sp>
    </p:spTree>
    <p:extLst>
      <p:ext uri="{BB962C8B-B14F-4D97-AF65-F5344CB8AC3E}">
        <p14:creationId xmlns:p14="http://schemas.microsoft.com/office/powerpoint/2010/main" val="443955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568" name="Rectangle 567">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465"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233D8B44-8C3B-36A3-EA82-426D3769368F}"/>
              </a:ext>
            </a:extLst>
          </p:cNvPr>
          <p:cNvSpPr/>
          <p:nvPr/>
        </p:nvSpPr>
        <p:spPr>
          <a:xfrm>
            <a:off x="2379528" y="270171"/>
            <a:ext cx="1539398" cy="482071"/>
          </a:xfrm>
          <a:prstGeom prst="rect">
            <a:avLst/>
          </a:prstGeom>
        </p:spPr>
        <p:txBody>
          <a:bodyPr vert="horz" lIns="91440" tIns="45720" rIns="91440" bIns="45720" rtlCol="0">
            <a:normAutofit/>
          </a:bodyPr>
          <a:lstStyle/>
          <a:p>
            <a:pPr defTabSz="914400">
              <a:lnSpc>
                <a:spcPct val="120000"/>
              </a:lnSpc>
              <a:spcBef>
                <a:spcPct val="0"/>
              </a:spcBef>
              <a:spcAft>
                <a:spcPts val="600"/>
              </a:spcAft>
              <a:buSzPct val="125000"/>
            </a:pPr>
            <a:r>
              <a:rPr lang="en-US" sz="2000" b="1" cap="all" spc="0" dirty="0">
                <a:ln w="9525">
                  <a:solidFill>
                    <a:schemeClr val="bg1"/>
                  </a:solidFill>
                  <a:prstDash val="solid"/>
                </a:ln>
                <a:effectLst>
                  <a:outerShdw blurRad="12700" dist="38100" dir="2700000" algn="tl" rotWithShape="0">
                    <a:schemeClr val="bg1">
                      <a:lumMod val="50000"/>
                    </a:schemeClr>
                  </a:outerShdw>
                </a:effectLst>
              </a:rPr>
              <a:t>Database</a:t>
            </a:r>
          </a:p>
        </p:txBody>
      </p:sp>
      <p:pic>
        <p:nvPicPr>
          <p:cNvPr id="3" name="Picture 2">
            <a:extLst>
              <a:ext uri="{FF2B5EF4-FFF2-40B4-BE49-F238E27FC236}">
                <a16:creationId xmlns:a16="http://schemas.microsoft.com/office/drawing/2014/main" id="{ABFF35FE-0918-77E7-FB44-25AA3A5C943E}"/>
              </a:ext>
            </a:extLst>
          </p:cNvPr>
          <p:cNvPicPr>
            <a:picLocks noChangeAspect="1"/>
          </p:cNvPicPr>
          <p:nvPr/>
        </p:nvPicPr>
        <p:blipFill>
          <a:blip r:embed="rId4" cstate="print">
            <a:extLst>
              <a:ext uri="{28A0092B-C50C-407E-A947-70E740481C1C}">
                <a14:useLocalDpi xmlns:a14="http://schemas.microsoft.com/office/drawing/2010/main" val="0"/>
              </a:ext>
            </a:extLst>
          </a:blip>
          <a:srcRect l="3054" r="2001" b="-1"/>
          <a:stretch/>
        </p:blipFill>
        <p:spPr bwMode="auto">
          <a:xfrm>
            <a:off x="6129358" y="833756"/>
            <a:ext cx="5456279" cy="5387657"/>
          </a:xfrm>
          <a:prstGeom prst="round2DiagRect">
            <a:avLst>
              <a:gd name="adj1" fmla="val 5608"/>
              <a:gd name="adj2" fmla="val 0"/>
            </a:avLst>
          </a:prstGeom>
          <a:no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grpSp>
        <p:nvGrpSpPr>
          <p:cNvPr id="569" name="Group 568">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468"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L"/>
            </a:p>
          </p:txBody>
        </p:sp>
        <p:sp>
          <p:nvSpPr>
            <p:cNvPr id="469"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L"/>
            </a:p>
          </p:txBody>
        </p:sp>
        <p:sp>
          <p:nvSpPr>
            <p:cNvPr id="470"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L"/>
            </a:p>
          </p:txBody>
        </p:sp>
        <p:sp>
          <p:nvSpPr>
            <p:cNvPr id="471"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L"/>
            </a:p>
          </p:txBody>
        </p:sp>
        <p:sp>
          <p:nvSpPr>
            <p:cNvPr id="472"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L"/>
            </a:p>
          </p:txBody>
        </p:sp>
        <p:sp>
          <p:nvSpPr>
            <p:cNvPr id="473"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L"/>
            </a:p>
          </p:txBody>
        </p:sp>
        <p:sp>
          <p:nvSpPr>
            <p:cNvPr id="474"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L"/>
            </a:p>
          </p:txBody>
        </p:sp>
        <p:sp>
          <p:nvSpPr>
            <p:cNvPr id="475"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L"/>
            </a:p>
          </p:txBody>
        </p:sp>
        <p:sp>
          <p:nvSpPr>
            <p:cNvPr id="476"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L"/>
            </a:p>
          </p:txBody>
        </p:sp>
        <p:sp>
          <p:nvSpPr>
            <p:cNvPr id="477"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L"/>
            </a:p>
          </p:txBody>
        </p:sp>
        <p:sp>
          <p:nvSpPr>
            <p:cNvPr id="478"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L"/>
            </a:p>
          </p:txBody>
        </p:sp>
        <p:sp>
          <p:nvSpPr>
            <p:cNvPr id="479"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IL"/>
            </a:p>
          </p:txBody>
        </p:sp>
        <p:sp>
          <p:nvSpPr>
            <p:cNvPr id="480"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L"/>
            </a:p>
          </p:txBody>
        </p:sp>
        <p:sp>
          <p:nvSpPr>
            <p:cNvPr id="481"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L"/>
            </a:p>
          </p:txBody>
        </p:sp>
        <p:sp>
          <p:nvSpPr>
            <p:cNvPr id="482"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L"/>
            </a:p>
          </p:txBody>
        </p:sp>
        <p:sp>
          <p:nvSpPr>
            <p:cNvPr id="483"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L"/>
            </a:p>
          </p:txBody>
        </p:sp>
        <p:sp>
          <p:nvSpPr>
            <p:cNvPr id="484"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IL"/>
            </a:p>
          </p:txBody>
        </p:sp>
        <p:sp>
          <p:nvSpPr>
            <p:cNvPr id="485"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L"/>
            </a:p>
          </p:txBody>
        </p:sp>
        <p:sp>
          <p:nvSpPr>
            <p:cNvPr id="486"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L"/>
            </a:p>
          </p:txBody>
        </p:sp>
        <p:sp>
          <p:nvSpPr>
            <p:cNvPr id="487"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L"/>
            </a:p>
          </p:txBody>
        </p:sp>
        <p:sp>
          <p:nvSpPr>
            <p:cNvPr id="488"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L"/>
            </a:p>
          </p:txBody>
        </p:sp>
        <p:sp>
          <p:nvSpPr>
            <p:cNvPr id="489"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L"/>
            </a:p>
          </p:txBody>
        </p:sp>
        <p:sp>
          <p:nvSpPr>
            <p:cNvPr id="490"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L"/>
            </a:p>
          </p:txBody>
        </p:sp>
        <p:sp>
          <p:nvSpPr>
            <p:cNvPr id="491"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L"/>
            </a:p>
          </p:txBody>
        </p:sp>
        <p:sp>
          <p:nvSpPr>
            <p:cNvPr id="492"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L"/>
            </a:p>
          </p:txBody>
        </p:sp>
        <p:sp>
          <p:nvSpPr>
            <p:cNvPr id="493"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L"/>
            </a:p>
          </p:txBody>
        </p:sp>
        <p:sp>
          <p:nvSpPr>
            <p:cNvPr id="494"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IL"/>
            </a:p>
          </p:txBody>
        </p:sp>
      </p:grpSp>
      <p:sp>
        <p:nvSpPr>
          <p:cNvPr id="4" name="Rectangle 3">
            <a:extLst>
              <a:ext uri="{FF2B5EF4-FFF2-40B4-BE49-F238E27FC236}">
                <a16:creationId xmlns:a16="http://schemas.microsoft.com/office/drawing/2014/main" id="{9C5909BF-0B45-B1F4-6311-5646F4D716FA}"/>
              </a:ext>
            </a:extLst>
          </p:cNvPr>
          <p:cNvSpPr/>
          <p:nvPr/>
        </p:nvSpPr>
        <p:spPr>
          <a:xfrm>
            <a:off x="7866426" y="346391"/>
            <a:ext cx="2263309" cy="461665"/>
          </a:xfrm>
          <a:prstGeom prst="rect">
            <a:avLst/>
          </a:prstGeom>
          <a:noFill/>
        </p:spPr>
        <p:txBody>
          <a:bodyPr wrap="square" lIns="91440" tIns="45720" rIns="91440" bIns="45720">
            <a:spAutoFit/>
          </a:bodyPr>
          <a:lstStyle/>
          <a:p>
            <a:pPr algn="ctr">
              <a:spcAft>
                <a:spcPts val="600"/>
              </a:spcAft>
            </a:pPr>
            <a:r>
              <a:rPr lang="en-US" sz="2400" b="1">
                <a:ln w="12700">
                  <a:solidFill>
                    <a:schemeClr val="accent5"/>
                  </a:solidFill>
                  <a:prstDash val="solid"/>
                </a:ln>
                <a:solidFill>
                  <a:schemeClr val="bg1"/>
                </a:solidFill>
              </a:rPr>
              <a:t>Class Diagram</a:t>
            </a:r>
            <a:endParaRPr lang="en-US" sz="2400" b="1" cap="none" spc="0">
              <a:ln w="12700">
                <a:solidFill>
                  <a:schemeClr val="accent5"/>
                </a:solidFill>
                <a:prstDash val="solid"/>
              </a:ln>
              <a:solidFill>
                <a:schemeClr val="bg1"/>
              </a:solidFill>
              <a:effectLst/>
            </a:endParaRPr>
          </a:p>
        </p:txBody>
      </p:sp>
      <p:graphicFrame>
        <p:nvGraphicFramePr>
          <p:cNvPr id="452" name="Diagram 451">
            <a:extLst>
              <a:ext uri="{FF2B5EF4-FFF2-40B4-BE49-F238E27FC236}">
                <a16:creationId xmlns:a16="http://schemas.microsoft.com/office/drawing/2014/main" id="{660F3949-1C30-966E-36D2-80701605BAF9}"/>
              </a:ext>
            </a:extLst>
          </p:cNvPr>
          <p:cNvGraphicFramePr/>
          <p:nvPr>
            <p:extLst>
              <p:ext uri="{D42A27DB-BD31-4B8C-83A1-F6EECF244321}">
                <p14:modId xmlns:p14="http://schemas.microsoft.com/office/powerpoint/2010/main" val="2909116725"/>
              </p:ext>
            </p:extLst>
          </p:nvPr>
        </p:nvGraphicFramePr>
        <p:xfrm>
          <a:off x="846138" y="867897"/>
          <a:ext cx="4784744" cy="5463052"/>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6605886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CB9FF82-45A7-673E-5B52-B9240BEEF41C}"/>
              </a:ext>
            </a:extLst>
          </p:cNvPr>
          <p:cNvSpPr/>
          <p:nvPr/>
        </p:nvSpPr>
        <p:spPr>
          <a:xfrm>
            <a:off x="952500" y="4747497"/>
            <a:ext cx="8712200" cy="1200330"/>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IL"/>
          </a:p>
        </p:txBody>
      </p:sp>
      <p:sp>
        <p:nvSpPr>
          <p:cNvPr id="3" name="Rectangle 2">
            <a:extLst>
              <a:ext uri="{FF2B5EF4-FFF2-40B4-BE49-F238E27FC236}">
                <a16:creationId xmlns:a16="http://schemas.microsoft.com/office/drawing/2014/main" id="{B661223B-7AF0-F36C-9996-FEFE96AF3548}"/>
              </a:ext>
            </a:extLst>
          </p:cNvPr>
          <p:cNvSpPr/>
          <p:nvPr/>
        </p:nvSpPr>
        <p:spPr>
          <a:xfrm>
            <a:off x="952500" y="933450"/>
            <a:ext cx="8712200" cy="3743146"/>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IL"/>
          </a:p>
        </p:txBody>
      </p:sp>
      <p:sp>
        <p:nvSpPr>
          <p:cNvPr id="2" name="Rectangle 1">
            <a:extLst>
              <a:ext uri="{FF2B5EF4-FFF2-40B4-BE49-F238E27FC236}">
                <a16:creationId xmlns:a16="http://schemas.microsoft.com/office/drawing/2014/main" id="{57408FBF-59BB-72DC-0291-0809E6C354C2}"/>
              </a:ext>
            </a:extLst>
          </p:cNvPr>
          <p:cNvSpPr/>
          <p:nvPr/>
        </p:nvSpPr>
        <p:spPr>
          <a:xfrm>
            <a:off x="2082703" y="275391"/>
            <a:ext cx="6718506" cy="707886"/>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4000" b="1" cap="none" spc="0" dirty="0">
                <a:ln/>
                <a:solidFill>
                  <a:schemeClr val="accent3"/>
                </a:solidFill>
                <a:effectLst/>
              </a:rPr>
              <a:t>Skins diseases and skin cancer</a:t>
            </a:r>
          </a:p>
        </p:txBody>
      </p:sp>
      <p:sp>
        <p:nvSpPr>
          <p:cNvPr id="7" name="TextBox 6">
            <a:extLst>
              <a:ext uri="{FF2B5EF4-FFF2-40B4-BE49-F238E27FC236}">
                <a16:creationId xmlns:a16="http://schemas.microsoft.com/office/drawing/2014/main" id="{E696F0D4-1391-D755-A4DA-3FA0E6E10BBA}"/>
              </a:ext>
            </a:extLst>
          </p:cNvPr>
          <p:cNvSpPr txBox="1"/>
          <p:nvPr/>
        </p:nvSpPr>
        <p:spPr>
          <a:xfrm>
            <a:off x="1016002" y="4714696"/>
            <a:ext cx="8572498" cy="1200329"/>
          </a:xfrm>
          <a:prstGeom prst="rect">
            <a:avLst/>
          </a:prstGeom>
          <a:noFill/>
        </p:spPr>
        <p:txBody>
          <a:bodyPr wrap="square">
            <a:spAutoFit/>
          </a:bodyPr>
          <a:lstStyle/>
          <a:p>
            <a:r>
              <a:rPr lang="en-US" dirty="0">
                <a:solidFill>
                  <a:schemeClr val="bg1"/>
                </a:solidFill>
              </a:rPr>
              <a:t>To address this pressing issue, our project aims to develop an </a:t>
            </a:r>
            <a:r>
              <a:rPr lang="en-US" b="1" dirty="0">
                <a:solidFill>
                  <a:schemeClr val="bg1"/>
                </a:solidFill>
              </a:rPr>
              <a:t>automated system for detecting and analyzing skin lesions, particularly melanoma, using deep learning algorithms</a:t>
            </a:r>
            <a:r>
              <a:rPr lang="en-US" dirty="0">
                <a:solidFill>
                  <a:schemeClr val="bg1"/>
                </a:solidFill>
              </a:rPr>
              <a:t>. By leveraging state</a:t>
            </a:r>
            <a:r>
              <a:rPr lang="he-IL" dirty="0">
                <a:solidFill>
                  <a:schemeClr val="bg1"/>
                </a:solidFill>
              </a:rPr>
              <a:t> </a:t>
            </a:r>
            <a:r>
              <a:rPr lang="en-US" dirty="0">
                <a:solidFill>
                  <a:schemeClr val="bg1"/>
                </a:solidFill>
              </a:rPr>
              <a:t>of the art Convolutional Neural Networks (CNNs) such as </a:t>
            </a:r>
            <a:r>
              <a:rPr lang="en-US" b="1" dirty="0" err="1">
                <a:solidFill>
                  <a:schemeClr val="bg1"/>
                </a:solidFill>
              </a:rPr>
              <a:t>ResNet</a:t>
            </a:r>
            <a:r>
              <a:rPr lang="en-US" dirty="0">
                <a:solidFill>
                  <a:schemeClr val="bg1"/>
                </a:solidFill>
              </a:rPr>
              <a:t> and </a:t>
            </a:r>
            <a:r>
              <a:rPr lang="en-US" b="1" dirty="0">
                <a:solidFill>
                  <a:schemeClr val="bg1"/>
                </a:solidFill>
              </a:rPr>
              <a:t>Inception.</a:t>
            </a:r>
            <a:endParaRPr lang="en-IL" dirty="0">
              <a:solidFill>
                <a:schemeClr val="bg1"/>
              </a:solidFill>
            </a:endParaRPr>
          </a:p>
        </p:txBody>
      </p:sp>
      <p:pic>
        <p:nvPicPr>
          <p:cNvPr id="1026" name="Picture 2" descr="Melanoma from a mole that was once an even colour and shape but has now changed">
            <a:extLst>
              <a:ext uri="{FF2B5EF4-FFF2-40B4-BE49-F238E27FC236}">
                <a16:creationId xmlns:a16="http://schemas.microsoft.com/office/drawing/2014/main" id="{24E50525-3626-DDC5-627C-E92A76826F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0827" y="1842347"/>
            <a:ext cx="931959" cy="112767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uspicious irritated mole found not to be melanoma">
            <a:extLst>
              <a:ext uri="{FF2B5EF4-FFF2-40B4-BE49-F238E27FC236}">
                <a16:creationId xmlns:a16="http://schemas.microsoft.com/office/drawing/2014/main" id="{C19DA04D-6CEE-B537-1D74-07868F3924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10826" y="3819756"/>
            <a:ext cx="931960" cy="141191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2E1C9C3D-C4F5-9230-4000-292E784941E4}"/>
              </a:ext>
            </a:extLst>
          </p:cNvPr>
          <p:cNvSpPr/>
          <p:nvPr/>
        </p:nvSpPr>
        <p:spPr>
          <a:xfrm>
            <a:off x="10185751" y="1398574"/>
            <a:ext cx="1382110" cy="40011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000" dirty="0">
                <a:solidFill>
                  <a:srgbClr val="FF0000"/>
                </a:solidFill>
                <a:latin typeface="Arial" panose="020B0604020202020204" pitchFamily="34" charset="0"/>
                <a:cs typeface="Arial" panose="020B0604020202020204" pitchFamily="34" charset="0"/>
              </a:rPr>
              <a:t>Melanoma</a:t>
            </a:r>
            <a:endParaRPr lang="en-US" sz="2000" cap="none" spc="0" dirty="0">
              <a:ln/>
              <a:solidFill>
                <a:srgbClr val="FF0000"/>
              </a:solidFill>
              <a:effectLst/>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925D52C6-36CF-66C7-59E3-9A2EC953004F}"/>
              </a:ext>
            </a:extLst>
          </p:cNvPr>
          <p:cNvSpPr/>
          <p:nvPr/>
        </p:nvSpPr>
        <p:spPr>
          <a:xfrm>
            <a:off x="9950912" y="3277387"/>
            <a:ext cx="1851789" cy="40011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000" dirty="0">
                <a:solidFill>
                  <a:srgbClr val="00B050"/>
                </a:solidFill>
                <a:latin typeface="Arial" panose="020B0604020202020204" pitchFamily="34" charset="0"/>
                <a:cs typeface="Arial" panose="020B0604020202020204" pitchFamily="34" charset="0"/>
              </a:rPr>
              <a:t>Not Melanoma</a:t>
            </a:r>
            <a:endParaRPr lang="en-US" sz="2000" cap="none" spc="0" dirty="0">
              <a:ln/>
              <a:solidFill>
                <a:srgbClr val="00B050"/>
              </a:solidFill>
              <a:effectLst/>
              <a:latin typeface="Arial" panose="020B0604020202020204" pitchFamily="34" charset="0"/>
              <a:cs typeface="Arial" panose="020B0604020202020204" pitchFamily="34" charset="0"/>
            </a:endParaRPr>
          </a:p>
        </p:txBody>
      </p:sp>
      <p:graphicFrame>
        <p:nvGraphicFramePr>
          <p:cNvPr id="1030" name="TextBox 4">
            <a:extLst>
              <a:ext uri="{FF2B5EF4-FFF2-40B4-BE49-F238E27FC236}">
                <a16:creationId xmlns:a16="http://schemas.microsoft.com/office/drawing/2014/main" id="{B5861F3E-4385-1322-CC70-CFAF6E6CAF02}"/>
              </a:ext>
            </a:extLst>
          </p:cNvPr>
          <p:cNvGraphicFramePr/>
          <p:nvPr>
            <p:extLst>
              <p:ext uri="{D42A27DB-BD31-4B8C-83A1-F6EECF244321}">
                <p14:modId xmlns:p14="http://schemas.microsoft.com/office/powerpoint/2010/main" val="3481402367"/>
              </p:ext>
            </p:extLst>
          </p:nvPr>
        </p:nvGraphicFramePr>
        <p:xfrm>
          <a:off x="1016001" y="983277"/>
          <a:ext cx="8572498" cy="369331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033052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307FE41-8388-F010-B0BE-39D5DFFF9A20}"/>
              </a:ext>
            </a:extLst>
          </p:cNvPr>
          <p:cNvSpPr/>
          <p:nvPr/>
        </p:nvSpPr>
        <p:spPr>
          <a:xfrm>
            <a:off x="3896426" y="0"/>
            <a:ext cx="4189737"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cap="none" spc="0">
                <a:ln/>
                <a:solidFill>
                  <a:schemeClr val="accent4"/>
                </a:solidFill>
                <a:effectLst/>
              </a:rPr>
              <a:t>literature review </a:t>
            </a:r>
            <a:endParaRPr lang="en-US" sz="4400" b="1" cap="none" spc="0" dirty="0">
              <a:ln/>
              <a:solidFill>
                <a:schemeClr val="accent4"/>
              </a:solidFill>
              <a:effectLst/>
            </a:endParaRPr>
          </a:p>
        </p:txBody>
      </p:sp>
      <p:grpSp>
        <p:nvGrpSpPr>
          <p:cNvPr id="11" name="Group 10">
            <a:extLst>
              <a:ext uri="{FF2B5EF4-FFF2-40B4-BE49-F238E27FC236}">
                <a16:creationId xmlns:a16="http://schemas.microsoft.com/office/drawing/2014/main" id="{99E3C2CF-10A4-894E-CE84-FC498ACD2DD4}"/>
              </a:ext>
            </a:extLst>
          </p:cNvPr>
          <p:cNvGrpSpPr/>
          <p:nvPr/>
        </p:nvGrpSpPr>
        <p:grpSpPr>
          <a:xfrm>
            <a:off x="968443" y="651201"/>
            <a:ext cx="9531351" cy="2139909"/>
            <a:chOff x="968444" y="769441"/>
            <a:chExt cx="9531351" cy="2139909"/>
          </a:xfrm>
        </p:grpSpPr>
        <p:sp>
          <p:nvSpPr>
            <p:cNvPr id="7" name="Rectangle 6">
              <a:extLst>
                <a:ext uri="{FF2B5EF4-FFF2-40B4-BE49-F238E27FC236}">
                  <a16:creationId xmlns:a16="http://schemas.microsoft.com/office/drawing/2014/main" id="{BDD24732-E883-7AF7-6FA5-9B11BBDC52B9}"/>
                </a:ext>
              </a:extLst>
            </p:cNvPr>
            <p:cNvSpPr/>
            <p:nvPr/>
          </p:nvSpPr>
          <p:spPr>
            <a:xfrm>
              <a:off x="968444" y="769441"/>
              <a:ext cx="9531349" cy="2139909"/>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sz="1600"/>
            </a:p>
          </p:txBody>
        </p:sp>
        <p:sp>
          <p:nvSpPr>
            <p:cNvPr id="3" name="TextBox 2">
              <a:extLst>
                <a:ext uri="{FF2B5EF4-FFF2-40B4-BE49-F238E27FC236}">
                  <a16:creationId xmlns:a16="http://schemas.microsoft.com/office/drawing/2014/main" id="{2A30AA72-CD68-9FB3-2CCD-443894514B48}"/>
                </a:ext>
              </a:extLst>
            </p:cNvPr>
            <p:cNvSpPr txBox="1"/>
            <p:nvPr/>
          </p:nvSpPr>
          <p:spPr>
            <a:xfrm>
              <a:off x="968445" y="769441"/>
              <a:ext cx="9531350" cy="2062103"/>
            </a:xfrm>
            <a:prstGeom prst="rect">
              <a:avLst/>
            </a:prstGeom>
            <a:noFill/>
          </p:spPr>
          <p:txBody>
            <a:bodyPr wrap="square">
              <a:spAutoFit/>
            </a:bodyPr>
            <a:lstStyle>
              <a:defPPr>
                <a:defRPr lang="en-US"/>
              </a:defPPr>
            </a:lstStyle>
            <a:p>
              <a:r>
                <a:rPr lang="en-IL" sz="1600" b="1" dirty="0">
                  <a:solidFill>
                    <a:schemeClr val="bg1"/>
                  </a:solidFill>
                </a:rPr>
                <a:t>Datasets</a:t>
              </a:r>
              <a:r>
                <a:rPr lang="en-IL" sz="1600" dirty="0">
                  <a:solidFill>
                    <a:schemeClr val="bg1"/>
                  </a:solidFill>
                </a:rPr>
                <a:t> play a critical role in developing robust and accurate models for skin cancer detection. Two prominent datasets frequently used in research are:</a:t>
              </a:r>
            </a:p>
            <a:p>
              <a:r>
                <a:rPr lang="en-IL" sz="1600" dirty="0">
                  <a:solidFill>
                    <a:schemeClr val="bg1"/>
                  </a:solidFill>
                </a:rPr>
                <a:t>[1]ISIC Archive: The International Skin Imaging Collaboration (ISIC) Archive is one of the largest public databases of </a:t>
              </a:r>
              <a:r>
                <a:rPr lang="en-IL" sz="1600" dirty="0" err="1">
                  <a:solidFill>
                    <a:schemeClr val="bg1"/>
                  </a:solidFill>
                </a:rPr>
                <a:t>dermoscopic</a:t>
              </a:r>
              <a:r>
                <a:rPr lang="en-IL" sz="1600" dirty="0">
                  <a:solidFill>
                    <a:schemeClr val="bg1"/>
                  </a:solidFill>
                </a:rPr>
                <a:t> images. It provides a wide range of annotated images for training and testing machine learning models.</a:t>
              </a:r>
            </a:p>
            <a:p>
              <a:r>
                <a:rPr lang="en-IL" sz="1600" dirty="0">
                  <a:solidFill>
                    <a:schemeClr val="bg1"/>
                  </a:solidFill>
                </a:rPr>
                <a:t>[2]HAM10000: This dataset comprises over 10,000 multi-source images of skin lesions, including both benign and malignant samples. Frequently used in Kaggle competitions, HAM10000 serves as a benchmark for evaluating the performance of skin cancer detection algorithms.</a:t>
              </a:r>
            </a:p>
          </p:txBody>
        </p:sp>
      </p:grpSp>
      <p:grpSp>
        <p:nvGrpSpPr>
          <p:cNvPr id="12" name="Group 11">
            <a:extLst>
              <a:ext uri="{FF2B5EF4-FFF2-40B4-BE49-F238E27FC236}">
                <a16:creationId xmlns:a16="http://schemas.microsoft.com/office/drawing/2014/main" id="{C75D255C-6C58-23AD-DF6F-F5D27C3DA888}"/>
              </a:ext>
            </a:extLst>
          </p:cNvPr>
          <p:cNvGrpSpPr/>
          <p:nvPr/>
        </p:nvGrpSpPr>
        <p:grpSpPr>
          <a:xfrm>
            <a:off x="914789" y="2924366"/>
            <a:ext cx="9584233" cy="1107996"/>
            <a:chOff x="915559" y="3457436"/>
            <a:chExt cx="9584233" cy="1308124"/>
          </a:xfrm>
        </p:grpSpPr>
        <p:sp>
          <p:nvSpPr>
            <p:cNvPr id="10" name="Rectangle 9">
              <a:extLst>
                <a:ext uri="{FF2B5EF4-FFF2-40B4-BE49-F238E27FC236}">
                  <a16:creationId xmlns:a16="http://schemas.microsoft.com/office/drawing/2014/main" id="{ABE5D692-ADD0-E923-A59C-C69D03E8B997}"/>
                </a:ext>
              </a:extLst>
            </p:cNvPr>
            <p:cNvSpPr/>
            <p:nvPr/>
          </p:nvSpPr>
          <p:spPr>
            <a:xfrm>
              <a:off x="968443" y="3457436"/>
              <a:ext cx="9531349" cy="1308124"/>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sz="1600"/>
            </a:p>
          </p:txBody>
        </p:sp>
        <p:sp>
          <p:nvSpPr>
            <p:cNvPr id="5" name="TextBox 4">
              <a:extLst>
                <a:ext uri="{FF2B5EF4-FFF2-40B4-BE49-F238E27FC236}">
                  <a16:creationId xmlns:a16="http://schemas.microsoft.com/office/drawing/2014/main" id="{2BC7B909-B47B-E3EF-0C12-7404B2E35664}"/>
                </a:ext>
              </a:extLst>
            </p:cNvPr>
            <p:cNvSpPr txBox="1">
              <a:spLocks/>
            </p:cNvSpPr>
            <p:nvPr/>
          </p:nvSpPr>
          <p:spPr>
            <a:xfrm>
              <a:off x="915559" y="3501321"/>
              <a:ext cx="9584233" cy="927076"/>
            </a:xfrm>
            <a:prstGeom prst="rect">
              <a:avLst/>
            </a:prstGeom>
            <a:noFill/>
          </p:spPr>
          <p:txBody>
            <a:bodyPr wrap="square">
              <a:spAutoFit/>
            </a:bodyPr>
            <a:lstStyle/>
            <a:p>
              <a:r>
                <a:rPr lang="en-US" sz="1600" b="1" dirty="0">
                  <a:solidFill>
                    <a:schemeClr val="bg1"/>
                  </a:solidFill>
                </a:rPr>
                <a:t>Preprocessing techniques</a:t>
              </a:r>
              <a:r>
                <a:rPr lang="en-US" sz="1600" dirty="0">
                  <a:solidFill>
                    <a:schemeClr val="bg1"/>
                  </a:solidFill>
                </a:rPr>
                <a:t>, such as </a:t>
              </a:r>
              <a:r>
                <a:rPr lang="en-US" sz="1600" b="1" dirty="0">
                  <a:solidFill>
                    <a:schemeClr val="bg1"/>
                  </a:solidFill>
                </a:rPr>
                <a:t>segmentation</a:t>
              </a:r>
              <a:r>
                <a:rPr lang="en-US" sz="1600" dirty="0">
                  <a:solidFill>
                    <a:schemeClr val="bg1"/>
                  </a:solidFill>
                </a:rPr>
                <a:t> and </a:t>
              </a:r>
              <a:r>
                <a:rPr lang="en-US" sz="1600" b="1" dirty="0">
                  <a:solidFill>
                    <a:schemeClr val="bg1"/>
                  </a:solidFill>
                </a:rPr>
                <a:t>contrast enhancement</a:t>
              </a:r>
              <a:r>
                <a:rPr lang="en-US" sz="1600" dirty="0">
                  <a:solidFill>
                    <a:schemeClr val="bg1"/>
                  </a:solidFill>
                </a:rPr>
                <a:t>, play a crucial role in improving the quality of skin lesion images for analysis, enabling more accurate detection and classification. Studies, such as "Detection and Classification of Melanoma Skin Cancer Using Image Processing Techniques" [5], highlight the effectiveness of these methods in enhancing image clarity and contributing to higher </a:t>
              </a:r>
              <a:r>
                <a:rPr lang="en-US" sz="1600" b="1" dirty="0">
                  <a:solidFill>
                    <a:schemeClr val="bg1"/>
                  </a:solidFill>
                </a:rPr>
                <a:t>diagnostic accuracy</a:t>
              </a:r>
              <a:r>
                <a:rPr lang="en-US" sz="1600" dirty="0">
                  <a:solidFill>
                    <a:schemeClr val="bg1"/>
                  </a:solidFill>
                </a:rPr>
                <a:t>.</a:t>
              </a:r>
            </a:p>
          </p:txBody>
        </p:sp>
      </p:grpSp>
      <p:grpSp>
        <p:nvGrpSpPr>
          <p:cNvPr id="19" name="Group 18">
            <a:extLst>
              <a:ext uri="{FF2B5EF4-FFF2-40B4-BE49-F238E27FC236}">
                <a16:creationId xmlns:a16="http://schemas.microsoft.com/office/drawing/2014/main" id="{D1B4E03B-0D22-8D7B-A211-4894575D0D81}"/>
              </a:ext>
            </a:extLst>
          </p:cNvPr>
          <p:cNvGrpSpPr/>
          <p:nvPr/>
        </p:nvGrpSpPr>
        <p:grpSpPr>
          <a:xfrm>
            <a:off x="921274" y="4146988"/>
            <a:ext cx="9584236" cy="1107999"/>
            <a:chOff x="903601" y="5344506"/>
            <a:chExt cx="9584236" cy="1308128"/>
          </a:xfrm>
        </p:grpSpPr>
        <p:sp>
          <p:nvSpPr>
            <p:cNvPr id="17" name="Rectangle 16">
              <a:extLst>
                <a:ext uri="{FF2B5EF4-FFF2-40B4-BE49-F238E27FC236}">
                  <a16:creationId xmlns:a16="http://schemas.microsoft.com/office/drawing/2014/main" id="{1AEEC637-0CA8-AE6A-3618-DF5119394CBA}"/>
                </a:ext>
              </a:extLst>
            </p:cNvPr>
            <p:cNvSpPr/>
            <p:nvPr/>
          </p:nvSpPr>
          <p:spPr>
            <a:xfrm>
              <a:off x="942000" y="5344509"/>
              <a:ext cx="9531349" cy="1308125"/>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sz="1600"/>
            </a:p>
          </p:txBody>
        </p:sp>
        <p:sp>
          <p:nvSpPr>
            <p:cNvPr id="9" name="TextBox 8">
              <a:extLst>
                <a:ext uri="{FF2B5EF4-FFF2-40B4-BE49-F238E27FC236}">
                  <a16:creationId xmlns:a16="http://schemas.microsoft.com/office/drawing/2014/main" id="{EF639327-F5E1-816C-A81E-5A7CA1E5580C}"/>
                </a:ext>
              </a:extLst>
            </p:cNvPr>
            <p:cNvSpPr txBox="1"/>
            <p:nvPr/>
          </p:nvSpPr>
          <p:spPr>
            <a:xfrm>
              <a:off x="903601" y="5344506"/>
              <a:ext cx="9584236" cy="1108000"/>
            </a:xfrm>
            <a:prstGeom prst="rect">
              <a:avLst/>
            </a:prstGeom>
            <a:noFill/>
          </p:spPr>
          <p:txBody>
            <a:bodyPr wrap="square">
              <a:spAutoFit/>
            </a:bodyPr>
            <a:lstStyle/>
            <a:p>
              <a:r>
                <a:rPr lang="en-IL" sz="1600" dirty="0">
                  <a:solidFill>
                    <a:schemeClr val="bg1"/>
                  </a:solidFill>
                  <a:effectLst/>
                  <a:latin typeface="Aptos" panose="020B0004020202020204" pitchFamily="34" charset="0"/>
                  <a:ea typeface="Aptos" panose="020B0004020202020204" pitchFamily="34" charset="0"/>
                  <a:cs typeface="Arial" panose="020B0604020202020204" pitchFamily="34" charset="0"/>
                </a:rPr>
                <a:t>Deep learning, particularly convolutional neural networks (</a:t>
              </a:r>
              <a:r>
                <a:rPr lang="en-IL" sz="1600" dirty="0" err="1">
                  <a:solidFill>
                    <a:schemeClr val="bg1"/>
                  </a:solidFill>
                  <a:effectLst/>
                  <a:latin typeface="Aptos" panose="020B0004020202020204" pitchFamily="34" charset="0"/>
                  <a:ea typeface="Aptos" panose="020B0004020202020204" pitchFamily="34" charset="0"/>
                  <a:cs typeface="Arial" panose="020B0604020202020204" pitchFamily="34" charset="0"/>
                </a:rPr>
                <a:t>CNNs</a:t>
              </a:r>
              <a:r>
                <a:rPr lang="en-US" sz="1600" dirty="0">
                  <a:solidFill>
                    <a:schemeClr val="bg1"/>
                  </a:solidFill>
                  <a:effectLst/>
                  <a:latin typeface="Aptos" panose="020B0004020202020204" pitchFamily="34" charset="0"/>
                  <a:ea typeface="Aptos" panose="020B0004020202020204" pitchFamily="34" charset="0"/>
                  <a:cs typeface="Arial" panose="020B0604020202020204" pitchFamily="34" charset="0"/>
                </a:rPr>
                <a:t>-</a:t>
              </a:r>
              <a:r>
                <a:rPr lang="he-IL" sz="1600" dirty="0">
                  <a:solidFill>
                    <a:schemeClr val="bg1"/>
                  </a:solidFill>
                  <a:effectLst/>
                  <a:latin typeface="Aptos" panose="020B0004020202020204" pitchFamily="34" charset="0"/>
                  <a:ea typeface="Aptos" panose="020B0004020202020204" pitchFamily="34" charset="0"/>
                  <a:cs typeface="Arial" panose="020B0604020202020204" pitchFamily="34" charset="0"/>
                </a:rPr>
                <a:t> רשת </a:t>
              </a:r>
              <a:r>
                <a:rPr lang="he-IL" sz="1600" dirty="0" err="1">
                  <a:solidFill>
                    <a:schemeClr val="bg1"/>
                  </a:solidFill>
                  <a:effectLst/>
                  <a:latin typeface="Aptos" panose="020B0004020202020204" pitchFamily="34" charset="0"/>
                  <a:ea typeface="Aptos" panose="020B0004020202020204" pitchFamily="34" charset="0"/>
                  <a:cs typeface="Arial" panose="020B0604020202020204" pitchFamily="34" charset="0"/>
                </a:rPr>
                <a:t>קונבולוציה</a:t>
              </a:r>
              <a:r>
                <a:rPr lang="en-IL" sz="1600" dirty="0">
                  <a:solidFill>
                    <a:schemeClr val="bg1"/>
                  </a:solidFill>
                  <a:effectLst/>
                  <a:latin typeface="Aptos" panose="020B0004020202020204" pitchFamily="34" charset="0"/>
                  <a:ea typeface="Aptos" panose="020B0004020202020204" pitchFamily="34" charset="0"/>
                  <a:cs typeface="Arial" panose="020B0604020202020204" pitchFamily="34" charset="0"/>
                </a:rPr>
                <a:t>), has emerged as the leading approach for skin cancer detection. For instance, [6]“</a:t>
              </a:r>
              <a:r>
                <a:rPr lang="en-IL" sz="1600" b="1" dirty="0">
                  <a:solidFill>
                    <a:schemeClr val="bg1"/>
                  </a:solidFill>
                  <a:effectLst/>
                  <a:latin typeface="Aptos" panose="020B0004020202020204" pitchFamily="34" charset="0"/>
                  <a:ea typeface="Aptos" panose="020B0004020202020204" pitchFamily="34" charset="0"/>
                  <a:cs typeface="Arial" panose="020B0604020202020204" pitchFamily="34" charset="0"/>
                </a:rPr>
                <a:t>Dermatologist-Level Classification of Skin Cancer with Deep Neural Networks</a:t>
              </a:r>
              <a:r>
                <a:rPr lang="en-IL" sz="1600" dirty="0">
                  <a:solidFill>
                    <a:schemeClr val="bg1"/>
                  </a:solidFill>
                  <a:effectLst/>
                  <a:latin typeface="Aptos" panose="020B0004020202020204" pitchFamily="34" charset="0"/>
                  <a:ea typeface="Aptos" panose="020B0004020202020204" pitchFamily="34" charset="0"/>
                  <a:cs typeface="Arial" panose="020B0604020202020204" pitchFamily="34" charset="0"/>
                </a:rPr>
                <a:t>” demonstrated the efficacy of </a:t>
              </a:r>
              <a:r>
                <a:rPr lang="en-IL" sz="1600" dirty="0" err="1">
                  <a:solidFill>
                    <a:schemeClr val="bg1"/>
                  </a:solidFill>
                  <a:effectLst/>
                  <a:latin typeface="Aptos" panose="020B0004020202020204" pitchFamily="34" charset="0"/>
                  <a:ea typeface="Aptos" panose="020B0004020202020204" pitchFamily="34" charset="0"/>
                  <a:cs typeface="Arial" panose="020B0604020202020204" pitchFamily="34" charset="0"/>
                </a:rPr>
                <a:t>CNNs</a:t>
              </a:r>
              <a:r>
                <a:rPr lang="en-IL" sz="1600" dirty="0">
                  <a:solidFill>
                    <a:schemeClr val="bg1"/>
                  </a:solidFill>
                  <a:effectLst/>
                  <a:latin typeface="Aptos" panose="020B0004020202020204" pitchFamily="34" charset="0"/>
                  <a:ea typeface="Aptos" panose="020B0004020202020204" pitchFamily="34" charset="0"/>
                  <a:cs typeface="Arial" panose="020B0604020202020204" pitchFamily="34" charset="0"/>
                </a:rPr>
                <a:t> in achieving dermatologist-level accuracy</a:t>
              </a:r>
              <a:r>
                <a:rPr lang="en-US" sz="1600" dirty="0">
                  <a:solidFill>
                    <a:schemeClr val="bg1"/>
                  </a:solidFill>
                  <a:latin typeface="Aptos" panose="020B0004020202020204" pitchFamily="34" charset="0"/>
                  <a:ea typeface="Aptos" panose="020B0004020202020204" pitchFamily="34" charset="0"/>
                  <a:cs typeface="Arial" panose="020B0604020202020204" pitchFamily="34" charset="0"/>
                </a:rPr>
                <a:t>.</a:t>
              </a:r>
              <a:endParaRPr lang="en-IL" sz="1600" dirty="0">
                <a:solidFill>
                  <a:schemeClr val="bg1"/>
                </a:solidFill>
              </a:endParaRPr>
            </a:p>
          </p:txBody>
        </p:sp>
      </p:grpSp>
      <p:grpSp>
        <p:nvGrpSpPr>
          <p:cNvPr id="2" name="Group 1">
            <a:extLst>
              <a:ext uri="{FF2B5EF4-FFF2-40B4-BE49-F238E27FC236}">
                <a16:creationId xmlns:a16="http://schemas.microsoft.com/office/drawing/2014/main" id="{95AD476B-7C7E-1E5B-1A65-F10F94F37856}"/>
              </a:ext>
            </a:extLst>
          </p:cNvPr>
          <p:cNvGrpSpPr/>
          <p:nvPr/>
        </p:nvGrpSpPr>
        <p:grpSpPr>
          <a:xfrm>
            <a:off x="933229" y="5388240"/>
            <a:ext cx="9584236" cy="889343"/>
            <a:chOff x="903601" y="5344502"/>
            <a:chExt cx="9584236" cy="1308124"/>
          </a:xfrm>
        </p:grpSpPr>
        <p:sp>
          <p:nvSpPr>
            <p:cNvPr id="4" name="Rectangle 3">
              <a:extLst>
                <a:ext uri="{FF2B5EF4-FFF2-40B4-BE49-F238E27FC236}">
                  <a16:creationId xmlns:a16="http://schemas.microsoft.com/office/drawing/2014/main" id="{9F00EF16-3C08-C5BE-7158-E5A0895A77DD}"/>
                </a:ext>
              </a:extLst>
            </p:cNvPr>
            <p:cNvSpPr/>
            <p:nvPr/>
          </p:nvSpPr>
          <p:spPr>
            <a:xfrm>
              <a:off x="942000" y="5344502"/>
              <a:ext cx="9531349" cy="1308124"/>
            </a:xfrm>
            <a:prstGeom prst="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sz="1600"/>
            </a:p>
          </p:txBody>
        </p:sp>
        <p:sp>
          <p:nvSpPr>
            <p:cNvPr id="8" name="TextBox 7">
              <a:extLst>
                <a:ext uri="{FF2B5EF4-FFF2-40B4-BE49-F238E27FC236}">
                  <a16:creationId xmlns:a16="http://schemas.microsoft.com/office/drawing/2014/main" id="{0941D63B-4FAE-A9B3-E312-25567BB22BA4}"/>
                </a:ext>
              </a:extLst>
            </p:cNvPr>
            <p:cNvSpPr txBox="1"/>
            <p:nvPr/>
          </p:nvSpPr>
          <p:spPr>
            <a:xfrm>
              <a:off x="903601" y="5344502"/>
              <a:ext cx="9584236" cy="1222304"/>
            </a:xfrm>
            <a:prstGeom prst="rect">
              <a:avLst/>
            </a:prstGeom>
            <a:noFill/>
          </p:spPr>
          <p:txBody>
            <a:bodyPr wrap="square">
              <a:spAutoFit/>
            </a:bodyPr>
            <a:lstStyle/>
            <a:p>
              <a:r>
                <a:rPr lang="en-US" sz="1600" dirty="0">
                  <a:solidFill>
                    <a:schemeClr val="bg1"/>
                  </a:solidFill>
                  <a:latin typeface="Aptos" panose="020B0004020202020204" pitchFamily="34" charset="0"/>
                  <a:cs typeface="Arial" panose="020B0604020202020204" pitchFamily="34" charset="0"/>
                </a:rPr>
                <a:t>A systematic review by [4]"</a:t>
              </a:r>
              <a:r>
                <a:rPr lang="en-US" sz="1600" b="1" dirty="0">
                  <a:solidFill>
                    <a:schemeClr val="bg1"/>
                  </a:solidFill>
                  <a:latin typeface="Aptos" panose="020B0004020202020204" pitchFamily="34" charset="0"/>
                  <a:cs typeface="Arial" panose="020B0604020202020204" pitchFamily="34" charset="0"/>
                </a:rPr>
                <a:t>Skin Cancer Detection: A Review Using Deep Learning Techniques</a:t>
              </a:r>
              <a:r>
                <a:rPr lang="en-US" sz="1600" dirty="0">
                  <a:solidFill>
                    <a:schemeClr val="bg1"/>
                  </a:solidFill>
                  <a:latin typeface="Aptos" panose="020B0004020202020204" pitchFamily="34" charset="0"/>
                  <a:cs typeface="Arial" panose="020B0604020202020204" pitchFamily="34" charset="0"/>
                </a:rPr>
                <a:t>" consolidates findings from key research papers, emphasizing lesion parameters such as symmetry, color, and shape in distinguishing benign</a:t>
              </a:r>
              <a:r>
                <a:rPr lang="he-IL" sz="1600" dirty="0">
                  <a:solidFill>
                    <a:schemeClr val="bg1"/>
                  </a:solidFill>
                  <a:latin typeface="Aptos" panose="020B0004020202020204" pitchFamily="34" charset="0"/>
                  <a:cs typeface="Arial" panose="020B0604020202020204" pitchFamily="34" charset="0"/>
                </a:rPr>
                <a:t>(גידול שפיר)</a:t>
              </a:r>
              <a:r>
                <a:rPr lang="en-US" sz="1600" dirty="0">
                  <a:solidFill>
                    <a:schemeClr val="bg1"/>
                  </a:solidFill>
                  <a:latin typeface="Aptos" panose="020B0004020202020204" pitchFamily="34" charset="0"/>
                  <a:cs typeface="Arial" panose="020B0604020202020204" pitchFamily="34" charset="0"/>
                </a:rPr>
                <a:t> and malignant skin</a:t>
              </a:r>
              <a:r>
                <a:rPr lang="he-IL" sz="1600" dirty="0">
                  <a:solidFill>
                    <a:schemeClr val="bg1"/>
                  </a:solidFill>
                  <a:latin typeface="Aptos" panose="020B0004020202020204" pitchFamily="34" charset="0"/>
                  <a:cs typeface="Arial" panose="020B0604020202020204" pitchFamily="34" charset="0"/>
                </a:rPr>
                <a:t>(גידול ממאיר)</a:t>
              </a:r>
              <a:r>
                <a:rPr lang="en-US" sz="1600" dirty="0">
                  <a:solidFill>
                    <a:schemeClr val="bg1"/>
                  </a:solidFill>
                  <a:latin typeface="Aptos" panose="020B0004020202020204" pitchFamily="34" charset="0"/>
                  <a:cs typeface="Arial" panose="020B0604020202020204" pitchFamily="34" charset="0"/>
                </a:rPr>
                <a:t> cancers. </a:t>
              </a:r>
              <a:endParaRPr lang="en-IL" sz="1600" dirty="0">
                <a:solidFill>
                  <a:schemeClr val="bg1"/>
                </a:solidFill>
                <a:latin typeface="Aptos" panose="020B0004020202020204" pitchFamily="34" charset="0"/>
                <a:cs typeface="Arial" panose="020B0604020202020204" pitchFamily="34" charset="0"/>
              </a:endParaRPr>
            </a:p>
          </p:txBody>
        </p:sp>
      </p:grpSp>
    </p:spTree>
    <p:extLst>
      <p:ext uri="{BB962C8B-B14F-4D97-AF65-F5344CB8AC3E}">
        <p14:creationId xmlns:p14="http://schemas.microsoft.com/office/powerpoint/2010/main" val="38006927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37EADEA-E80B-F2E1-30EF-8245040AFE26}"/>
              </a:ext>
            </a:extLst>
          </p:cNvPr>
          <p:cNvSpPr txBox="1"/>
          <p:nvPr/>
        </p:nvSpPr>
        <p:spPr>
          <a:xfrm>
            <a:off x="1303507" y="879198"/>
            <a:ext cx="9766569" cy="3262111"/>
          </a:xfrm>
          <a:prstGeom prst="rect">
            <a:avLst/>
          </a:prstGeom>
          <a:noFill/>
        </p:spPr>
        <p:txBody>
          <a:bodyPr wrap="square">
            <a:spAutoFit/>
          </a:bodyPr>
          <a:lstStyle/>
          <a:p>
            <a:pPr marL="342900" lvl="0" indent="-342900" rtl="0">
              <a:lnSpc>
                <a:spcPct val="115000"/>
              </a:lnSpc>
              <a:buSzPts val="1200"/>
              <a:buFont typeface="+mj-lt"/>
              <a:buAutoNum type="arabicPeriod" startAt="4"/>
            </a:pPr>
            <a:r>
              <a:rPr lang="en-IL" sz="1800" kern="100" dirty="0" err="1">
                <a:solidFill>
                  <a:schemeClr val="bg1"/>
                </a:solidFill>
                <a:effectLst/>
                <a:latin typeface="Aptos" panose="020B0004020202020204" pitchFamily="34" charset="0"/>
                <a:ea typeface="Aptos" panose="020B0004020202020204" pitchFamily="34" charset="0"/>
                <a:cs typeface="Arial" panose="020B0604020202020204" pitchFamily="34" charset="0"/>
              </a:rPr>
              <a:t>Dildar</a:t>
            </a:r>
            <a:r>
              <a:rPr lang="en-IL" sz="1800" kern="100" dirty="0">
                <a:solidFill>
                  <a:schemeClr val="bg1"/>
                </a:solidFill>
                <a:effectLst/>
                <a:latin typeface="Aptos" panose="020B0004020202020204" pitchFamily="34" charset="0"/>
                <a:ea typeface="Aptos" panose="020B0004020202020204" pitchFamily="34" charset="0"/>
                <a:cs typeface="Arial" panose="020B0604020202020204" pitchFamily="34" charset="0"/>
              </a:rPr>
              <a:t>, M., Akram, S., Irfan, M., Khan, H. Ullah, Ramzan, M., Mahmood, A. Rehman, </a:t>
            </a:r>
            <a:r>
              <a:rPr lang="en-IL" sz="1800" kern="100" dirty="0" err="1">
                <a:solidFill>
                  <a:schemeClr val="bg1"/>
                </a:solidFill>
                <a:effectLst/>
                <a:latin typeface="Aptos" panose="020B0004020202020204" pitchFamily="34" charset="0"/>
                <a:ea typeface="Aptos" panose="020B0004020202020204" pitchFamily="34" charset="0"/>
                <a:cs typeface="Arial" panose="020B0604020202020204" pitchFamily="34" charset="0"/>
              </a:rPr>
              <a:t>Alsaiari</a:t>
            </a:r>
            <a:r>
              <a:rPr lang="en-IL" sz="1800" kern="100" dirty="0">
                <a:solidFill>
                  <a:schemeClr val="bg1"/>
                </a:solidFill>
                <a:effectLst/>
                <a:latin typeface="Aptos" panose="020B0004020202020204" pitchFamily="34" charset="0"/>
                <a:ea typeface="Aptos" panose="020B0004020202020204" pitchFamily="34" charset="0"/>
                <a:cs typeface="Arial" panose="020B0604020202020204" pitchFamily="34" charset="0"/>
              </a:rPr>
              <a:t>, S. </a:t>
            </a:r>
            <a:r>
              <a:rPr lang="en-IL" sz="1800" kern="100" dirty="0" err="1">
                <a:solidFill>
                  <a:schemeClr val="bg1"/>
                </a:solidFill>
                <a:effectLst/>
                <a:latin typeface="Aptos" panose="020B0004020202020204" pitchFamily="34" charset="0"/>
                <a:ea typeface="Aptos" panose="020B0004020202020204" pitchFamily="34" charset="0"/>
                <a:cs typeface="Arial" panose="020B0604020202020204" pitchFamily="34" charset="0"/>
              </a:rPr>
              <a:t>Ayed</a:t>
            </a:r>
            <a:r>
              <a:rPr lang="en-IL" sz="1800" kern="100" dirty="0">
                <a:solidFill>
                  <a:schemeClr val="bg1"/>
                </a:solidFill>
                <a:effectLst/>
                <a:latin typeface="Aptos" panose="020B0004020202020204" pitchFamily="34" charset="0"/>
                <a:ea typeface="Aptos" panose="020B0004020202020204" pitchFamily="34" charset="0"/>
                <a:cs typeface="Arial" panose="020B0604020202020204" pitchFamily="34" charset="0"/>
              </a:rPr>
              <a:t>, Saeed, A. Hakeem M., </a:t>
            </a:r>
            <a:r>
              <a:rPr lang="en-IL" sz="1800" kern="100" dirty="0" err="1">
                <a:solidFill>
                  <a:schemeClr val="bg1"/>
                </a:solidFill>
                <a:effectLst/>
                <a:latin typeface="Aptos" panose="020B0004020202020204" pitchFamily="34" charset="0"/>
                <a:ea typeface="Aptos" panose="020B0004020202020204" pitchFamily="34" charset="0"/>
                <a:cs typeface="Arial" panose="020B0604020202020204" pitchFamily="34" charset="0"/>
              </a:rPr>
              <a:t>Alraddadi</a:t>
            </a:r>
            <a:r>
              <a:rPr lang="en-IL" sz="1800" kern="100" dirty="0">
                <a:solidFill>
                  <a:schemeClr val="bg1"/>
                </a:solidFill>
                <a:effectLst/>
                <a:latin typeface="Aptos" panose="020B0004020202020204" pitchFamily="34" charset="0"/>
                <a:ea typeface="Aptos" panose="020B0004020202020204" pitchFamily="34" charset="0"/>
                <a:cs typeface="Arial" panose="020B0604020202020204" pitchFamily="34" charset="0"/>
              </a:rPr>
              <a:t>, M. </a:t>
            </a:r>
            <a:r>
              <a:rPr lang="en-IL" sz="1800" kern="100" dirty="0" err="1">
                <a:solidFill>
                  <a:schemeClr val="bg1"/>
                </a:solidFill>
                <a:effectLst/>
                <a:latin typeface="Aptos" panose="020B0004020202020204" pitchFamily="34" charset="0"/>
                <a:ea typeface="Aptos" panose="020B0004020202020204" pitchFamily="34" charset="0"/>
                <a:cs typeface="Arial" panose="020B0604020202020204" pitchFamily="34" charset="0"/>
              </a:rPr>
              <a:t>Olaythah</a:t>
            </a:r>
            <a:r>
              <a:rPr lang="en-IL" sz="1800" kern="100" dirty="0">
                <a:solidFill>
                  <a:schemeClr val="bg1"/>
                </a:solidFill>
                <a:effectLst/>
                <a:latin typeface="Aptos" panose="020B0004020202020204" pitchFamily="34" charset="0"/>
                <a:ea typeface="Aptos" panose="020B0004020202020204" pitchFamily="34" charset="0"/>
                <a:cs typeface="Arial" panose="020B0604020202020204" pitchFamily="34" charset="0"/>
              </a:rPr>
              <a:t>, </a:t>
            </a:r>
            <a:r>
              <a:rPr lang="en-IL" sz="1800" kern="100" dirty="0" err="1">
                <a:solidFill>
                  <a:schemeClr val="bg1"/>
                </a:solidFill>
                <a:effectLst/>
                <a:latin typeface="Aptos" panose="020B0004020202020204" pitchFamily="34" charset="0"/>
                <a:ea typeface="Aptos" panose="020B0004020202020204" pitchFamily="34" charset="0"/>
                <a:cs typeface="Arial" panose="020B0604020202020204" pitchFamily="34" charset="0"/>
              </a:rPr>
              <a:t>Mahnashi</a:t>
            </a:r>
            <a:r>
              <a:rPr lang="en-IL" sz="1800" kern="100" dirty="0">
                <a:solidFill>
                  <a:schemeClr val="bg1"/>
                </a:solidFill>
                <a:effectLst/>
                <a:latin typeface="Aptos" panose="020B0004020202020204" pitchFamily="34" charset="0"/>
                <a:ea typeface="Aptos" panose="020B0004020202020204" pitchFamily="34" charset="0"/>
                <a:cs typeface="Arial" panose="020B0604020202020204" pitchFamily="34" charset="0"/>
              </a:rPr>
              <a:t>, M. Hussen (2021). Skin cancer detection: A review using deep learning techniques. </a:t>
            </a:r>
            <a:r>
              <a:rPr lang="en-IL" sz="1800" i="1" kern="100" dirty="0">
                <a:solidFill>
                  <a:schemeClr val="bg1"/>
                </a:solidFill>
                <a:effectLst/>
                <a:latin typeface="Aptos" panose="020B0004020202020204" pitchFamily="34" charset="0"/>
                <a:ea typeface="Aptos" panose="020B0004020202020204" pitchFamily="34" charset="0"/>
                <a:cs typeface="Arial" panose="020B0604020202020204" pitchFamily="34" charset="0"/>
              </a:rPr>
              <a:t>International Journal of Environmental Research and Public Health</a:t>
            </a:r>
            <a:r>
              <a:rPr lang="en-IL" sz="1800" kern="100" dirty="0">
                <a:solidFill>
                  <a:schemeClr val="bg1"/>
                </a:solidFill>
                <a:effectLst/>
                <a:latin typeface="Aptos" panose="020B0004020202020204" pitchFamily="34" charset="0"/>
                <a:ea typeface="Aptos" panose="020B0004020202020204" pitchFamily="34" charset="0"/>
                <a:cs typeface="Arial" panose="020B0604020202020204" pitchFamily="34" charset="0"/>
              </a:rPr>
              <a:t>, 18(10), 5479. </a:t>
            </a:r>
            <a:r>
              <a:rPr lang="en-IL" sz="1800" u="sng" kern="100" dirty="0">
                <a:solidFill>
                  <a:schemeClr val="bg1"/>
                </a:solidFill>
                <a:effectLst/>
                <a:latin typeface="Aptos" panose="020B0004020202020204" pitchFamily="34" charset="0"/>
                <a:ea typeface="Aptos" panose="020B00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https://doi.org/10.3390/ijerph18105479</a:t>
            </a:r>
            <a:endParaRPr lang="en-IL" sz="1800" kern="100" dirty="0">
              <a:solidFill>
                <a:schemeClr val="bg1"/>
              </a:solidFill>
              <a:effectLst/>
              <a:latin typeface="Aptos" panose="020B0004020202020204" pitchFamily="34" charset="0"/>
              <a:ea typeface="Aptos" panose="020B0004020202020204" pitchFamily="34" charset="0"/>
              <a:cs typeface="Arial" panose="020B0604020202020204" pitchFamily="34" charset="0"/>
            </a:endParaRPr>
          </a:p>
          <a:p>
            <a:pPr marL="342900" lvl="0" indent="-342900">
              <a:lnSpc>
                <a:spcPct val="115000"/>
              </a:lnSpc>
              <a:buSzPts val="1200"/>
              <a:buFont typeface="+mj-lt"/>
              <a:buAutoNum type="arabicPeriod" startAt="4"/>
            </a:pPr>
            <a:r>
              <a:rPr lang="en-IL" sz="1800" kern="100" dirty="0">
                <a:solidFill>
                  <a:schemeClr val="bg1"/>
                </a:solidFill>
                <a:effectLst/>
                <a:latin typeface="Aptos" panose="020B0004020202020204" pitchFamily="34" charset="0"/>
                <a:ea typeface="Aptos" panose="020B0004020202020204" pitchFamily="34" charset="0"/>
                <a:cs typeface="Arial" panose="020B0604020202020204" pitchFamily="34" charset="0"/>
              </a:rPr>
              <a:t>Kaushik </a:t>
            </a:r>
            <a:r>
              <a:rPr lang="en-IL" sz="1800" kern="100" dirty="0" err="1">
                <a:solidFill>
                  <a:schemeClr val="bg1"/>
                </a:solidFill>
                <a:effectLst/>
                <a:latin typeface="Aptos" panose="020B0004020202020204" pitchFamily="34" charset="0"/>
                <a:ea typeface="Aptos" panose="020B0004020202020204" pitchFamily="34" charset="0"/>
                <a:cs typeface="Arial" panose="020B0604020202020204" pitchFamily="34" charset="0"/>
              </a:rPr>
              <a:t>Vikensh</a:t>
            </a:r>
            <a:r>
              <a:rPr lang="en-IL" sz="1800" kern="100" dirty="0">
                <a:solidFill>
                  <a:schemeClr val="bg1"/>
                </a:solidFill>
                <a:effectLst/>
                <a:latin typeface="Aptos" panose="020B0004020202020204" pitchFamily="34" charset="0"/>
                <a:ea typeface="Aptos" panose="020B0004020202020204" pitchFamily="34" charset="0"/>
                <a:cs typeface="Arial" panose="020B0604020202020204" pitchFamily="34" charset="0"/>
              </a:rPr>
              <a:t> C., Nirmal </a:t>
            </a:r>
            <a:r>
              <a:rPr lang="en-IL" sz="1800" kern="100" dirty="0" err="1">
                <a:solidFill>
                  <a:schemeClr val="bg1"/>
                </a:solidFill>
                <a:effectLst/>
                <a:latin typeface="Aptos" panose="020B0004020202020204" pitchFamily="34" charset="0"/>
                <a:ea typeface="Aptos" panose="020B0004020202020204" pitchFamily="34" charset="0"/>
                <a:cs typeface="Arial" panose="020B0604020202020204" pitchFamily="34" charset="0"/>
              </a:rPr>
              <a:t>Kummar</a:t>
            </a:r>
            <a:r>
              <a:rPr lang="en-IL" sz="1800" kern="100" dirty="0">
                <a:solidFill>
                  <a:schemeClr val="bg1"/>
                </a:solidFill>
                <a:effectLst/>
                <a:latin typeface="Aptos" panose="020B0004020202020204" pitchFamily="34" charset="0"/>
                <a:ea typeface="Aptos" panose="020B0004020202020204" pitchFamily="34" charset="0"/>
                <a:cs typeface="Arial" panose="020B0604020202020204" pitchFamily="34" charset="0"/>
              </a:rPr>
              <a:t> P., Seetharaman R., Anitha D.(2023). Detection and Classification of Melanoma Skin Cancer Using Image Processing Technique.</a:t>
            </a:r>
            <a:r>
              <a:rPr lang="en-IL" sz="1200" i="1" kern="100" dirty="0">
                <a:solidFill>
                  <a:schemeClr val="bg1"/>
                </a:solidFill>
                <a:effectLst/>
                <a:latin typeface="Arial" panose="020B0604020202020204" pitchFamily="34" charset="0"/>
                <a:ea typeface="Aptos" panose="020B0004020202020204" pitchFamily="34" charset="0"/>
                <a:cs typeface="Arial" panose="020B0604020202020204" pitchFamily="34" charset="0"/>
              </a:rPr>
              <a:t> </a:t>
            </a:r>
            <a:r>
              <a:rPr lang="en-IL" sz="1800" i="1" kern="100" dirty="0">
                <a:solidFill>
                  <a:schemeClr val="bg1"/>
                </a:solidFill>
                <a:effectLst/>
                <a:latin typeface="Aptos" panose="020B0004020202020204" pitchFamily="34" charset="0"/>
                <a:ea typeface="Aptos" panose="020B0004020202020204" pitchFamily="34" charset="0"/>
                <a:cs typeface="Arial" panose="020B0604020202020204" pitchFamily="34" charset="0"/>
              </a:rPr>
              <a:t>Diagnostics</a:t>
            </a:r>
            <a:r>
              <a:rPr lang="en-IL" sz="1800" kern="100" dirty="0">
                <a:solidFill>
                  <a:schemeClr val="bg1"/>
                </a:solidFill>
                <a:effectLst/>
                <a:latin typeface="Aptos" panose="020B0004020202020204" pitchFamily="34" charset="0"/>
                <a:ea typeface="Aptos" panose="020B0004020202020204" pitchFamily="34" charset="0"/>
                <a:cs typeface="Arial" panose="020B0604020202020204" pitchFamily="34" charset="0"/>
              </a:rPr>
              <a:t> , 13(21), 3313. </a:t>
            </a:r>
            <a:r>
              <a:rPr lang="en-IL" sz="1800" u="sng" kern="100" dirty="0">
                <a:solidFill>
                  <a:schemeClr val="bg1"/>
                </a:solidFill>
                <a:effectLst/>
                <a:latin typeface="Aptos" panose="020B0004020202020204" pitchFamily="34" charset="0"/>
                <a:ea typeface="Aptos" panose="020B00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https://doi.org/10.3390/diagnostics13213313</a:t>
            </a:r>
            <a:endParaRPr lang="en-IL" sz="1800" kern="100" dirty="0">
              <a:solidFill>
                <a:schemeClr val="bg1"/>
              </a:solidFill>
              <a:effectLst/>
              <a:latin typeface="Aptos" panose="020B0004020202020204" pitchFamily="34" charset="0"/>
              <a:ea typeface="Aptos" panose="020B0004020202020204" pitchFamily="34" charset="0"/>
              <a:cs typeface="Arial" panose="020B0604020202020204" pitchFamily="34" charset="0"/>
            </a:endParaRPr>
          </a:p>
          <a:p>
            <a:pPr marL="342900" lvl="0" indent="-342900">
              <a:lnSpc>
                <a:spcPct val="115000"/>
              </a:lnSpc>
              <a:spcAft>
                <a:spcPts val="800"/>
              </a:spcAft>
              <a:buSzPts val="1200"/>
              <a:buFont typeface="+mj-lt"/>
              <a:buAutoNum type="arabicPeriod" startAt="4"/>
            </a:pPr>
            <a:r>
              <a:rPr lang="en-IL" sz="1800" kern="100" dirty="0" err="1">
                <a:solidFill>
                  <a:schemeClr val="bg1"/>
                </a:solidFill>
                <a:effectLst/>
                <a:latin typeface="Aptos" panose="020B0004020202020204" pitchFamily="34" charset="0"/>
                <a:ea typeface="Aptos" panose="020B0004020202020204" pitchFamily="34" charset="0"/>
                <a:cs typeface="Arial" panose="020B0604020202020204" pitchFamily="34" charset="0"/>
              </a:rPr>
              <a:t>Esteva</a:t>
            </a:r>
            <a:r>
              <a:rPr lang="en-IL" sz="1800" kern="100" dirty="0">
                <a:solidFill>
                  <a:schemeClr val="bg1"/>
                </a:solidFill>
                <a:effectLst/>
                <a:latin typeface="Aptos" panose="020B0004020202020204" pitchFamily="34" charset="0"/>
                <a:ea typeface="Aptos" panose="020B0004020202020204" pitchFamily="34" charset="0"/>
                <a:cs typeface="Arial" panose="020B0604020202020204" pitchFamily="34" charset="0"/>
              </a:rPr>
              <a:t>, A., </a:t>
            </a:r>
            <a:r>
              <a:rPr lang="en-IL" sz="1800" kern="100" dirty="0" err="1">
                <a:solidFill>
                  <a:schemeClr val="bg1"/>
                </a:solidFill>
                <a:effectLst/>
                <a:latin typeface="Aptos" panose="020B0004020202020204" pitchFamily="34" charset="0"/>
                <a:ea typeface="Aptos" panose="020B0004020202020204" pitchFamily="34" charset="0"/>
                <a:cs typeface="Arial" panose="020B0604020202020204" pitchFamily="34" charset="0"/>
              </a:rPr>
              <a:t>Kuprel</a:t>
            </a:r>
            <a:r>
              <a:rPr lang="en-IL" sz="1800" kern="100" dirty="0">
                <a:solidFill>
                  <a:schemeClr val="bg1"/>
                </a:solidFill>
                <a:effectLst/>
                <a:latin typeface="Aptos" panose="020B0004020202020204" pitchFamily="34" charset="0"/>
                <a:ea typeface="Aptos" panose="020B0004020202020204" pitchFamily="34" charset="0"/>
                <a:cs typeface="Arial" panose="020B0604020202020204" pitchFamily="34" charset="0"/>
              </a:rPr>
              <a:t>, B., Novoa, R. A., Ko, J., </a:t>
            </a:r>
            <a:r>
              <a:rPr lang="en-IL" sz="1800" kern="100" dirty="0" err="1">
                <a:solidFill>
                  <a:schemeClr val="bg1"/>
                </a:solidFill>
                <a:effectLst/>
                <a:latin typeface="Aptos" panose="020B0004020202020204" pitchFamily="34" charset="0"/>
                <a:ea typeface="Aptos" panose="020B0004020202020204" pitchFamily="34" charset="0"/>
                <a:cs typeface="Arial" panose="020B0604020202020204" pitchFamily="34" charset="0"/>
              </a:rPr>
              <a:t>Swetter</a:t>
            </a:r>
            <a:r>
              <a:rPr lang="en-IL" sz="1800" kern="100" dirty="0">
                <a:solidFill>
                  <a:schemeClr val="bg1"/>
                </a:solidFill>
                <a:effectLst/>
                <a:latin typeface="Aptos" panose="020B0004020202020204" pitchFamily="34" charset="0"/>
                <a:ea typeface="Aptos" panose="020B0004020202020204" pitchFamily="34" charset="0"/>
                <a:cs typeface="Arial" panose="020B0604020202020204" pitchFamily="34" charset="0"/>
              </a:rPr>
              <a:t>, S. M., Blau, H. M., &amp; Thrun, S. (2017). Dermatologist-level classification of skin cancer with deep neural networks. </a:t>
            </a:r>
            <a:r>
              <a:rPr lang="en-IL" sz="1800" i="1" kern="100" dirty="0">
                <a:solidFill>
                  <a:schemeClr val="bg1"/>
                </a:solidFill>
                <a:effectLst/>
                <a:latin typeface="Aptos" panose="020B0004020202020204" pitchFamily="34" charset="0"/>
                <a:ea typeface="Aptos" panose="020B0004020202020204" pitchFamily="34" charset="0"/>
                <a:cs typeface="Arial" panose="020B0604020202020204" pitchFamily="34" charset="0"/>
              </a:rPr>
              <a:t>Nature</a:t>
            </a:r>
            <a:r>
              <a:rPr lang="en-IL" sz="1800" kern="100" dirty="0">
                <a:solidFill>
                  <a:schemeClr val="bg1"/>
                </a:solidFill>
                <a:effectLst/>
                <a:latin typeface="Aptos" panose="020B0004020202020204" pitchFamily="34" charset="0"/>
                <a:ea typeface="Aptos" panose="020B0004020202020204" pitchFamily="34" charset="0"/>
                <a:cs typeface="Arial" panose="020B0604020202020204" pitchFamily="34" charset="0"/>
              </a:rPr>
              <a:t>, 542(7639), 115–118. </a:t>
            </a:r>
            <a:r>
              <a:rPr lang="en-IL" sz="1800" u="sng" kern="100" dirty="0">
                <a:solidFill>
                  <a:schemeClr val="bg1"/>
                </a:solidFill>
                <a:effectLst/>
                <a:latin typeface="Aptos" panose="020B0004020202020204" pitchFamily="34" charset="0"/>
                <a:ea typeface="Aptos" panose="020B00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https://doi.org/10.1038/nature21056</a:t>
            </a:r>
            <a:endParaRPr lang="en-IL" sz="1800" kern="100" dirty="0">
              <a:solidFill>
                <a:schemeClr val="bg1"/>
              </a:solidFill>
              <a:effectLst/>
              <a:latin typeface="Aptos" panose="020B00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16372362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8E81C39-B79C-E20E-D08D-87B5727294EC}"/>
              </a:ext>
            </a:extLst>
          </p:cNvPr>
          <p:cNvSpPr/>
          <p:nvPr/>
        </p:nvSpPr>
        <p:spPr>
          <a:xfrm>
            <a:off x="3786411" y="0"/>
            <a:ext cx="3243196" cy="830997"/>
          </a:xfrm>
          <a:prstGeom prst="rect">
            <a:avLst/>
          </a:prstGeom>
          <a:noFill/>
        </p:spPr>
        <p:txBody>
          <a:bodyPr wrap="none" lIns="91440" tIns="45720" rIns="91440" bIns="45720">
            <a:spAutoFit/>
          </a:bodyPr>
          <a:lstStyle/>
          <a:p>
            <a:pPr algn="ctr"/>
            <a:r>
              <a:rPr lang="en-US" sz="48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Competitors</a:t>
            </a:r>
          </a:p>
        </p:txBody>
      </p:sp>
      <p:grpSp>
        <p:nvGrpSpPr>
          <p:cNvPr id="14" name="Group 13">
            <a:extLst>
              <a:ext uri="{FF2B5EF4-FFF2-40B4-BE49-F238E27FC236}">
                <a16:creationId xmlns:a16="http://schemas.microsoft.com/office/drawing/2014/main" id="{889CDDE1-FBB8-8F26-04E5-06BD6A03E7A2}"/>
              </a:ext>
            </a:extLst>
          </p:cNvPr>
          <p:cNvGrpSpPr/>
          <p:nvPr/>
        </p:nvGrpSpPr>
        <p:grpSpPr>
          <a:xfrm>
            <a:off x="1316916" y="2683682"/>
            <a:ext cx="8337550" cy="2090509"/>
            <a:chOff x="1316916" y="2683682"/>
            <a:chExt cx="8337550" cy="2090509"/>
          </a:xfrm>
        </p:grpSpPr>
        <p:sp>
          <p:nvSpPr>
            <p:cNvPr id="7" name="Rectangle 6">
              <a:extLst>
                <a:ext uri="{FF2B5EF4-FFF2-40B4-BE49-F238E27FC236}">
                  <a16:creationId xmlns:a16="http://schemas.microsoft.com/office/drawing/2014/main" id="{F3992CF3-40FE-5596-3BA7-EBF4D5275421}"/>
                </a:ext>
              </a:extLst>
            </p:cNvPr>
            <p:cNvSpPr/>
            <p:nvPr/>
          </p:nvSpPr>
          <p:spPr>
            <a:xfrm>
              <a:off x="1316916" y="2683682"/>
              <a:ext cx="8337550" cy="2090509"/>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6" name="TextBox 5">
              <a:extLst>
                <a:ext uri="{FF2B5EF4-FFF2-40B4-BE49-F238E27FC236}">
                  <a16:creationId xmlns:a16="http://schemas.microsoft.com/office/drawing/2014/main" id="{8D7F7F87-B28E-960F-70EB-4052B9BE9FFD}"/>
                </a:ext>
              </a:extLst>
            </p:cNvPr>
            <p:cNvSpPr txBox="1"/>
            <p:nvPr/>
          </p:nvSpPr>
          <p:spPr>
            <a:xfrm>
              <a:off x="1316916" y="2683682"/>
              <a:ext cx="8104568" cy="2090509"/>
            </a:xfrm>
            <a:prstGeom prst="rect">
              <a:avLst/>
            </a:prstGeom>
            <a:noFill/>
          </p:spPr>
          <p:txBody>
            <a:bodyPr wrap="square">
              <a:spAutoFit/>
            </a:bodyPr>
            <a:lstStyle/>
            <a:p>
              <a:pPr>
                <a:lnSpc>
                  <a:spcPct val="115000"/>
                </a:lnSpc>
                <a:spcAft>
                  <a:spcPts val="800"/>
                </a:spcAft>
              </a:pPr>
              <a:r>
                <a:rPr lang="en-IL" sz="1800" b="1" kern="100" dirty="0" err="1">
                  <a:solidFill>
                    <a:schemeClr val="bg1"/>
                  </a:solidFill>
                  <a:effectLst/>
                  <a:latin typeface="Aptos" panose="020B0004020202020204" pitchFamily="34" charset="0"/>
                  <a:ea typeface="Aptos" panose="020B0004020202020204" pitchFamily="34" charset="0"/>
                  <a:cs typeface="Arial" panose="020B0604020202020204" pitchFamily="34" charset="0"/>
                </a:rPr>
                <a:t>MoleMapper</a:t>
              </a:r>
              <a:endParaRPr lang="en-IL" sz="1800" kern="100" dirty="0">
                <a:solidFill>
                  <a:schemeClr val="bg1"/>
                </a:solidFill>
                <a:effectLst/>
                <a:latin typeface="Aptos" panose="020B0004020202020204" pitchFamily="34" charset="0"/>
                <a:ea typeface="Aptos" panose="020B0004020202020204" pitchFamily="34" charset="0"/>
                <a:cs typeface="Arial" panose="020B0604020202020204" pitchFamily="34" charset="0"/>
              </a:endParaRPr>
            </a:p>
            <a:p>
              <a:pPr>
                <a:lnSpc>
                  <a:spcPct val="115000"/>
                </a:lnSpc>
                <a:spcAft>
                  <a:spcPts val="800"/>
                </a:spcAft>
              </a:pPr>
              <a:r>
                <a:rPr lang="en-IL" sz="1800" kern="100" dirty="0" err="1">
                  <a:solidFill>
                    <a:schemeClr val="bg1"/>
                  </a:solidFill>
                  <a:effectLst/>
                  <a:latin typeface="Aptos" panose="020B0004020202020204" pitchFamily="34" charset="0"/>
                  <a:ea typeface="Aptos" panose="020B0004020202020204" pitchFamily="34" charset="0"/>
                  <a:cs typeface="Arial" panose="020B0604020202020204" pitchFamily="34" charset="0"/>
                </a:rPr>
                <a:t>MoleMapper</a:t>
              </a:r>
              <a:r>
                <a:rPr lang="en-IL" sz="1800" kern="100" dirty="0">
                  <a:solidFill>
                    <a:schemeClr val="bg1"/>
                  </a:solidFill>
                  <a:effectLst/>
                  <a:latin typeface="Aptos" panose="020B0004020202020204" pitchFamily="34" charset="0"/>
                  <a:ea typeface="Aptos" panose="020B0004020202020204" pitchFamily="34" charset="0"/>
                  <a:cs typeface="Arial" panose="020B0604020202020204" pitchFamily="34" charset="0"/>
                </a:rPr>
                <a:t> is a tool that utilizes photography to monitor changes in moles over time. It helps track variations in size, shape, and </a:t>
              </a:r>
              <a:r>
                <a:rPr lang="en-IL" sz="1800" kern="100" dirty="0" err="1">
                  <a:solidFill>
                    <a:schemeClr val="bg1"/>
                  </a:solidFill>
                  <a:effectLst/>
                  <a:latin typeface="Aptos" panose="020B0004020202020204" pitchFamily="34" charset="0"/>
                  <a:ea typeface="Aptos" panose="020B0004020202020204" pitchFamily="34" charset="0"/>
                  <a:cs typeface="Arial" panose="020B0604020202020204" pitchFamily="34" charset="0"/>
                </a:rPr>
                <a:t>color</a:t>
              </a:r>
              <a:r>
                <a:rPr lang="en-IL" sz="1800" kern="100" dirty="0">
                  <a:solidFill>
                    <a:schemeClr val="bg1"/>
                  </a:solidFill>
                  <a:effectLst/>
                  <a:latin typeface="Aptos" panose="020B0004020202020204" pitchFamily="34" charset="0"/>
                  <a:ea typeface="Aptos" panose="020B0004020202020204" pitchFamily="34" charset="0"/>
                  <a:cs typeface="Arial" panose="020B0604020202020204" pitchFamily="34" charset="0"/>
                </a:rPr>
                <a:t>, which may indicate a mole’s progression toward malignancy. it facilitates early detection of melanoma and other skin cancers, allowing for timely treatment and improved patient outcomes. </a:t>
              </a:r>
            </a:p>
          </p:txBody>
        </p:sp>
        <p:pic>
          <p:nvPicPr>
            <p:cNvPr id="1026" name="Picture 2">
              <a:extLst>
                <a:ext uri="{FF2B5EF4-FFF2-40B4-BE49-F238E27FC236}">
                  <a16:creationId xmlns:a16="http://schemas.microsoft.com/office/drawing/2014/main" id="{FE694B94-3CB8-F00D-21C5-B0644F366D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0516" y="2683682"/>
              <a:ext cx="493555" cy="49355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3" name="Group 12">
            <a:extLst>
              <a:ext uri="{FF2B5EF4-FFF2-40B4-BE49-F238E27FC236}">
                <a16:creationId xmlns:a16="http://schemas.microsoft.com/office/drawing/2014/main" id="{9A482BF6-B67A-9760-DF84-1738D95987A4}"/>
              </a:ext>
            </a:extLst>
          </p:cNvPr>
          <p:cNvGrpSpPr/>
          <p:nvPr/>
        </p:nvGrpSpPr>
        <p:grpSpPr>
          <a:xfrm>
            <a:off x="1328632" y="830997"/>
            <a:ext cx="8337550" cy="1744000"/>
            <a:chOff x="1328632" y="830997"/>
            <a:chExt cx="8337550" cy="1744000"/>
          </a:xfrm>
        </p:grpSpPr>
        <p:grpSp>
          <p:nvGrpSpPr>
            <p:cNvPr id="9" name="Group 8">
              <a:extLst>
                <a:ext uri="{FF2B5EF4-FFF2-40B4-BE49-F238E27FC236}">
                  <a16:creationId xmlns:a16="http://schemas.microsoft.com/office/drawing/2014/main" id="{8734339C-68D8-8D16-1450-23C773A91073}"/>
                </a:ext>
              </a:extLst>
            </p:cNvPr>
            <p:cNvGrpSpPr/>
            <p:nvPr/>
          </p:nvGrpSpPr>
          <p:grpSpPr>
            <a:xfrm>
              <a:off x="1328632" y="830997"/>
              <a:ext cx="8337550" cy="1744000"/>
              <a:chOff x="1355725" y="1208750"/>
              <a:chExt cx="8337550" cy="1744000"/>
            </a:xfrm>
          </p:grpSpPr>
          <p:sp>
            <p:nvSpPr>
              <p:cNvPr id="2" name="Rectangle 1">
                <a:extLst>
                  <a:ext uri="{FF2B5EF4-FFF2-40B4-BE49-F238E27FC236}">
                    <a16:creationId xmlns:a16="http://schemas.microsoft.com/office/drawing/2014/main" id="{27070CDF-BE44-9258-1028-72BC65156ED3}"/>
                  </a:ext>
                </a:extLst>
              </p:cNvPr>
              <p:cNvSpPr/>
              <p:nvPr/>
            </p:nvSpPr>
            <p:spPr>
              <a:xfrm>
                <a:off x="1355725" y="1208750"/>
                <a:ext cx="8337550" cy="1744000"/>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3" name="TextBox 2">
                <a:extLst>
                  <a:ext uri="{FF2B5EF4-FFF2-40B4-BE49-F238E27FC236}">
                    <a16:creationId xmlns:a16="http://schemas.microsoft.com/office/drawing/2014/main" id="{B062ADF6-6F6A-F6E7-AE35-83A42C4B0560}"/>
                  </a:ext>
                </a:extLst>
              </p:cNvPr>
              <p:cNvSpPr txBox="1"/>
              <p:nvPr/>
            </p:nvSpPr>
            <p:spPr>
              <a:xfrm>
                <a:off x="1423480" y="1208750"/>
                <a:ext cx="8104568" cy="1621470"/>
              </a:xfrm>
              <a:prstGeom prst="rect">
                <a:avLst/>
              </a:prstGeom>
              <a:noFill/>
            </p:spPr>
            <p:txBody>
              <a:bodyPr wrap="square">
                <a:spAutoFit/>
              </a:bodyPr>
              <a:lstStyle/>
              <a:p>
                <a:pPr>
                  <a:lnSpc>
                    <a:spcPct val="115000"/>
                  </a:lnSpc>
                  <a:spcAft>
                    <a:spcPts val="800"/>
                  </a:spcAft>
                </a:pPr>
                <a:r>
                  <a:rPr lang="en-IL" sz="1800" b="1" kern="100" dirty="0" err="1">
                    <a:solidFill>
                      <a:schemeClr val="bg1"/>
                    </a:solidFill>
                    <a:effectLst/>
                    <a:latin typeface="Aptos" panose="020B0004020202020204" pitchFamily="34" charset="0"/>
                    <a:ea typeface="Aptos" panose="020B0004020202020204" pitchFamily="34" charset="0"/>
                    <a:cs typeface="Arial" panose="020B0604020202020204" pitchFamily="34" charset="0"/>
                  </a:rPr>
                  <a:t>SkinVision</a:t>
                </a:r>
                <a:endParaRPr lang="en-IL" sz="1800" kern="100" dirty="0">
                  <a:solidFill>
                    <a:schemeClr val="bg1"/>
                  </a:solidFill>
                  <a:effectLst/>
                  <a:latin typeface="Aptos" panose="020B0004020202020204" pitchFamily="34" charset="0"/>
                  <a:ea typeface="Aptos" panose="020B0004020202020204" pitchFamily="34" charset="0"/>
                  <a:cs typeface="Arial" panose="020B0604020202020204" pitchFamily="34" charset="0"/>
                </a:endParaRPr>
              </a:p>
              <a:p>
                <a:r>
                  <a:rPr lang="en-IL" sz="1800" dirty="0" err="1">
                    <a:solidFill>
                      <a:schemeClr val="bg1"/>
                    </a:solidFill>
                    <a:effectLst/>
                    <a:latin typeface="Aptos" panose="020B0004020202020204" pitchFamily="34" charset="0"/>
                    <a:ea typeface="Aptos" panose="020B0004020202020204" pitchFamily="34" charset="0"/>
                    <a:cs typeface="Arial" panose="020B0604020202020204" pitchFamily="34" charset="0"/>
                  </a:rPr>
                  <a:t>SkinVision</a:t>
                </a:r>
                <a:r>
                  <a:rPr lang="en-IL" sz="1800" dirty="0">
                    <a:solidFill>
                      <a:schemeClr val="bg1"/>
                    </a:solidFill>
                    <a:effectLst/>
                    <a:latin typeface="Aptos" panose="020B0004020202020204" pitchFamily="34" charset="0"/>
                    <a:ea typeface="Aptos" panose="020B0004020202020204" pitchFamily="34" charset="0"/>
                    <a:cs typeface="Arial" panose="020B0604020202020204" pitchFamily="34" charset="0"/>
                  </a:rPr>
                  <a:t> allows users to take photos of moles and other skin lesions and assesses their risk of skin cancer using AI and machine learning algorithms. The app provides users with risk assessments to guide whether they should seek medical advice</a:t>
                </a:r>
                <a:r>
                  <a:rPr lang="en-US" sz="1800" dirty="0">
                    <a:solidFill>
                      <a:schemeClr val="bg1"/>
                    </a:solidFill>
                    <a:effectLst/>
                    <a:latin typeface="Aptos" panose="020B0004020202020204" pitchFamily="34" charset="0"/>
                    <a:ea typeface="Aptos" panose="020B0004020202020204" pitchFamily="34" charset="0"/>
                    <a:cs typeface="Arial" panose="020B0604020202020204" pitchFamily="34" charset="0"/>
                  </a:rPr>
                  <a:t>.</a:t>
                </a:r>
                <a:endParaRPr lang="en-IL" dirty="0">
                  <a:solidFill>
                    <a:schemeClr val="bg1"/>
                  </a:solidFill>
                </a:endParaRPr>
              </a:p>
            </p:txBody>
          </p:sp>
        </p:grpSp>
        <p:pic>
          <p:nvPicPr>
            <p:cNvPr id="1032" name="Picture 8" descr="Press | SkinVision | Looking to write a story about us?">
              <a:extLst>
                <a:ext uri="{FF2B5EF4-FFF2-40B4-BE49-F238E27FC236}">
                  <a16:creationId xmlns:a16="http://schemas.microsoft.com/office/drawing/2014/main" id="{6EA69620-2D82-0B95-EBA9-0ADBC75E13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8146" y="835490"/>
              <a:ext cx="1712921" cy="454400"/>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11" name="Table 10">
            <a:extLst>
              <a:ext uri="{FF2B5EF4-FFF2-40B4-BE49-F238E27FC236}">
                <a16:creationId xmlns:a16="http://schemas.microsoft.com/office/drawing/2014/main" id="{E0D4CE49-19F2-CE1F-0EA8-4A02D9DAE046}"/>
              </a:ext>
            </a:extLst>
          </p:cNvPr>
          <p:cNvGraphicFramePr>
            <a:graphicFrameLocks noGrp="1"/>
          </p:cNvGraphicFramePr>
          <p:nvPr>
            <p:extLst>
              <p:ext uri="{D42A27DB-BD31-4B8C-83A1-F6EECF244321}">
                <p14:modId xmlns:p14="http://schemas.microsoft.com/office/powerpoint/2010/main" val="533581210"/>
              </p:ext>
            </p:extLst>
          </p:nvPr>
        </p:nvGraphicFramePr>
        <p:xfrm>
          <a:off x="1328632" y="4882876"/>
          <a:ext cx="8269796" cy="1620520"/>
        </p:xfrm>
        <a:graphic>
          <a:graphicData uri="http://schemas.openxmlformats.org/drawingml/2006/table">
            <a:tbl>
              <a:tblPr firstRow="1" bandRow="1">
                <a:tableStyleId>{5C22544A-7EE6-4342-B048-85BDC9FD1C3A}</a:tableStyleId>
              </a:tblPr>
              <a:tblGrid>
                <a:gridCol w="2067449">
                  <a:extLst>
                    <a:ext uri="{9D8B030D-6E8A-4147-A177-3AD203B41FA5}">
                      <a16:colId xmlns:a16="http://schemas.microsoft.com/office/drawing/2014/main" val="447922323"/>
                    </a:ext>
                  </a:extLst>
                </a:gridCol>
                <a:gridCol w="2067449">
                  <a:extLst>
                    <a:ext uri="{9D8B030D-6E8A-4147-A177-3AD203B41FA5}">
                      <a16:colId xmlns:a16="http://schemas.microsoft.com/office/drawing/2014/main" val="2521237398"/>
                    </a:ext>
                  </a:extLst>
                </a:gridCol>
                <a:gridCol w="2067449">
                  <a:extLst>
                    <a:ext uri="{9D8B030D-6E8A-4147-A177-3AD203B41FA5}">
                      <a16:colId xmlns:a16="http://schemas.microsoft.com/office/drawing/2014/main" val="3219754384"/>
                    </a:ext>
                  </a:extLst>
                </a:gridCol>
                <a:gridCol w="2067449">
                  <a:extLst>
                    <a:ext uri="{9D8B030D-6E8A-4147-A177-3AD203B41FA5}">
                      <a16:colId xmlns:a16="http://schemas.microsoft.com/office/drawing/2014/main" val="2634427684"/>
                    </a:ext>
                  </a:extLst>
                </a:gridCol>
              </a:tblGrid>
              <a:tr h="370840">
                <a:tc>
                  <a:txBody>
                    <a:bodyPr/>
                    <a:lstStyle/>
                    <a:p>
                      <a:pPr algn="ctr"/>
                      <a:r>
                        <a:rPr lang="en-US" sz="1400" dirty="0">
                          <a:solidFill>
                            <a:schemeClr val="bg1"/>
                          </a:solidFill>
                        </a:rPr>
                        <a:t>Competitor</a:t>
                      </a:r>
                      <a:endParaRPr lang="en-IL" sz="14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rPr>
                        <a:t>Key Features</a:t>
                      </a:r>
                      <a:endParaRPr lang="en-IL" sz="14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rPr>
                        <a:t>Strengths</a:t>
                      </a:r>
                      <a:endParaRPr lang="en-IL" sz="14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solidFill>
                            <a:schemeClr val="bg1"/>
                          </a:solidFill>
                        </a:rPr>
                        <a:t>Weaknesses</a:t>
                      </a:r>
                      <a:endParaRPr lang="en-IL" sz="14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534803361"/>
                  </a:ext>
                </a:extLst>
              </a:tr>
              <a:tr h="370840">
                <a:tc>
                  <a:txBody>
                    <a:bodyPr/>
                    <a:lstStyle/>
                    <a:p>
                      <a:pPr algn="ctr"/>
                      <a:r>
                        <a:rPr lang="en-IL" sz="1400" b="1" kern="100" dirty="0" err="1">
                          <a:solidFill>
                            <a:schemeClr val="bg1"/>
                          </a:solidFill>
                          <a:effectLst/>
                          <a:latin typeface="Aptos" panose="020B0004020202020204" pitchFamily="34" charset="0"/>
                          <a:ea typeface="Aptos" panose="020B0004020202020204" pitchFamily="34" charset="0"/>
                          <a:cs typeface="Arial" panose="020B0604020202020204" pitchFamily="34" charset="0"/>
                        </a:rPr>
                        <a:t>SkinVision</a:t>
                      </a:r>
                      <a:endParaRPr lang="en-IL" sz="14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t>AI-based app for skin cancer detection</a:t>
                      </a:r>
                      <a:endParaRPr lang="en-IL" sz="14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t>User-friendly, widely available</a:t>
                      </a:r>
                      <a:endParaRPr lang="en-IL" sz="14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t>Requires subscription, accuracy depends on image quality</a:t>
                      </a:r>
                      <a:endParaRPr lang="en-IL" sz="14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520495693"/>
                  </a:ext>
                </a:extLst>
              </a:tr>
              <a:tr h="370840">
                <a:tc>
                  <a:txBody>
                    <a:bodyPr/>
                    <a:lstStyle/>
                    <a:p>
                      <a:pPr algn="ctr"/>
                      <a:r>
                        <a:rPr lang="en-IL" sz="1400" b="1" kern="100" dirty="0" err="1">
                          <a:solidFill>
                            <a:schemeClr val="bg1"/>
                          </a:solidFill>
                          <a:effectLst/>
                          <a:latin typeface="Aptos" panose="020B0004020202020204" pitchFamily="34" charset="0"/>
                          <a:ea typeface="Aptos" panose="020B0004020202020204" pitchFamily="34" charset="0"/>
                          <a:cs typeface="Arial" panose="020B0604020202020204" pitchFamily="34" charset="0"/>
                        </a:rPr>
                        <a:t>MoleMapper</a:t>
                      </a:r>
                      <a:endParaRPr lang="en-IL" sz="14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t>Tracks mole changes over time</a:t>
                      </a:r>
                      <a:endParaRPr lang="en-IL" sz="14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t>Free, good for long-term monitoring</a:t>
                      </a:r>
                      <a:endParaRPr lang="en-IL" sz="14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ctr"/>
                      <a:r>
                        <a:rPr lang="en-US" sz="1400" dirty="0"/>
                        <a:t>available only on </a:t>
                      </a:r>
                      <a:r>
                        <a:rPr lang="en-US" sz="1400" dirty="0" err="1"/>
                        <a:t>ios</a:t>
                      </a:r>
                      <a:r>
                        <a:rPr lang="en-US" sz="1400" dirty="0"/>
                        <a:t>, no AI-based detection</a:t>
                      </a:r>
                      <a:endParaRPr lang="en-IL" sz="1400" dirty="0">
                        <a:solidFill>
                          <a:schemeClr val="bg1"/>
                        </a:solidFill>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658950555"/>
                  </a:ext>
                </a:extLst>
              </a:tr>
            </a:tbl>
          </a:graphicData>
        </a:graphic>
      </p:graphicFrame>
    </p:spTree>
    <p:extLst>
      <p:ext uri="{BB962C8B-B14F-4D97-AF65-F5344CB8AC3E}">
        <p14:creationId xmlns:p14="http://schemas.microsoft.com/office/powerpoint/2010/main" val="13353421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2A7A253-3D12-5320-1DA6-028EACB556FA}"/>
              </a:ext>
            </a:extLst>
          </p:cNvPr>
          <p:cNvSpPr/>
          <p:nvPr/>
        </p:nvSpPr>
        <p:spPr>
          <a:xfrm>
            <a:off x="3012307" y="0"/>
            <a:ext cx="5957978" cy="76944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400" b="1" cap="none" spc="0" dirty="0">
                <a:ln/>
                <a:solidFill>
                  <a:schemeClr val="accent4"/>
                </a:solidFill>
                <a:effectLst/>
              </a:rPr>
              <a:t>Functional Requirements</a:t>
            </a:r>
          </a:p>
        </p:txBody>
      </p:sp>
      <p:sp>
        <p:nvSpPr>
          <p:cNvPr id="2" name="Rectangle 1">
            <a:extLst>
              <a:ext uri="{FF2B5EF4-FFF2-40B4-BE49-F238E27FC236}">
                <a16:creationId xmlns:a16="http://schemas.microsoft.com/office/drawing/2014/main" id="{C4E2477D-71A1-82C4-1F58-AE3974BFEA30}"/>
              </a:ext>
            </a:extLst>
          </p:cNvPr>
          <p:cNvSpPr/>
          <p:nvPr/>
        </p:nvSpPr>
        <p:spPr>
          <a:xfrm>
            <a:off x="1005707" y="1698649"/>
            <a:ext cx="2505843" cy="769441"/>
          </a:xfrm>
          <a:prstGeom prst="rect">
            <a:avLst/>
          </a:prstGeom>
          <a:solidFill>
            <a:schemeClr val="accent3">
              <a:lumMod val="60000"/>
              <a:lumOff val="40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L" sz="1800" b="1" dirty="0">
                <a:solidFill>
                  <a:schemeClr val="bg1"/>
                </a:solidFill>
                <a:effectLst/>
                <a:latin typeface="Aptos" panose="020B0004020202020204" pitchFamily="34" charset="0"/>
                <a:ea typeface="Aptos" panose="020B0004020202020204" pitchFamily="34" charset="0"/>
                <a:cs typeface="Arial" panose="020B0604020202020204" pitchFamily="34" charset="0"/>
              </a:rPr>
              <a:t>User Requirements</a:t>
            </a:r>
            <a:endParaRPr lang="en-IL" dirty="0">
              <a:solidFill>
                <a:schemeClr val="bg1"/>
              </a:solidFill>
            </a:endParaRPr>
          </a:p>
        </p:txBody>
      </p:sp>
      <p:sp>
        <p:nvSpPr>
          <p:cNvPr id="3" name="Rectangle 2">
            <a:extLst>
              <a:ext uri="{FF2B5EF4-FFF2-40B4-BE49-F238E27FC236}">
                <a16:creationId xmlns:a16="http://schemas.microsoft.com/office/drawing/2014/main" id="{69F62E81-254C-70C4-E177-1310D94C6F92}"/>
              </a:ext>
            </a:extLst>
          </p:cNvPr>
          <p:cNvSpPr/>
          <p:nvPr/>
        </p:nvSpPr>
        <p:spPr>
          <a:xfrm>
            <a:off x="8576444" y="841921"/>
            <a:ext cx="2701925" cy="769441"/>
          </a:xfrm>
          <a:prstGeom prst="rect">
            <a:avLst/>
          </a:prstGeom>
          <a:solidFill>
            <a:schemeClr val="accent3">
              <a:lumMod val="60000"/>
              <a:lumOff val="40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rtl="0">
              <a:lnSpc>
                <a:spcPct val="115000"/>
              </a:lnSpc>
              <a:spcAft>
                <a:spcPts val="800"/>
              </a:spcAft>
            </a:pPr>
            <a:r>
              <a:rPr lang="en-IL" sz="1800" b="1" kern="100" dirty="0">
                <a:solidFill>
                  <a:schemeClr val="bg1"/>
                </a:solidFill>
                <a:effectLst/>
                <a:latin typeface="Aptos" panose="020B0004020202020204" pitchFamily="34" charset="0"/>
                <a:ea typeface="Aptos" panose="020B0004020202020204" pitchFamily="34" charset="0"/>
                <a:cs typeface="Arial" panose="020B0604020202020204" pitchFamily="34" charset="0"/>
              </a:rPr>
              <a:t>Image Preprocessing</a:t>
            </a:r>
            <a:endParaRPr lang="en-IL" sz="1800" kern="100" dirty="0">
              <a:solidFill>
                <a:schemeClr val="bg1"/>
              </a:solidFill>
              <a:effectLst/>
              <a:latin typeface="Aptos" panose="020B0004020202020204" pitchFamily="34" charset="0"/>
              <a:ea typeface="Aptos" panose="020B00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7F2023DE-8169-9335-8AFA-ADD53351F6DD}"/>
              </a:ext>
            </a:extLst>
          </p:cNvPr>
          <p:cNvSpPr/>
          <p:nvPr/>
        </p:nvSpPr>
        <p:spPr>
          <a:xfrm>
            <a:off x="1011671" y="4282006"/>
            <a:ext cx="2505843" cy="769441"/>
          </a:xfrm>
          <a:prstGeom prst="rect">
            <a:avLst/>
          </a:prstGeom>
          <a:solidFill>
            <a:schemeClr val="accent3">
              <a:lumMod val="60000"/>
              <a:lumOff val="40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rtl="0">
              <a:lnSpc>
                <a:spcPct val="115000"/>
              </a:lnSpc>
              <a:spcAft>
                <a:spcPts val="800"/>
              </a:spcAft>
            </a:pPr>
            <a:r>
              <a:rPr lang="en-US" sz="1800" b="1" kern="100" dirty="0">
                <a:solidFill>
                  <a:schemeClr val="bg1"/>
                </a:solidFill>
                <a:effectLst/>
                <a:latin typeface="Aptos" panose="020B0004020202020204" pitchFamily="34" charset="0"/>
                <a:ea typeface="Aptos" panose="020B0004020202020204" pitchFamily="34" charset="0"/>
                <a:cs typeface="Arial" panose="020B0604020202020204" pitchFamily="34" charset="0"/>
              </a:rPr>
              <a:t>Disease Detection</a:t>
            </a:r>
            <a:endParaRPr lang="en-IL" sz="1800" kern="100" dirty="0">
              <a:solidFill>
                <a:schemeClr val="bg1"/>
              </a:solidFill>
              <a:effectLst/>
              <a:latin typeface="Aptos" panose="020B0004020202020204" pitchFamily="34" charset="0"/>
              <a:ea typeface="Aptos" panose="020B00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F4E85D54-89A5-303D-837B-9EA82674679E}"/>
              </a:ext>
            </a:extLst>
          </p:cNvPr>
          <p:cNvSpPr/>
          <p:nvPr/>
        </p:nvSpPr>
        <p:spPr>
          <a:xfrm>
            <a:off x="7607299" y="3705770"/>
            <a:ext cx="2701925" cy="769441"/>
          </a:xfrm>
          <a:prstGeom prst="rect">
            <a:avLst/>
          </a:prstGeom>
          <a:solidFill>
            <a:schemeClr val="accent3">
              <a:lumMod val="60000"/>
              <a:lumOff val="40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rtl="0">
              <a:lnSpc>
                <a:spcPct val="115000"/>
              </a:lnSpc>
              <a:spcAft>
                <a:spcPts val="800"/>
              </a:spcAft>
            </a:pPr>
            <a:r>
              <a:rPr lang="en-US" sz="1800" b="1" kern="100" dirty="0">
                <a:solidFill>
                  <a:schemeClr val="bg1"/>
                </a:solidFill>
                <a:effectLst/>
                <a:latin typeface="Aptos" panose="020B0004020202020204" pitchFamily="34" charset="0"/>
                <a:ea typeface="Aptos" panose="020B0004020202020204" pitchFamily="34" charset="0"/>
                <a:cs typeface="Arial" panose="020B0604020202020204" pitchFamily="34" charset="0"/>
              </a:rPr>
              <a:t>Result Display</a:t>
            </a:r>
            <a:endParaRPr lang="en-IL" sz="1800" kern="100" dirty="0">
              <a:solidFill>
                <a:schemeClr val="bg1"/>
              </a:solidFill>
              <a:effectLst/>
              <a:latin typeface="Aptos" panose="020B0004020202020204" pitchFamily="34" charset="0"/>
              <a:ea typeface="Aptos" panose="020B00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152704E5-377B-B80F-8881-56FAD69E6561}"/>
              </a:ext>
            </a:extLst>
          </p:cNvPr>
          <p:cNvSpPr/>
          <p:nvPr/>
        </p:nvSpPr>
        <p:spPr>
          <a:xfrm>
            <a:off x="4792266" y="826788"/>
            <a:ext cx="2505843" cy="769441"/>
          </a:xfrm>
          <a:prstGeom prst="rect">
            <a:avLst/>
          </a:prstGeom>
          <a:solidFill>
            <a:schemeClr val="accent3">
              <a:lumMod val="60000"/>
              <a:lumOff val="40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rtl="0">
              <a:lnSpc>
                <a:spcPct val="115000"/>
              </a:lnSpc>
              <a:spcAft>
                <a:spcPts val="800"/>
              </a:spcAft>
            </a:pPr>
            <a:r>
              <a:rPr lang="en-US" sz="1800" b="1" kern="100" dirty="0">
                <a:solidFill>
                  <a:schemeClr val="bg1"/>
                </a:solidFill>
                <a:effectLst/>
                <a:latin typeface="Aptos" panose="020B0004020202020204" pitchFamily="34" charset="0"/>
                <a:ea typeface="Aptos" panose="020B0004020202020204" pitchFamily="34" charset="0"/>
                <a:cs typeface="Arial" panose="020B0604020202020204" pitchFamily="34" charset="0"/>
              </a:rPr>
              <a:t>Data Management</a:t>
            </a:r>
            <a:endParaRPr lang="en-IL" sz="1800" kern="100" dirty="0">
              <a:solidFill>
                <a:schemeClr val="bg1"/>
              </a:solidFill>
              <a:effectLst/>
              <a:latin typeface="Aptos" panose="020B0004020202020204" pitchFamily="34" charset="0"/>
              <a:ea typeface="Aptos" panose="020B00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94A1CB74-B9FC-8024-46EB-3F52B600ACA7}"/>
              </a:ext>
            </a:extLst>
          </p:cNvPr>
          <p:cNvSpPr/>
          <p:nvPr/>
        </p:nvSpPr>
        <p:spPr>
          <a:xfrm>
            <a:off x="148457" y="2634728"/>
            <a:ext cx="4436243" cy="1390650"/>
          </a:xfrm>
          <a:prstGeom prst="rect">
            <a:avLst/>
          </a:prstGeom>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Support for high-resolution skin lesion images (minimum 1024x1024 pixels, JPEG/PNG formats).</a:t>
            </a:r>
          </a:p>
          <a:p>
            <a:pPr marL="285750"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Option for users to review uploaded images before analysis.</a:t>
            </a:r>
          </a:p>
          <a:p>
            <a:pPr marL="285750"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Notifications for image quality issues (resolution or format).</a:t>
            </a:r>
            <a:endParaRPr lang="en-IL" sz="1400" dirty="0">
              <a:solidFill>
                <a:schemeClr val="bg1"/>
              </a:solidFill>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A0B11431-CBF5-D2E8-EC05-6D3A23EAEF2A}"/>
              </a:ext>
            </a:extLst>
          </p:cNvPr>
          <p:cNvSpPr/>
          <p:nvPr/>
        </p:nvSpPr>
        <p:spPr>
          <a:xfrm>
            <a:off x="148457" y="5123927"/>
            <a:ext cx="4436243" cy="1494880"/>
          </a:xfrm>
          <a:prstGeom prst="rect">
            <a:avLst/>
          </a:prstGeom>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Integrates traditional machine learning and deep learning for disease detection.</a:t>
            </a:r>
          </a:p>
          <a:p>
            <a:pPr marL="285750"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Uses Convolutional Neural Networks (ResNet50, InceptionV3) for skin lesion classification.</a:t>
            </a:r>
          </a:p>
          <a:p>
            <a:pPr marL="285750"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Differentiates between multiple skin diseases, including Benign, Melanoma, and Malignant.</a:t>
            </a:r>
            <a:endParaRPr lang="en-IL" sz="1400" dirty="0">
              <a:solidFill>
                <a:schemeClr val="bg1"/>
              </a:solidFill>
              <a:latin typeface="Arial" panose="020B0604020202020204" pitchFamily="34" charset="0"/>
              <a:cs typeface="Arial" panose="020B0604020202020204" pitchFamily="34" charset="0"/>
            </a:endParaRPr>
          </a:p>
        </p:txBody>
      </p:sp>
      <p:sp>
        <p:nvSpPr>
          <p:cNvPr id="13" name="Rectangle 12">
            <a:extLst>
              <a:ext uri="{FF2B5EF4-FFF2-40B4-BE49-F238E27FC236}">
                <a16:creationId xmlns:a16="http://schemas.microsoft.com/office/drawing/2014/main" id="{953527A9-38BD-82AD-2F8F-E30A67D50F2E}"/>
              </a:ext>
            </a:extLst>
          </p:cNvPr>
          <p:cNvSpPr/>
          <p:nvPr/>
        </p:nvSpPr>
        <p:spPr>
          <a:xfrm>
            <a:off x="7607299" y="1683842"/>
            <a:ext cx="4436243" cy="1949448"/>
          </a:xfrm>
          <a:prstGeom prst="rect">
            <a:avLst/>
          </a:prstGeom>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Contrast Enhancement: Adjust brightness and contrast to improve image quality.</a:t>
            </a:r>
          </a:p>
          <a:p>
            <a:pPr marL="285750"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Resizing: Adapt images to the required input dimensions for the deep learning model.</a:t>
            </a:r>
          </a:p>
          <a:p>
            <a:pPr marL="285750"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Notifications for image quality issues (resolution or format).</a:t>
            </a:r>
          </a:p>
          <a:p>
            <a:pPr marL="285750"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Segmentation: Isolate skin lesions from the background using advanced techniques.</a:t>
            </a:r>
            <a:endParaRPr lang="en-IL" sz="1400" dirty="0">
              <a:solidFill>
                <a:schemeClr val="bg1"/>
              </a:solidFill>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E622BF22-8758-4882-739E-A576602FB1F1}"/>
              </a:ext>
            </a:extLst>
          </p:cNvPr>
          <p:cNvSpPr/>
          <p:nvPr/>
        </p:nvSpPr>
        <p:spPr>
          <a:xfrm>
            <a:off x="5940484" y="4550154"/>
            <a:ext cx="6059601" cy="2098047"/>
          </a:xfrm>
          <a:prstGeom prst="rect">
            <a:avLst/>
          </a:prstGeom>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1400" b="1" dirty="0">
                <a:solidFill>
                  <a:schemeClr val="bg1"/>
                </a:solidFill>
                <a:latin typeface="Arial" panose="020B0604020202020204" pitchFamily="34" charset="0"/>
                <a:cs typeface="Arial" panose="020B0604020202020204" pitchFamily="34" charset="0"/>
              </a:rPr>
              <a:t>Detected Disease Name</a:t>
            </a:r>
            <a:r>
              <a:rPr lang="en-US" sz="1400" dirty="0">
                <a:solidFill>
                  <a:schemeClr val="bg1"/>
                </a:solidFill>
                <a:latin typeface="Arial" panose="020B0604020202020204" pitchFamily="34" charset="0"/>
                <a:cs typeface="Arial" panose="020B0604020202020204" pitchFamily="34" charset="0"/>
              </a:rPr>
              <a:t>: Display the identified condition (if any).</a:t>
            </a:r>
          </a:p>
          <a:p>
            <a:pPr marL="285750" indent="-285750">
              <a:buFont typeface="Arial" panose="020B0604020202020204" pitchFamily="34" charset="0"/>
              <a:buChar char="•"/>
            </a:pPr>
            <a:r>
              <a:rPr lang="en-US" sz="1400" b="1" dirty="0">
                <a:solidFill>
                  <a:schemeClr val="bg1"/>
                </a:solidFill>
                <a:latin typeface="Arial" panose="020B0604020202020204" pitchFamily="34" charset="0"/>
                <a:cs typeface="Arial" panose="020B0604020202020204" pitchFamily="34" charset="0"/>
              </a:rPr>
              <a:t>Confidence Score</a:t>
            </a:r>
            <a:r>
              <a:rPr lang="en-US" sz="1400" dirty="0">
                <a:solidFill>
                  <a:schemeClr val="bg1"/>
                </a:solidFill>
                <a:latin typeface="Arial" panose="020B0604020202020204" pitchFamily="34" charset="0"/>
                <a:cs typeface="Arial" panose="020B0604020202020204" pitchFamily="34" charset="0"/>
              </a:rPr>
              <a:t>: Show detection confidence (“80% confidence this is melanoma").</a:t>
            </a:r>
          </a:p>
          <a:p>
            <a:pPr marL="285750" indent="-285750">
              <a:buFont typeface="Arial" panose="020B0604020202020204" pitchFamily="34" charset="0"/>
              <a:buChar char="•"/>
            </a:pPr>
            <a:r>
              <a:rPr lang="en-US" sz="1400" b="1" dirty="0">
                <a:solidFill>
                  <a:schemeClr val="bg1"/>
                </a:solidFill>
                <a:latin typeface="Arial" panose="020B0604020202020204" pitchFamily="34" charset="0"/>
                <a:cs typeface="Arial" panose="020B0604020202020204" pitchFamily="34" charset="0"/>
              </a:rPr>
              <a:t>Visualized Results</a:t>
            </a:r>
            <a:r>
              <a:rPr lang="en-US" sz="1400" dirty="0">
                <a:solidFill>
                  <a:schemeClr val="bg1"/>
                </a:solidFill>
                <a:latin typeface="Arial" panose="020B0604020202020204" pitchFamily="34" charset="0"/>
                <a:cs typeface="Arial" panose="020B0604020202020204" pitchFamily="34" charset="0"/>
              </a:rPr>
              <a:t>: Highlight lesions using bounding boxes or heatmaps.</a:t>
            </a:r>
          </a:p>
          <a:p>
            <a:pPr marL="285750" indent="-285750">
              <a:buFont typeface="Arial" panose="020B0604020202020204" pitchFamily="34" charset="0"/>
              <a:buChar char="•"/>
            </a:pPr>
            <a:r>
              <a:rPr lang="en-US" sz="1400" b="1" dirty="0">
                <a:solidFill>
                  <a:schemeClr val="bg1"/>
                </a:solidFill>
                <a:latin typeface="Arial" panose="020B0604020202020204" pitchFamily="34" charset="0"/>
                <a:cs typeface="Arial" panose="020B0604020202020204" pitchFamily="34" charset="0"/>
              </a:rPr>
              <a:t>Doctor Consultation</a:t>
            </a:r>
            <a:r>
              <a:rPr lang="en-US" sz="1400" dirty="0">
                <a:solidFill>
                  <a:schemeClr val="bg1"/>
                </a:solidFill>
                <a:latin typeface="Arial" panose="020B0604020202020204" pitchFamily="34" charset="0"/>
                <a:cs typeface="Arial" panose="020B0604020202020204" pitchFamily="34" charset="0"/>
              </a:rPr>
              <a:t>: Recommend a meeting with a doctor based on results.</a:t>
            </a:r>
          </a:p>
          <a:p>
            <a:pPr marL="285750" indent="-285750">
              <a:buFont typeface="Arial" panose="020B0604020202020204" pitchFamily="34" charset="0"/>
              <a:buChar char="•"/>
            </a:pPr>
            <a:r>
              <a:rPr lang="en-US" sz="1400" b="1" dirty="0">
                <a:solidFill>
                  <a:schemeClr val="bg1"/>
                </a:solidFill>
                <a:latin typeface="Arial" panose="020B0604020202020204" pitchFamily="34" charset="0"/>
                <a:cs typeface="Arial" panose="020B0604020202020204" pitchFamily="34" charset="0"/>
              </a:rPr>
              <a:t>Summary Report</a:t>
            </a:r>
            <a:r>
              <a:rPr lang="en-US" sz="1400" dirty="0">
                <a:solidFill>
                  <a:schemeClr val="bg1"/>
                </a:solidFill>
                <a:latin typeface="Arial" panose="020B0604020202020204" pitchFamily="34" charset="0"/>
                <a:cs typeface="Arial" panose="020B0604020202020204" pitchFamily="34" charset="0"/>
              </a:rPr>
              <a:t>: Provide findings in a clear, user-friendly format such as PDF.</a:t>
            </a:r>
            <a:endParaRPr lang="en-IL" sz="1400" dirty="0">
              <a:solidFill>
                <a:schemeClr val="bg1"/>
              </a:solidFill>
              <a:latin typeface="Arial" panose="020B0604020202020204" pitchFamily="34" charset="0"/>
              <a:cs typeface="Arial" panose="020B0604020202020204" pitchFamily="34" charset="0"/>
            </a:endParaRPr>
          </a:p>
        </p:txBody>
      </p:sp>
      <p:sp>
        <p:nvSpPr>
          <p:cNvPr id="26" name="Rectangle 25">
            <a:extLst>
              <a:ext uri="{FF2B5EF4-FFF2-40B4-BE49-F238E27FC236}">
                <a16:creationId xmlns:a16="http://schemas.microsoft.com/office/drawing/2014/main" id="{2A350E1A-69C2-BBA1-607D-7F861EFD143B}"/>
              </a:ext>
            </a:extLst>
          </p:cNvPr>
          <p:cNvSpPr/>
          <p:nvPr/>
        </p:nvSpPr>
        <p:spPr>
          <a:xfrm>
            <a:off x="3722362" y="1647028"/>
            <a:ext cx="4436243" cy="1462143"/>
          </a:xfrm>
          <a:prstGeom prst="rect">
            <a:avLst/>
          </a:prstGeom>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285750"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Secure Data Storage: Safely store patient data, including images, analysis results, and reports.</a:t>
            </a:r>
          </a:p>
          <a:p>
            <a:pPr marL="285750"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History Management: Allow users to view and manage previous reports.</a:t>
            </a:r>
          </a:p>
          <a:p>
            <a:pPr marL="285750"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Report Export: Provide an option to export reports in formats like PDF.</a:t>
            </a:r>
            <a:endParaRPr lang="en-IL" sz="1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83734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par>
                                <p:cTn id="9" presetID="1" presetClass="exit" presetSubtype="0" fill="hold" grpId="0" nodeType="withEffect">
                                  <p:stCondLst>
                                    <p:cond delay="0"/>
                                  </p:stCondLst>
                                  <p:childTnLst>
                                    <p:set>
                                      <p:cBhvr>
                                        <p:cTn id="10" dur="1" fill="hold">
                                          <p:stCondLst>
                                            <p:cond delay="9"/>
                                          </p:stCondLst>
                                        </p:cTn>
                                        <p:tgtEl>
                                          <p:spTgt spid="3"/>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9"/>
                                          </p:stCondLst>
                                        </p:cTn>
                                        <p:tgtEl>
                                          <p:spTgt spid="13"/>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9"/>
                                          </p:stCondLst>
                                        </p:cTn>
                                        <p:tgtEl>
                                          <p:spTgt spid="6"/>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9"/>
                                          </p:stCondLst>
                                        </p:cTn>
                                        <p:tgtEl>
                                          <p:spTgt spid="23"/>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6" grpId="0" animBg="1"/>
      <p:bldP spid="7" grpId="0" animBg="1"/>
      <p:bldP spid="8" grpId="0" animBg="1"/>
      <p:bldP spid="9" grpId="0" animBg="1"/>
      <p:bldP spid="13" grpId="0" animBg="1"/>
      <p:bldP spid="23" grpId="0" animBg="1"/>
      <p:bldP spid="2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A5B2378F-0E53-2E7B-5B23-3AC8926C492A}"/>
              </a:ext>
            </a:extLst>
          </p:cNvPr>
          <p:cNvSpPr/>
          <p:nvPr/>
        </p:nvSpPr>
        <p:spPr>
          <a:xfrm>
            <a:off x="469899" y="4967455"/>
            <a:ext cx="4712901" cy="1609260"/>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L"/>
          </a:p>
        </p:txBody>
      </p:sp>
      <p:sp>
        <p:nvSpPr>
          <p:cNvPr id="25" name="Rectangle 24">
            <a:extLst>
              <a:ext uri="{FF2B5EF4-FFF2-40B4-BE49-F238E27FC236}">
                <a16:creationId xmlns:a16="http://schemas.microsoft.com/office/drawing/2014/main" id="{F4FC3E9E-08F9-449F-A2B9-B03226CA1FE1}"/>
              </a:ext>
            </a:extLst>
          </p:cNvPr>
          <p:cNvSpPr/>
          <p:nvPr/>
        </p:nvSpPr>
        <p:spPr>
          <a:xfrm>
            <a:off x="1014800" y="3066045"/>
            <a:ext cx="4712901" cy="1762658"/>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IL"/>
          </a:p>
        </p:txBody>
      </p:sp>
      <p:sp>
        <p:nvSpPr>
          <p:cNvPr id="24" name="Rectangle 23">
            <a:extLst>
              <a:ext uri="{FF2B5EF4-FFF2-40B4-BE49-F238E27FC236}">
                <a16:creationId xmlns:a16="http://schemas.microsoft.com/office/drawing/2014/main" id="{FCD22E7C-F762-E349-4DFA-E07F5F9C4520}"/>
              </a:ext>
            </a:extLst>
          </p:cNvPr>
          <p:cNvSpPr/>
          <p:nvPr/>
        </p:nvSpPr>
        <p:spPr>
          <a:xfrm>
            <a:off x="469900" y="1165438"/>
            <a:ext cx="4781548" cy="182527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3" name="Rectangle 22">
            <a:extLst>
              <a:ext uri="{FF2B5EF4-FFF2-40B4-BE49-F238E27FC236}">
                <a16:creationId xmlns:a16="http://schemas.microsoft.com/office/drawing/2014/main" id="{DE4AA0D7-D7FA-7068-8DCC-EC5474BA6C8E}"/>
              </a:ext>
            </a:extLst>
          </p:cNvPr>
          <p:cNvSpPr/>
          <p:nvPr/>
        </p:nvSpPr>
        <p:spPr>
          <a:xfrm>
            <a:off x="5921383" y="4505059"/>
            <a:ext cx="4562467" cy="20256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L"/>
          </a:p>
        </p:txBody>
      </p:sp>
      <p:sp>
        <p:nvSpPr>
          <p:cNvPr id="22" name="Rectangle 21">
            <a:extLst>
              <a:ext uri="{FF2B5EF4-FFF2-40B4-BE49-F238E27FC236}">
                <a16:creationId xmlns:a16="http://schemas.microsoft.com/office/drawing/2014/main" id="{B772622B-D66F-EEF1-02BC-76B4B804CF3F}"/>
              </a:ext>
            </a:extLst>
          </p:cNvPr>
          <p:cNvSpPr/>
          <p:nvPr/>
        </p:nvSpPr>
        <p:spPr>
          <a:xfrm>
            <a:off x="5984107" y="1530350"/>
            <a:ext cx="4918843" cy="202565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L"/>
          </a:p>
        </p:txBody>
      </p:sp>
      <p:sp>
        <p:nvSpPr>
          <p:cNvPr id="5" name="Rectangle 4">
            <a:extLst>
              <a:ext uri="{FF2B5EF4-FFF2-40B4-BE49-F238E27FC236}">
                <a16:creationId xmlns:a16="http://schemas.microsoft.com/office/drawing/2014/main" id="{50D975C1-6FD0-3061-3866-3EAEF0ABB502}"/>
              </a:ext>
            </a:extLst>
          </p:cNvPr>
          <p:cNvSpPr/>
          <p:nvPr/>
        </p:nvSpPr>
        <p:spPr>
          <a:xfrm>
            <a:off x="3509969" y="177564"/>
            <a:ext cx="4562467"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Non-Functional</a:t>
            </a:r>
          </a:p>
        </p:txBody>
      </p:sp>
      <p:sp>
        <p:nvSpPr>
          <p:cNvPr id="2" name="Rectangle 1">
            <a:extLst>
              <a:ext uri="{FF2B5EF4-FFF2-40B4-BE49-F238E27FC236}">
                <a16:creationId xmlns:a16="http://schemas.microsoft.com/office/drawing/2014/main" id="{82F19BB8-13CA-8073-D4D8-42722E08666D}"/>
              </a:ext>
            </a:extLst>
          </p:cNvPr>
          <p:cNvSpPr/>
          <p:nvPr/>
        </p:nvSpPr>
        <p:spPr>
          <a:xfrm>
            <a:off x="1237913" y="1350337"/>
            <a:ext cx="2505843" cy="769441"/>
          </a:xfrm>
          <a:prstGeom prst="rect">
            <a:avLst/>
          </a:prstGeom>
          <a:solidFill>
            <a:schemeClr val="tx1">
              <a:lumMod val="65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rtl="0">
              <a:lnSpc>
                <a:spcPct val="115000"/>
              </a:lnSpc>
              <a:spcAft>
                <a:spcPts val="800"/>
              </a:spcAft>
            </a:pPr>
            <a:r>
              <a:rPr lang="en-US" b="1" kern="100" dirty="0">
                <a:solidFill>
                  <a:schemeClr val="bg1"/>
                </a:solidFill>
                <a:latin typeface="Aptos" panose="020B0004020202020204" pitchFamily="34" charset="0"/>
                <a:ea typeface="Aptos" panose="020B0004020202020204" pitchFamily="34" charset="0"/>
                <a:cs typeface="Arial" panose="020B0604020202020204" pitchFamily="34" charset="0"/>
              </a:rPr>
              <a:t>Performance</a:t>
            </a:r>
            <a:endParaRPr lang="en-IL" sz="1800" kern="100" dirty="0">
              <a:solidFill>
                <a:schemeClr val="bg1"/>
              </a:solidFill>
              <a:effectLst/>
              <a:latin typeface="Aptos" panose="020B0004020202020204" pitchFamily="34" charset="0"/>
              <a:ea typeface="Aptos" panose="020B00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4AA4C5C5-5B8B-7971-E5A9-500F0B31D98F}"/>
              </a:ext>
            </a:extLst>
          </p:cNvPr>
          <p:cNvSpPr/>
          <p:nvPr/>
        </p:nvSpPr>
        <p:spPr>
          <a:xfrm>
            <a:off x="7195322" y="1675690"/>
            <a:ext cx="2505843" cy="769441"/>
          </a:xfrm>
          <a:prstGeom prst="rect">
            <a:avLst/>
          </a:prstGeom>
          <a:solidFill>
            <a:schemeClr val="tx1">
              <a:lumMod val="65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rtl="0">
              <a:lnSpc>
                <a:spcPct val="115000"/>
              </a:lnSpc>
              <a:spcAft>
                <a:spcPts val="800"/>
              </a:spcAft>
            </a:pPr>
            <a:r>
              <a:rPr lang="en-US" sz="1800" b="1" kern="100" dirty="0">
                <a:solidFill>
                  <a:schemeClr val="bg1"/>
                </a:solidFill>
                <a:effectLst/>
                <a:latin typeface="Aptos" panose="020B0004020202020204" pitchFamily="34" charset="0"/>
                <a:ea typeface="Aptos" panose="020B0004020202020204" pitchFamily="34" charset="0"/>
                <a:cs typeface="Arial" panose="020B0604020202020204" pitchFamily="34" charset="0"/>
              </a:rPr>
              <a:t>Scalability</a:t>
            </a:r>
            <a:endParaRPr lang="en-IL" sz="1800" kern="100" dirty="0">
              <a:solidFill>
                <a:schemeClr val="bg1"/>
              </a:solidFill>
              <a:effectLst/>
              <a:latin typeface="Aptos" panose="020B0004020202020204" pitchFamily="34" charset="0"/>
              <a:ea typeface="Aptos" panose="020B00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0476A41-CCC9-FF66-4CA6-642D838E0E41}"/>
              </a:ext>
            </a:extLst>
          </p:cNvPr>
          <p:cNvSpPr/>
          <p:nvPr/>
        </p:nvSpPr>
        <p:spPr>
          <a:xfrm>
            <a:off x="1917363" y="3101559"/>
            <a:ext cx="2505843" cy="769441"/>
          </a:xfrm>
          <a:prstGeom prst="rect">
            <a:avLst/>
          </a:prstGeom>
          <a:solidFill>
            <a:schemeClr val="tx1">
              <a:lumMod val="65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rtl="0">
              <a:lnSpc>
                <a:spcPct val="115000"/>
              </a:lnSpc>
              <a:spcAft>
                <a:spcPts val="800"/>
              </a:spcAft>
            </a:pPr>
            <a:r>
              <a:rPr lang="en-US" sz="1800" b="1" kern="100" dirty="0">
                <a:solidFill>
                  <a:schemeClr val="bg1"/>
                </a:solidFill>
                <a:effectLst/>
                <a:latin typeface="Aptos" panose="020B0004020202020204" pitchFamily="34" charset="0"/>
                <a:ea typeface="Aptos" panose="020B0004020202020204" pitchFamily="34" charset="0"/>
                <a:cs typeface="Arial" panose="020B0604020202020204" pitchFamily="34" charset="0"/>
              </a:rPr>
              <a:t>Accuracy</a:t>
            </a:r>
            <a:endParaRPr lang="en-IL" sz="1800" kern="100" dirty="0">
              <a:solidFill>
                <a:schemeClr val="bg1"/>
              </a:solidFill>
              <a:effectLst/>
              <a:latin typeface="Aptos" panose="020B0004020202020204" pitchFamily="34" charset="0"/>
              <a:ea typeface="Aptos" panose="020B0004020202020204" pitchFamily="34" charset="0"/>
              <a:cs typeface="Arial" panose="020B0604020202020204" pitchFamily="34" charset="0"/>
            </a:endParaRPr>
          </a:p>
        </p:txBody>
      </p:sp>
      <p:sp>
        <p:nvSpPr>
          <p:cNvPr id="6" name="Rectangle 5">
            <a:extLst>
              <a:ext uri="{FF2B5EF4-FFF2-40B4-BE49-F238E27FC236}">
                <a16:creationId xmlns:a16="http://schemas.microsoft.com/office/drawing/2014/main" id="{1CA6635C-458C-025E-ADA4-ADF860A3C89C}"/>
              </a:ext>
            </a:extLst>
          </p:cNvPr>
          <p:cNvSpPr/>
          <p:nvPr/>
        </p:nvSpPr>
        <p:spPr>
          <a:xfrm>
            <a:off x="1237912" y="5026367"/>
            <a:ext cx="2505843" cy="769441"/>
          </a:xfrm>
          <a:prstGeom prst="rect">
            <a:avLst/>
          </a:prstGeom>
          <a:solidFill>
            <a:schemeClr val="tx1">
              <a:lumMod val="65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rtl="0">
              <a:lnSpc>
                <a:spcPct val="115000"/>
              </a:lnSpc>
              <a:spcAft>
                <a:spcPts val="800"/>
              </a:spcAft>
            </a:pPr>
            <a:r>
              <a:rPr lang="en-US" sz="1800" b="1" kern="100" dirty="0">
                <a:solidFill>
                  <a:schemeClr val="bg1"/>
                </a:solidFill>
                <a:effectLst/>
                <a:latin typeface="Aptos" panose="020B0004020202020204" pitchFamily="34" charset="0"/>
                <a:ea typeface="Aptos" panose="020B0004020202020204" pitchFamily="34" charset="0"/>
                <a:cs typeface="Arial" panose="020B0604020202020204" pitchFamily="34" charset="0"/>
              </a:rPr>
              <a:t>Security</a:t>
            </a:r>
            <a:endParaRPr lang="en-IL" sz="1800" kern="100" dirty="0">
              <a:solidFill>
                <a:schemeClr val="bg1"/>
              </a:solidFill>
              <a:effectLst/>
              <a:latin typeface="Aptos" panose="020B0004020202020204" pitchFamily="34" charset="0"/>
              <a:ea typeface="Aptos" panose="020B00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88694F3D-65C1-02E1-E9E9-0C386BC31412}"/>
              </a:ext>
            </a:extLst>
          </p:cNvPr>
          <p:cNvSpPr/>
          <p:nvPr/>
        </p:nvSpPr>
        <p:spPr>
          <a:xfrm>
            <a:off x="6985980" y="4634147"/>
            <a:ext cx="2505843" cy="769441"/>
          </a:xfrm>
          <a:prstGeom prst="rect">
            <a:avLst/>
          </a:prstGeom>
          <a:solidFill>
            <a:schemeClr val="tx1">
              <a:lumMod val="65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rtl="0">
              <a:lnSpc>
                <a:spcPct val="115000"/>
              </a:lnSpc>
              <a:spcAft>
                <a:spcPts val="800"/>
              </a:spcAft>
            </a:pPr>
            <a:r>
              <a:rPr lang="en-US" b="1" kern="100" dirty="0">
                <a:solidFill>
                  <a:schemeClr val="bg1"/>
                </a:solidFill>
                <a:latin typeface="Aptos" panose="020B0004020202020204" pitchFamily="34" charset="0"/>
                <a:ea typeface="Aptos" panose="020B0004020202020204" pitchFamily="34" charset="0"/>
                <a:cs typeface="Arial" panose="020B0604020202020204" pitchFamily="34" charset="0"/>
              </a:rPr>
              <a:t>Reliability</a:t>
            </a:r>
            <a:endParaRPr lang="en-IL" sz="1800" kern="100" dirty="0">
              <a:solidFill>
                <a:schemeClr val="bg1"/>
              </a:solidFill>
              <a:effectLst/>
              <a:latin typeface="Aptos" panose="020B0004020202020204" pitchFamily="34" charset="0"/>
              <a:ea typeface="Aptos" panose="020B00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FDB6D4D2-96C5-844A-0BD7-3137081809F9}"/>
              </a:ext>
            </a:extLst>
          </p:cNvPr>
          <p:cNvSpPr/>
          <p:nvPr/>
        </p:nvSpPr>
        <p:spPr>
          <a:xfrm>
            <a:off x="643757" y="2178263"/>
            <a:ext cx="4436243" cy="621209"/>
          </a:xfrm>
          <a:prstGeom prst="rect">
            <a:avLst/>
          </a:prstGeom>
          <a:solidFill>
            <a:schemeClr val="tx1">
              <a:lumMod val="95000"/>
            </a:schemeClr>
          </a:solidFill>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bg1"/>
                </a:solidFill>
                <a:latin typeface="Arial" panose="020B0604020202020204" pitchFamily="34" charset="0"/>
                <a:cs typeface="Arial" panose="020B0604020202020204" pitchFamily="34" charset="0"/>
              </a:rPr>
              <a:t>The model should </a:t>
            </a:r>
            <a:r>
              <a:rPr lang="en-US" sz="1400" dirty="0" err="1">
                <a:solidFill>
                  <a:schemeClr val="bg1"/>
                </a:solidFill>
                <a:latin typeface="Arial" panose="020B0604020202020204" pitchFamily="34" charset="0"/>
                <a:cs typeface="Arial" panose="020B0604020202020204" pitchFamily="34" charset="0"/>
              </a:rPr>
              <a:t>analyse</a:t>
            </a:r>
            <a:r>
              <a:rPr lang="en-US" sz="1400" dirty="0">
                <a:solidFill>
                  <a:schemeClr val="bg1"/>
                </a:solidFill>
                <a:latin typeface="Arial" panose="020B0604020202020204" pitchFamily="34" charset="0"/>
                <a:cs typeface="Arial" panose="020B0604020202020204" pitchFamily="34" charset="0"/>
              </a:rPr>
              <a:t> and return results within </a:t>
            </a:r>
            <a:r>
              <a:rPr lang="he-IL" sz="1400" dirty="0">
                <a:solidFill>
                  <a:schemeClr val="bg1"/>
                </a:solidFill>
                <a:latin typeface="Arial" panose="020B0604020202020204" pitchFamily="34" charset="0"/>
                <a:cs typeface="Arial" panose="020B0604020202020204" pitchFamily="34" charset="0"/>
              </a:rPr>
              <a:t>5</a:t>
            </a:r>
            <a:r>
              <a:rPr lang="en-US" sz="1400" dirty="0">
                <a:solidFill>
                  <a:schemeClr val="bg1"/>
                </a:solidFill>
                <a:latin typeface="Arial" panose="020B0604020202020204" pitchFamily="34" charset="0"/>
                <a:cs typeface="Arial" panose="020B0604020202020204" pitchFamily="34" charset="0"/>
              </a:rPr>
              <a:t> seconds for each uploaded image.</a:t>
            </a:r>
            <a:endParaRPr lang="en-IL" sz="1400" dirty="0">
              <a:solidFill>
                <a:schemeClr val="bg1"/>
              </a:solidFill>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9DA07A65-6404-4FB7-42D6-98EED792B1BF}"/>
              </a:ext>
            </a:extLst>
          </p:cNvPr>
          <p:cNvSpPr/>
          <p:nvPr/>
        </p:nvSpPr>
        <p:spPr>
          <a:xfrm>
            <a:off x="1166864" y="3962793"/>
            <a:ext cx="4436243" cy="701751"/>
          </a:xfrm>
          <a:prstGeom prst="rect">
            <a:avLst/>
          </a:prstGeom>
          <a:solidFill>
            <a:schemeClr val="tx1">
              <a:lumMod val="95000"/>
            </a:schemeClr>
          </a:solidFill>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bg1"/>
                </a:solidFill>
                <a:latin typeface="Arial" panose="020B0604020202020204" pitchFamily="34" charset="0"/>
                <a:cs typeface="Arial" panose="020B0604020202020204" pitchFamily="34" charset="0"/>
              </a:rPr>
              <a:t>•	The detection model should achieve at least 80% accuracy, and 75% sensitivity based on test dataset evaluation.</a:t>
            </a:r>
            <a:endParaRPr lang="en-IL" sz="1400" dirty="0">
              <a:solidFill>
                <a:schemeClr val="bg1"/>
              </a:solidFill>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B13D25C1-FAA7-EE4D-96E1-9F92E49573AD}"/>
              </a:ext>
            </a:extLst>
          </p:cNvPr>
          <p:cNvSpPr/>
          <p:nvPr/>
        </p:nvSpPr>
        <p:spPr>
          <a:xfrm>
            <a:off x="6096000" y="2649506"/>
            <a:ext cx="4436243" cy="769441"/>
          </a:xfrm>
          <a:prstGeom prst="rect">
            <a:avLst/>
          </a:prstGeom>
          <a:solidFill>
            <a:schemeClr val="tx1">
              <a:lumMod val="95000"/>
            </a:schemeClr>
          </a:solidFill>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bg1"/>
                </a:solidFill>
                <a:latin typeface="Arial" panose="020B0604020202020204" pitchFamily="34" charset="0"/>
                <a:cs typeface="Arial" panose="020B0604020202020204" pitchFamily="34" charset="0"/>
              </a:rPr>
              <a:t>The system should handle up to 1,000 concurrent users during peak hours without degradation in performance.</a:t>
            </a:r>
            <a:endParaRPr lang="en-IL" sz="1400" dirty="0">
              <a:solidFill>
                <a:schemeClr val="bg1"/>
              </a:solidFill>
              <a:latin typeface="Arial" panose="020B0604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B4562059-66E6-C968-1885-180473B2ECB8}"/>
              </a:ext>
            </a:extLst>
          </p:cNvPr>
          <p:cNvSpPr/>
          <p:nvPr/>
        </p:nvSpPr>
        <p:spPr>
          <a:xfrm>
            <a:off x="573906" y="5879173"/>
            <a:ext cx="4436243" cy="547028"/>
          </a:xfrm>
          <a:prstGeom prst="rect">
            <a:avLst/>
          </a:prstGeom>
          <a:solidFill>
            <a:schemeClr val="tx1">
              <a:lumMod val="95000"/>
            </a:schemeClr>
          </a:solidFill>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bg1"/>
                </a:solidFill>
                <a:latin typeface="Arial" panose="020B0604020202020204" pitchFamily="34" charset="0"/>
                <a:cs typeface="Arial" panose="020B0604020202020204" pitchFamily="34" charset="0"/>
              </a:rPr>
              <a:t>User data, including uploaded images and diagnosis results, must be securely stored using encryption.</a:t>
            </a:r>
            <a:endParaRPr lang="en-IL" sz="1400" dirty="0">
              <a:solidFill>
                <a:schemeClr val="bg1"/>
              </a:solidFill>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B02D5E3E-7E07-5BC9-E11D-577ABF951A62}"/>
              </a:ext>
            </a:extLst>
          </p:cNvPr>
          <p:cNvSpPr/>
          <p:nvPr/>
        </p:nvSpPr>
        <p:spPr>
          <a:xfrm>
            <a:off x="5965057" y="5583628"/>
            <a:ext cx="4436243" cy="769441"/>
          </a:xfrm>
          <a:prstGeom prst="rect">
            <a:avLst/>
          </a:prstGeom>
          <a:solidFill>
            <a:schemeClr val="tx1">
              <a:lumMod val="95000"/>
            </a:schemeClr>
          </a:solidFill>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bg1"/>
                </a:solidFill>
                <a:latin typeface="Arial" panose="020B0604020202020204" pitchFamily="34" charset="0"/>
                <a:cs typeface="Arial" panose="020B0604020202020204" pitchFamily="34" charset="0"/>
              </a:rPr>
              <a:t>The system should have an uptime of 99.9% and handle unexpected errors with user-friendly messages.</a:t>
            </a:r>
            <a:endParaRPr lang="en-IL" sz="1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053006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B2F8C80-173B-60AB-0550-B95A4F9FBDFB}"/>
              </a:ext>
            </a:extLst>
          </p:cNvPr>
          <p:cNvSpPr/>
          <p:nvPr/>
        </p:nvSpPr>
        <p:spPr>
          <a:xfrm>
            <a:off x="3907803" y="186035"/>
            <a:ext cx="3601692"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Architecture</a:t>
            </a:r>
          </a:p>
        </p:txBody>
      </p:sp>
      <p:pic>
        <p:nvPicPr>
          <p:cNvPr id="4" name="Picture 3">
            <a:extLst>
              <a:ext uri="{FF2B5EF4-FFF2-40B4-BE49-F238E27FC236}">
                <a16:creationId xmlns:a16="http://schemas.microsoft.com/office/drawing/2014/main" id="{5AB37F4C-A843-8777-F22D-99FB15394690}"/>
              </a:ext>
            </a:extLst>
          </p:cNvPr>
          <p:cNvPicPr>
            <a:picLocks noChangeAspect="1"/>
          </p:cNvPicPr>
          <p:nvPr/>
        </p:nvPicPr>
        <p:blipFill>
          <a:blip r:embed="rId2"/>
          <a:stretch>
            <a:fillRect/>
          </a:stretch>
        </p:blipFill>
        <p:spPr>
          <a:xfrm>
            <a:off x="6181859" y="1633666"/>
            <a:ext cx="5588503" cy="5038299"/>
          </a:xfrm>
          <a:prstGeom prst="rect">
            <a:avLst/>
          </a:prstGeom>
        </p:spPr>
      </p:pic>
      <p:sp>
        <p:nvSpPr>
          <p:cNvPr id="2" name="Rectangle 1">
            <a:extLst>
              <a:ext uri="{FF2B5EF4-FFF2-40B4-BE49-F238E27FC236}">
                <a16:creationId xmlns:a16="http://schemas.microsoft.com/office/drawing/2014/main" id="{91117C4B-5F0F-0FE5-3CB2-A3CC3E53BFB2}"/>
              </a:ext>
            </a:extLst>
          </p:cNvPr>
          <p:cNvSpPr/>
          <p:nvPr/>
        </p:nvSpPr>
        <p:spPr>
          <a:xfrm>
            <a:off x="863600" y="1633664"/>
            <a:ext cx="5080000" cy="5038301"/>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1200" b="1" dirty="0">
                <a:solidFill>
                  <a:schemeClr val="bg1"/>
                </a:solidFill>
                <a:effectLst/>
                <a:latin typeface="Aptos" panose="020B0004020202020204" pitchFamily="34" charset="0"/>
                <a:ea typeface="Aptos" panose="020B0004020202020204" pitchFamily="34" charset="0"/>
                <a:cs typeface="Arial" panose="020B0604020202020204" pitchFamily="34" charset="0"/>
              </a:rPr>
              <a:t>The project will utilize a Client-Server Architecture to efficiently handle user interactions, image analysis, and result management.</a:t>
            </a:r>
          </a:p>
          <a:p>
            <a:r>
              <a:rPr lang="en-US" sz="1200" b="1" dirty="0">
                <a:solidFill>
                  <a:schemeClr val="bg1"/>
                </a:solidFill>
              </a:rPr>
              <a:t>User Interface Layer: </a:t>
            </a:r>
          </a:p>
          <a:p>
            <a:r>
              <a:rPr lang="en-US" sz="1200" b="1" dirty="0">
                <a:solidFill>
                  <a:schemeClr val="bg1"/>
                </a:solidFill>
              </a:rPr>
              <a:t>Purpose</a:t>
            </a:r>
            <a:r>
              <a:rPr lang="en-US" sz="1200" dirty="0">
                <a:solidFill>
                  <a:schemeClr val="bg1"/>
                </a:solidFill>
              </a:rPr>
              <a:t>: Handles user interactions, such as image uploads, result viewing, and report exporting.</a:t>
            </a:r>
          </a:p>
          <a:p>
            <a:r>
              <a:rPr lang="en-US" sz="1200" dirty="0">
                <a:solidFill>
                  <a:schemeClr val="bg1"/>
                </a:solidFill>
              </a:rPr>
              <a:t>Components:</a:t>
            </a:r>
          </a:p>
          <a:p>
            <a:pPr marL="171450" indent="-171450">
              <a:buFont typeface="Arial" panose="020B0604020202020204" pitchFamily="34" charset="0"/>
              <a:buChar char="•"/>
            </a:pPr>
            <a:r>
              <a:rPr lang="en-US" sz="1200" dirty="0">
                <a:solidFill>
                  <a:schemeClr val="bg1"/>
                </a:solidFill>
              </a:rPr>
              <a:t>Android App: Developed with Dart in Flutter.</a:t>
            </a:r>
          </a:p>
          <a:p>
            <a:pPr marL="171450" indent="-171450">
              <a:buFont typeface="Arial" panose="020B0604020202020204" pitchFamily="34" charset="0"/>
              <a:buChar char="•"/>
            </a:pPr>
            <a:r>
              <a:rPr lang="en-US" sz="1200" dirty="0">
                <a:solidFill>
                  <a:schemeClr val="bg1"/>
                </a:solidFill>
              </a:rPr>
              <a:t>app Interface: Supports image uploads directly via the app.</a:t>
            </a:r>
          </a:p>
          <a:p>
            <a:pPr marL="171450" indent="-171450">
              <a:buFont typeface="Arial" panose="020B0604020202020204" pitchFamily="34" charset="0"/>
              <a:buChar char="•"/>
            </a:pPr>
            <a:r>
              <a:rPr lang="en-US" sz="1200" b="1" dirty="0">
                <a:solidFill>
                  <a:schemeClr val="bg1"/>
                </a:solidFill>
              </a:rPr>
              <a:t>Communication Layer:</a:t>
            </a:r>
          </a:p>
          <a:p>
            <a:pPr marL="171450" indent="-171450">
              <a:buFont typeface="Arial" panose="020B0604020202020204" pitchFamily="34" charset="0"/>
              <a:buChar char="•"/>
            </a:pPr>
            <a:r>
              <a:rPr lang="en-US" sz="1200" dirty="0">
                <a:solidFill>
                  <a:schemeClr val="bg1"/>
                </a:solidFill>
              </a:rPr>
              <a:t>RESTful APIs ensure consistent communication between the app and backend, centralizing processing and detection logic.</a:t>
            </a:r>
          </a:p>
          <a:p>
            <a:pPr marL="171450" indent="-171450">
              <a:buFont typeface="Arial" panose="020B0604020202020204" pitchFamily="34" charset="0"/>
              <a:buChar char="•"/>
            </a:pPr>
            <a:r>
              <a:rPr lang="en-US" sz="1200" b="1" dirty="0">
                <a:solidFill>
                  <a:schemeClr val="bg1"/>
                </a:solidFill>
              </a:rPr>
              <a:t>Backend Layer:</a:t>
            </a:r>
          </a:p>
          <a:p>
            <a:r>
              <a:rPr lang="en-US" sz="1200" dirty="0">
                <a:solidFill>
                  <a:schemeClr val="bg1"/>
                </a:solidFill>
              </a:rPr>
              <a:t>Core Functionality:</a:t>
            </a:r>
          </a:p>
          <a:p>
            <a:pPr marL="171450" indent="-171450">
              <a:buFont typeface="Arial" panose="020B0604020202020204" pitchFamily="34" charset="0"/>
              <a:buChar char="•"/>
            </a:pPr>
            <a:r>
              <a:rPr lang="en-US" sz="1200" dirty="0">
                <a:solidFill>
                  <a:schemeClr val="bg1"/>
                </a:solidFill>
              </a:rPr>
              <a:t>Image Preprocessing: OpenCV for resizing, normalization, and segmentation.</a:t>
            </a:r>
          </a:p>
          <a:p>
            <a:pPr marL="171450" indent="-171450">
              <a:buFont typeface="Arial" panose="020B0604020202020204" pitchFamily="34" charset="0"/>
              <a:buChar char="•"/>
            </a:pPr>
            <a:r>
              <a:rPr lang="en-US" sz="1200" dirty="0">
                <a:solidFill>
                  <a:schemeClr val="bg1"/>
                </a:solidFill>
              </a:rPr>
              <a:t>Model Inference: Combines predictions from CNNs (</a:t>
            </a:r>
            <a:r>
              <a:rPr lang="en-US" sz="1200" dirty="0" err="1">
                <a:solidFill>
                  <a:schemeClr val="bg1"/>
                </a:solidFill>
              </a:rPr>
              <a:t>PyTorch</a:t>
            </a:r>
            <a:r>
              <a:rPr lang="en-US" sz="1200" dirty="0">
                <a:solidFill>
                  <a:schemeClr val="bg1"/>
                </a:solidFill>
              </a:rPr>
              <a:t>) using models such as Resnet50 or InceptionV3 or custom-designed CNN.</a:t>
            </a:r>
          </a:p>
          <a:p>
            <a:pPr marL="171450" indent="-171450">
              <a:buFont typeface="Arial" panose="020B0604020202020204" pitchFamily="34" charset="0"/>
              <a:buChar char="•"/>
            </a:pPr>
            <a:r>
              <a:rPr lang="en-US" sz="1200" dirty="0">
                <a:solidFill>
                  <a:schemeClr val="bg1"/>
                </a:solidFill>
              </a:rPr>
              <a:t>Result Generation: Produces disease names, confidence scores, and visualizations (heatmaps).</a:t>
            </a:r>
          </a:p>
          <a:p>
            <a:pPr marL="171450" indent="-171450">
              <a:buFont typeface="Arial" panose="020B0604020202020204" pitchFamily="34" charset="0"/>
              <a:buChar char="•"/>
            </a:pPr>
            <a:r>
              <a:rPr lang="en-US" sz="1200" dirty="0">
                <a:solidFill>
                  <a:schemeClr val="bg1"/>
                </a:solidFill>
              </a:rPr>
              <a:t>Retrieves stored results for signed-in users.</a:t>
            </a:r>
          </a:p>
          <a:p>
            <a:r>
              <a:rPr lang="en-US" sz="1200" b="1" dirty="0">
                <a:solidFill>
                  <a:schemeClr val="bg1"/>
                </a:solidFill>
              </a:rPr>
              <a:t>Data Layer: </a:t>
            </a:r>
          </a:p>
          <a:p>
            <a:r>
              <a:rPr lang="en-US" sz="1200" dirty="0">
                <a:solidFill>
                  <a:schemeClr val="bg1"/>
                </a:solidFill>
              </a:rPr>
              <a:t>MongoDB stores: </a:t>
            </a:r>
          </a:p>
          <a:p>
            <a:pPr marL="171450" indent="-171450">
              <a:buFont typeface="Arial" panose="020B0604020202020204" pitchFamily="34" charset="0"/>
              <a:buChar char="•"/>
            </a:pPr>
            <a:r>
              <a:rPr lang="en-US" sz="1200" dirty="0">
                <a:solidFill>
                  <a:schemeClr val="bg1"/>
                </a:solidFill>
              </a:rPr>
              <a:t>Uploaded and preprocessed images.</a:t>
            </a:r>
          </a:p>
          <a:p>
            <a:pPr marL="171450" indent="-171450">
              <a:buFont typeface="Arial" panose="020B0604020202020204" pitchFamily="34" charset="0"/>
              <a:buChar char="•"/>
            </a:pPr>
            <a:r>
              <a:rPr lang="en-US" sz="1200" dirty="0">
                <a:solidFill>
                  <a:schemeClr val="bg1"/>
                </a:solidFill>
              </a:rPr>
              <a:t>Model analysis results.</a:t>
            </a:r>
          </a:p>
          <a:p>
            <a:pPr marL="171450" indent="-171450">
              <a:buFont typeface="Arial" panose="020B0604020202020204" pitchFamily="34" charset="0"/>
              <a:buChar char="•"/>
            </a:pPr>
            <a:r>
              <a:rPr lang="en-US" sz="1200" dirty="0">
                <a:solidFill>
                  <a:schemeClr val="bg1"/>
                </a:solidFill>
              </a:rPr>
              <a:t>Patient records and reports.</a:t>
            </a:r>
          </a:p>
          <a:p>
            <a:r>
              <a:rPr lang="en-US" sz="1200" b="1" dirty="0">
                <a:solidFill>
                  <a:schemeClr val="bg1"/>
                </a:solidFill>
              </a:rPr>
              <a:t>Reporting Layer:</a:t>
            </a:r>
          </a:p>
          <a:p>
            <a:r>
              <a:rPr lang="en-US" sz="1200" dirty="0">
                <a:solidFill>
                  <a:schemeClr val="bg1"/>
                </a:solidFill>
              </a:rPr>
              <a:t>Mobile App: Displays results (disease type, confidence score) and enables report downloads.</a:t>
            </a:r>
          </a:p>
        </p:txBody>
      </p:sp>
      <p:sp>
        <p:nvSpPr>
          <p:cNvPr id="3" name="Rectangle 2">
            <a:extLst>
              <a:ext uri="{FF2B5EF4-FFF2-40B4-BE49-F238E27FC236}">
                <a16:creationId xmlns:a16="http://schemas.microsoft.com/office/drawing/2014/main" id="{4D317DC7-132F-0ECD-B56C-42F7E29CB2B8}"/>
              </a:ext>
            </a:extLst>
          </p:cNvPr>
          <p:cNvSpPr/>
          <p:nvPr/>
        </p:nvSpPr>
        <p:spPr>
          <a:xfrm>
            <a:off x="8210282" y="1253006"/>
            <a:ext cx="1886514" cy="461665"/>
          </a:xfrm>
          <a:prstGeom prst="rect">
            <a:avLst/>
          </a:prstGeom>
          <a:noFill/>
        </p:spPr>
        <p:txBody>
          <a:bodyPr wrap="square" lIns="91440" tIns="45720" rIns="91440" bIns="45720">
            <a:spAutoFit/>
          </a:bodyPr>
          <a:lstStyle/>
          <a:p>
            <a:pPr algn="ctr"/>
            <a:r>
              <a:rPr lang="en-US" sz="2400" b="1" cap="none" spc="0" dirty="0">
                <a:ln w="12700">
                  <a:solidFill>
                    <a:schemeClr val="accent5"/>
                  </a:solidFill>
                  <a:prstDash val="solid"/>
                </a:ln>
                <a:solidFill>
                  <a:schemeClr val="bg1"/>
                </a:solidFill>
                <a:effectLst/>
              </a:rPr>
              <a:t>Client Server</a:t>
            </a:r>
          </a:p>
        </p:txBody>
      </p:sp>
      <p:sp>
        <p:nvSpPr>
          <p:cNvPr id="11" name="Thought Bubble: Cloud 10">
            <a:hlinkClick r:id="rId3" action="ppaction://hlinksldjump"/>
            <a:extLst>
              <a:ext uri="{FF2B5EF4-FFF2-40B4-BE49-F238E27FC236}">
                <a16:creationId xmlns:a16="http://schemas.microsoft.com/office/drawing/2014/main" id="{6B77A027-B5FA-A8DF-7265-D42025F5F069}"/>
              </a:ext>
            </a:extLst>
          </p:cNvPr>
          <p:cNvSpPr/>
          <p:nvPr/>
        </p:nvSpPr>
        <p:spPr>
          <a:xfrm>
            <a:off x="227496" y="496551"/>
            <a:ext cx="1272208" cy="987287"/>
          </a:xfrm>
          <a:prstGeom prst="cloudCallout">
            <a:avLst>
              <a:gd name="adj1" fmla="val 75521"/>
              <a:gd name="adj2" fmla="val 60487"/>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L" sz="700" b="1" kern="0" dirty="0">
                <a:solidFill>
                  <a:srgbClr val="0D0D0D"/>
                </a:solidFill>
                <a:effectLst/>
                <a:latin typeface="Arial" panose="020B0604020202020204" pitchFamily="34" charset="0"/>
                <a:ea typeface="Times New Roman" panose="02020603050405020304" pitchFamily="18" charset="0"/>
              </a:rPr>
              <a:t>Technical Requirements</a:t>
            </a:r>
            <a:endParaRPr lang="en-IL" sz="500" b="1" dirty="0"/>
          </a:p>
        </p:txBody>
      </p:sp>
    </p:spTree>
    <p:extLst>
      <p:ext uri="{BB962C8B-B14F-4D97-AF65-F5344CB8AC3E}">
        <p14:creationId xmlns:p14="http://schemas.microsoft.com/office/powerpoint/2010/main" val="12103207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0">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74872A0B-8668-4500-9509-EAA581B26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73" name="Rectangle 72">
              <a:extLst>
                <a:ext uri="{FF2B5EF4-FFF2-40B4-BE49-F238E27FC236}">
                  <a16:creationId xmlns:a16="http://schemas.microsoft.com/office/drawing/2014/main" id="{8B504305-5526-408E-85F7-F0BA7E527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2">
              <a:extLst>
                <a:ext uri="{FF2B5EF4-FFF2-40B4-BE49-F238E27FC236}">
                  <a16:creationId xmlns:a16="http://schemas.microsoft.com/office/drawing/2014/main" id="{5827CE64-2533-45A6-9A39-7D5052E5CEE0}"/>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pic>
        <p:nvPicPr>
          <p:cNvPr id="7" name="Picture 6" descr="Computer script on a screen">
            <a:extLst>
              <a:ext uri="{FF2B5EF4-FFF2-40B4-BE49-F238E27FC236}">
                <a16:creationId xmlns:a16="http://schemas.microsoft.com/office/drawing/2014/main" id="{BE280E8F-2E22-656F-88E0-16A683295D23}"/>
              </a:ext>
            </a:extLst>
          </p:cNvPr>
          <p:cNvPicPr>
            <a:picLocks noChangeAspect="1"/>
          </p:cNvPicPr>
          <p:nvPr/>
        </p:nvPicPr>
        <p:blipFill>
          <a:blip r:embed="rId4"/>
          <a:srcRect l="419" r="40192" b="-1"/>
          <a:stretch/>
        </p:blipFill>
        <p:spPr>
          <a:xfrm>
            <a:off x="-5597" y="10"/>
            <a:ext cx="6101597" cy="6857990"/>
          </a:xfrm>
          <a:prstGeom prst="rect">
            <a:avLst/>
          </a:prstGeom>
        </p:spPr>
      </p:pic>
      <p:grpSp>
        <p:nvGrpSpPr>
          <p:cNvPr id="74" name="Group 73">
            <a:extLst>
              <a:ext uri="{FF2B5EF4-FFF2-40B4-BE49-F238E27FC236}">
                <a16:creationId xmlns:a16="http://schemas.microsoft.com/office/drawing/2014/main" id="{240590EE-5428-41AA-95B2-96FCC1CE67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75" name="Rectangle 74">
              <a:extLst>
                <a:ext uri="{FF2B5EF4-FFF2-40B4-BE49-F238E27FC236}">
                  <a16:creationId xmlns:a16="http://schemas.microsoft.com/office/drawing/2014/main" id="{494DCC55-99C6-45CF-B357-E3848C80934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IL"/>
            </a:p>
          </p:txBody>
        </p:sp>
        <p:sp>
          <p:nvSpPr>
            <p:cNvPr id="76" name="Freeform 6">
              <a:extLst>
                <a:ext uri="{FF2B5EF4-FFF2-40B4-BE49-F238E27FC236}">
                  <a16:creationId xmlns:a16="http://schemas.microsoft.com/office/drawing/2014/main" id="{63D64E32-FF0C-4665-B9D8-D1ECAAE5BA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L"/>
            </a:p>
          </p:txBody>
        </p:sp>
        <p:sp>
          <p:nvSpPr>
            <p:cNvPr id="77" name="Freeform 7">
              <a:extLst>
                <a:ext uri="{FF2B5EF4-FFF2-40B4-BE49-F238E27FC236}">
                  <a16:creationId xmlns:a16="http://schemas.microsoft.com/office/drawing/2014/main" id="{3675001D-3840-4589-8190-505A7F52F0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L"/>
            </a:p>
          </p:txBody>
        </p:sp>
        <p:sp>
          <p:nvSpPr>
            <p:cNvPr id="78" name="Rectangle 77">
              <a:extLst>
                <a:ext uri="{FF2B5EF4-FFF2-40B4-BE49-F238E27FC236}">
                  <a16:creationId xmlns:a16="http://schemas.microsoft.com/office/drawing/2014/main" id="{19E34E87-395F-4023-A80E-D1CBAAEBD9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IL"/>
            </a:p>
          </p:txBody>
        </p:sp>
        <p:sp>
          <p:nvSpPr>
            <p:cNvPr id="79" name="Freeform 9">
              <a:extLst>
                <a:ext uri="{FF2B5EF4-FFF2-40B4-BE49-F238E27FC236}">
                  <a16:creationId xmlns:a16="http://schemas.microsoft.com/office/drawing/2014/main" id="{6FB1B38F-1B92-41C3-AA1D-6D6440FB0D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L"/>
            </a:p>
          </p:txBody>
        </p:sp>
        <p:sp>
          <p:nvSpPr>
            <p:cNvPr id="80" name="Freeform 10">
              <a:extLst>
                <a:ext uri="{FF2B5EF4-FFF2-40B4-BE49-F238E27FC236}">
                  <a16:creationId xmlns:a16="http://schemas.microsoft.com/office/drawing/2014/main" id="{02FBE453-FBD2-4348-8DDA-4A023444E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L"/>
            </a:p>
          </p:txBody>
        </p:sp>
        <p:sp>
          <p:nvSpPr>
            <p:cNvPr id="81" name="Freeform 11">
              <a:extLst>
                <a:ext uri="{FF2B5EF4-FFF2-40B4-BE49-F238E27FC236}">
                  <a16:creationId xmlns:a16="http://schemas.microsoft.com/office/drawing/2014/main" id="{60D719E8-BF78-4F42-B9D1-7F5E02A369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L"/>
            </a:p>
          </p:txBody>
        </p:sp>
        <p:sp>
          <p:nvSpPr>
            <p:cNvPr id="82" name="Freeform 12">
              <a:extLst>
                <a:ext uri="{FF2B5EF4-FFF2-40B4-BE49-F238E27FC236}">
                  <a16:creationId xmlns:a16="http://schemas.microsoft.com/office/drawing/2014/main" id="{5EC70737-9C19-4CF5-84DA-B22A960D53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L"/>
            </a:p>
          </p:txBody>
        </p:sp>
        <p:sp>
          <p:nvSpPr>
            <p:cNvPr id="83" name="Freeform 13">
              <a:extLst>
                <a:ext uri="{FF2B5EF4-FFF2-40B4-BE49-F238E27FC236}">
                  <a16:creationId xmlns:a16="http://schemas.microsoft.com/office/drawing/2014/main" id="{88FD042E-E56E-4360-9620-F811AB9A3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L"/>
            </a:p>
          </p:txBody>
        </p:sp>
        <p:sp>
          <p:nvSpPr>
            <p:cNvPr id="84" name="Freeform 14">
              <a:extLst>
                <a:ext uri="{FF2B5EF4-FFF2-40B4-BE49-F238E27FC236}">
                  <a16:creationId xmlns:a16="http://schemas.microsoft.com/office/drawing/2014/main" id="{18F15D2B-0812-46F6-B0F4-6A6714B5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L"/>
            </a:p>
          </p:txBody>
        </p:sp>
        <p:sp>
          <p:nvSpPr>
            <p:cNvPr id="85" name="Freeform 15">
              <a:extLst>
                <a:ext uri="{FF2B5EF4-FFF2-40B4-BE49-F238E27FC236}">
                  <a16:creationId xmlns:a16="http://schemas.microsoft.com/office/drawing/2014/main" id="{0C2F2A50-98DD-4F92-BDFE-B72E235766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L"/>
            </a:p>
          </p:txBody>
        </p:sp>
        <p:sp>
          <p:nvSpPr>
            <p:cNvPr id="86" name="Freeform 16">
              <a:extLst>
                <a:ext uri="{FF2B5EF4-FFF2-40B4-BE49-F238E27FC236}">
                  <a16:creationId xmlns:a16="http://schemas.microsoft.com/office/drawing/2014/main" id="{473541D9-6DAE-4718-97D4-8952F4E7CC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L"/>
            </a:p>
          </p:txBody>
        </p:sp>
        <p:sp>
          <p:nvSpPr>
            <p:cNvPr id="87" name="Freeform 17">
              <a:extLst>
                <a:ext uri="{FF2B5EF4-FFF2-40B4-BE49-F238E27FC236}">
                  <a16:creationId xmlns:a16="http://schemas.microsoft.com/office/drawing/2014/main" id="{3A56C5E9-011C-44D2-AF94-3BF542043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L"/>
            </a:p>
          </p:txBody>
        </p:sp>
        <p:sp>
          <p:nvSpPr>
            <p:cNvPr id="88" name="Freeform 18">
              <a:extLst>
                <a:ext uri="{FF2B5EF4-FFF2-40B4-BE49-F238E27FC236}">
                  <a16:creationId xmlns:a16="http://schemas.microsoft.com/office/drawing/2014/main" id="{CD279E0E-1CD5-4F41-96A5-3A09707E81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L"/>
            </a:p>
          </p:txBody>
        </p:sp>
        <p:sp>
          <p:nvSpPr>
            <p:cNvPr id="89" name="Freeform 19">
              <a:extLst>
                <a:ext uri="{FF2B5EF4-FFF2-40B4-BE49-F238E27FC236}">
                  <a16:creationId xmlns:a16="http://schemas.microsoft.com/office/drawing/2014/main" id="{F5A6F094-9E54-4985-8738-D2067A4F0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L"/>
            </a:p>
          </p:txBody>
        </p:sp>
        <p:sp>
          <p:nvSpPr>
            <p:cNvPr id="90" name="Freeform 20">
              <a:extLst>
                <a:ext uri="{FF2B5EF4-FFF2-40B4-BE49-F238E27FC236}">
                  <a16:creationId xmlns:a16="http://schemas.microsoft.com/office/drawing/2014/main" id="{99D51F59-FA93-490E-B9CF-97BB63747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L"/>
            </a:p>
          </p:txBody>
        </p:sp>
        <p:sp>
          <p:nvSpPr>
            <p:cNvPr id="91" name="Freeform 21">
              <a:extLst>
                <a:ext uri="{FF2B5EF4-FFF2-40B4-BE49-F238E27FC236}">
                  <a16:creationId xmlns:a16="http://schemas.microsoft.com/office/drawing/2014/main" id="{3CD83DC6-F4A0-4A4D-AAC3-83983F960D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L"/>
            </a:p>
          </p:txBody>
        </p:sp>
        <p:sp>
          <p:nvSpPr>
            <p:cNvPr id="92" name="Freeform 22">
              <a:extLst>
                <a:ext uri="{FF2B5EF4-FFF2-40B4-BE49-F238E27FC236}">
                  <a16:creationId xmlns:a16="http://schemas.microsoft.com/office/drawing/2014/main" id="{6E9B4028-C74F-4631-8312-68B30E6E6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L"/>
            </a:p>
          </p:txBody>
        </p:sp>
        <p:sp>
          <p:nvSpPr>
            <p:cNvPr id="93" name="Freeform 23">
              <a:extLst>
                <a:ext uri="{FF2B5EF4-FFF2-40B4-BE49-F238E27FC236}">
                  <a16:creationId xmlns:a16="http://schemas.microsoft.com/office/drawing/2014/main" id="{1E3337C9-1DDE-4E2E-8519-7D2C23C95F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L"/>
            </a:p>
          </p:txBody>
        </p:sp>
        <p:sp>
          <p:nvSpPr>
            <p:cNvPr id="94" name="Freeform 24">
              <a:extLst>
                <a:ext uri="{FF2B5EF4-FFF2-40B4-BE49-F238E27FC236}">
                  <a16:creationId xmlns:a16="http://schemas.microsoft.com/office/drawing/2014/main" id="{754A526E-6EC0-458A-9C4C-008F6749CD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L"/>
            </a:p>
          </p:txBody>
        </p:sp>
        <p:sp>
          <p:nvSpPr>
            <p:cNvPr id="95" name="Freeform 25">
              <a:extLst>
                <a:ext uri="{FF2B5EF4-FFF2-40B4-BE49-F238E27FC236}">
                  <a16:creationId xmlns:a16="http://schemas.microsoft.com/office/drawing/2014/main" id="{6A3DA723-7448-48CF-8BD2-FED2D4FED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L"/>
            </a:p>
          </p:txBody>
        </p:sp>
        <p:sp>
          <p:nvSpPr>
            <p:cNvPr id="96" name="Freeform 26">
              <a:extLst>
                <a:ext uri="{FF2B5EF4-FFF2-40B4-BE49-F238E27FC236}">
                  <a16:creationId xmlns:a16="http://schemas.microsoft.com/office/drawing/2014/main" id="{9B506EC1-D8A8-4532-B78B-A236567EE0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L"/>
            </a:p>
          </p:txBody>
        </p:sp>
        <p:sp>
          <p:nvSpPr>
            <p:cNvPr id="97" name="Freeform 27">
              <a:extLst>
                <a:ext uri="{FF2B5EF4-FFF2-40B4-BE49-F238E27FC236}">
                  <a16:creationId xmlns:a16="http://schemas.microsoft.com/office/drawing/2014/main" id="{AA9DFB36-74F4-4977-ABC5-3257EDA33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L"/>
            </a:p>
          </p:txBody>
        </p:sp>
        <p:sp>
          <p:nvSpPr>
            <p:cNvPr id="98" name="Freeform 28">
              <a:extLst>
                <a:ext uri="{FF2B5EF4-FFF2-40B4-BE49-F238E27FC236}">
                  <a16:creationId xmlns:a16="http://schemas.microsoft.com/office/drawing/2014/main" id="{966A7FBA-BB79-4AF0-90C2-5F2BC9F2D1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L"/>
            </a:p>
          </p:txBody>
        </p:sp>
        <p:sp>
          <p:nvSpPr>
            <p:cNvPr id="99" name="Freeform 29">
              <a:extLst>
                <a:ext uri="{FF2B5EF4-FFF2-40B4-BE49-F238E27FC236}">
                  <a16:creationId xmlns:a16="http://schemas.microsoft.com/office/drawing/2014/main" id="{23BB8A47-FF1B-44E5-8D93-7ADF37F1D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L"/>
            </a:p>
          </p:txBody>
        </p:sp>
        <p:sp>
          <p:nvSpPr>
            <p:cNvPr id="100" name="Freeform 30">
              <a:extLst>
                <a:ext uri="{FF2B5EF4-FFF2-40B4-BE49-F238E27FC236}">
                  <a16:creationId xmlns:a16="http://schemas.microsoft.com/office/drawing/2014/main" id="{E463E1B7-7BED-4425-95B7-F6F75F8733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L"/>
            </a:p>
          </p:txBody>
        </p:sp>
        <p:sp>
          <p:nvSpPr>
            <p:cNvPr id="101" name="Freeform 31">
              <a:extLst>
                <a:ext uri="{FF2B5EF4-FFF2-40B4-BE49-F238E27FC236}">
                  <a16:creationId xmlns:a16="http://schemas.microsoft.com/office/drawing/2014/main" id="{749D0675-4397-4610-9807-2F7C1CC94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L"/>
            </a:p>
          </p:txBody>
        </p:sp>
        <p:sp>
          <p:nvSpPr>
            <p:cNvPr id="102" name="Freeform 32">
              <a:extLst>
                <a:ext uri="{FF2B5EF4-FFF2-40B4-BE49-F238E27FC236}">
                  <a16:creationId xmlns:a16="http://schemas.microsoft.com/office/drawing/2014/main" id="{DE7617CF-8919-43C3-9557-08D67C7DAF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L"/>
            </a:p>
          </p:txBody>
        </p:sp>
        <p:sp>
          <p:nvSpPr>
            <p:cNvPr id="103" name="Rectangle 102">
              <a:extLst>
                <a:ext uri="{FF2B5EF4-FFF2-40B4-BE49-F238E27FC236}">
                  <a16:creationId xmlns:a16="http://schemas.microsoft.com/office/drawing/2014/main" id="{3DB68720-7E37-4930-9900-8632140D6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IL"/>
            </a:p>
          </p:txBody>
        </p:sp>
        <p:sp>
          <p:nvSpPr>
            <p:cNvPr id="104" name="Freeform 34">
              <a:extLst>
                <a:ext uri="{FF2B5EF4-FFF2-40B4-BE49-F238E27FC236}">
                  <a16:creationId xmlns:a16="http://schemas.microsoft.com/office/drawing/2014/main" id="{202F13DF-5B76-468E-A95E-80780788BD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L"/>
            </a:p>
          </p:txBody>
        </p:sp>
        <p:sp>
          <p:nvSpPr>
            <p:cNvPr id="105" name="Freeform 35">
              <a:extLst>
                <a:ext uri="{FF2B5EF4-FFF2-40B4-BE49-F238E27FC236}">
                  <a16:creationId xmlns:a16="http://schemas.microsoft.com/office/drawing/2014/main" id="{219143C2-6062-4C2C-9563-6534108E35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L"/>
            </a:p>
          </p:txBody>
        </p:sp>
        <p:sp>
          <p:nvSpPr>
            <p:cNvPr id="106" name="Freeform 36">
              <a:extLst>
                <a:ext uri="{FF2B5EF4-FFF2-40B4-BE49-F238E27FC236}">
                  <a16:creationId xmlns:a16="http://schemas.microsoft.com/office/drawing/2014/main" id="{38413A0C-26DB-479B-B747-1D8136100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L"/>
            </a:p>
          </p:txBody>
        </p:sp>
        <p:sp>
          <p:nvSpPr>
            <p:cNvPr id="107" name="Freeform 37">
              <a:extLst>
                <a:ext uri="{FF2B5EF4-FFF2-40B4-BE49-F238E27FC236}">
                  <a16:creationId xmlns:a16="http://schemas.microsoft.com/office/drawing/2014/main" id="{CB526B5F-4FAA-4B4C-8AF8-B98EC74A3D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L"/>
            </a:p>
          </p:txBody>
        </p:sp>
        <p:sp>
          <p:nvSpPr>
            <p:cNvPr id="108" name="Freeform 38">
              <a:extLst>
                <a:ext uri="{FF2B5EF4-FFF2-40B4-BE49-F238E27FC236}">
                  <a16:creationId xmlns:a16="http://schemas.microsoft.com/office/drawing/2014/main" id="{54FFF88E-6D69-4AE9-8378-D16419155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L"/>
            </a:p>
          </p:txBody>
        </p:sp>
        <p:sp>
          <p:nvSpPr>
            <p:cNvPr id="109" name="Freeform 39">
              <a:extLst>
                <a:ext uri="{FF2B5EF4-FFF2-40B4-BE49-F238E27FC236}">
                  <a16:creationId xmlns:a16="http://schemas.microsoft.com/office/drawing/2014/main" id="{8008115A-CE00-4E36-BAF1-B511F21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L"/>
            </a:p>
          </p:txBody>
        </p:sp>
        <p:sp>
          <p:nvSpPr>
            <p:cNvPr id="110" name="Freeform 40">
              <a:extLst>
                <a:ext uri="{FF2B5EF4-FFF2-40B4-BE49-F238E27FC236}">
                  <a16:creationId xmlns:a16="http://schemas.microsoft.com/office/drawing/2014/main" id="{2935DB29-6F85-47D8-863C-11386389DB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L"/>
            </a:p>
          </p:txBody>
        </p:sp>
        <p:sp>
          <p:nvSpPr>
            <p:cNvPr id="111" name="Freeform 41">
              <a:extLst>
                <a:ext uri="{FF2B5EF4-FFF2-40B4-BE49-F238E27FC236}">
                  <a16:creationId xmlns:a16="http://schemas.microsoft.com/office/drawing/2014/main" id="{4FB8E51B-1AC1-4671-B181-473C29BECD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L"/>
            </a:p>
          </p:txBody>
        </p:sp>
        <p:sp>
          <p:nvSpPr>
            <p:cNvPr id="112" name="Freeform 42">
              <a:extLst>
                <a:ext uri="{FF2B5EF4-FFF2-40B4-BE49-F238E27FC236}">
                  <a16:creationId xmlns:a16="http://schemas.microsoft.com/office/drawing/2014/main" id="{91E6AE4F-959F-4ED7-A199-8C0307E40E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L"/>
            </a:p>
          </p:txBody>
        </p:sp>
        <p:sp>
          <p:nvSpPr>
            <p:cNvPr id="113" name="Freeform 43">
              <a:extLst>
                <a:ext uri="{FF2B5EF4-FFF2-40B4-BE49-F238E27FC236}">
                  <a16:creationId xmlns:a16="http://schemas.microsoft.com/office/drawing/2014/main" id="{A0445E55-0009-44A5-AA6A-350D9D48A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L"/>
            </a:p>
          </p:txBody>
        </p:sp>
        <p:sp>
          <p:nvSpPr>
            <p:cNvPr id="114" name="Freeform 44">
              <a:extLst>
                <a:ext uri="{FF2B5EF4-FFF2-40B4-BE49-F238E27FC236}">
                  <a16:creationId xmlns:a16="http://schemas.microsoft.com/office/drawing/2014/main" id="{B5291C75-4ECA-4829-B824-5725C32905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L"/>
            </a:p>
          </p:txBody>
        </p:sp>
        <p:sp>
          <p:nvSpPr>
            <p:cNvPr id="115" name="Rectangle 114">
              <a:extLst>
                <a:ext uri="{FF2B5EF4-FFF2-40B4-BE49-F238E27FC236}">
                  <a16:creationId xmlns:a16="http://schemas.microsoft.com/office/drawing/2014/main" id="{6793376D-3E7C-4F04-8BC8-EC4820622BE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IL"/>
            </a:p>
          </p:txBody>
        </p:sp>
        <p:sp>
          <p:nvSpPr>
            <p:cNvPr id="116" name="Freeform 46">
              <a:extLst>
                <a:ext uri="{FF2B5EF4-FFF2-40B4-BE49-F238E27FC236}">
                  <a16:creationId xmlns:a16="http://schemas.microsoft.com/office/drawing/2014/main" id="{3596510A-5528-445D-AFEA-6E3F89BA8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L"/>
            </a:p>
          </p:txBody>
        </p:sp>
        <p:sp>
          <p:nvSpPr>
            <p:cNvPr id="117" name="Freeform 47">
              <a:extLst>
                <a:ext uri="{FF2B5EF4-FFF2-40B4-BE49-F238E27FC236}">
                  <a16:creationId xmlns:a16="http://schemas.microsoft.com/office/drawing/2014/main" id="{E1B69479-D8C9-4E2E-A931-4D49C4FD76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L"/>
            </a:p>
          </p:txBody>
        </p:sp>
        <p:sp>
          <p:nvSpPr>
            <p:cNvPr id="118" name="Freeform 48">
              <a:extLst>
                <a:ext uri="{FF2B5EF4-FFF2-40B4-BE49-F238E27FC236}">
                  <a16:creationId xmlns:a16="http://schemas.microsoft.com/office/drawing/2014/main" id="{0A759A2E-A8B1-44C8-B3F9-A16714C895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L"/>
            </a:p>
          </p:txBody>
        </p:sp>
        <p:sp>
          <p:nvSpPr>
            <p:cNvPr id="119" name="Freeform 49">
              <a:extLst>
                <a:ext uri="{FF2B5EF4-FFF2-40B4-BE49-F238E27FC236}">
                  <a16:creationId xmlns:a16="http://schemas.microsoft.com/office/drawing/2014/main" id="{6C2B3B3C-1DC9-4352-BB73-801976C8F5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L"/>
            </a:p>
          </p:txBody>
        </p:sp>
        <p:sp>
          <p:nvSpPr>
            <p:cNvPr id="120" name="Freeform 50">
              <a:extLst>
                <a:ext uri="{FF2B5EF4-FFF2-40B4-BE49-F238E27FC236}">
                  <a16:creationId xmlns:a16="http://schemas.microsoft.com/office/drawing/2014/main" id="{EE22E3A8-5789-4189-9AC7-98D6826B03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L"/>
            </a:p>
          </p:txBody>
        </p:sp>
        <p:sp>
          <p:nvSpPr>
            <p:cNvPr id="121" name="Freeform 51">
              <a:extLst>
                <a:ext uri="{FF2B5EF4-FFF2-40B4-BE49-F238E27FC236}">
                  <a16:creationId xmlns:a16="http://schemas.microsoft.com/office/drawing/2014/main" id="{9AC0FC74-D003-4D0D-9CAF-F6A03739E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L"/>
            </a:p>
          </p:txBody>
        </p:sp>
        <p:sp>
          <p:nvSpPr>
            <p:cNvPr id="122" name="Freeform 52">
              <a:extLst>
                <a:ext uri="{FF2B5EF4-FFF2-40B4-BE49-F238E27FC236}">
                  <a16:creationId xmlns:a16="http://schemas.microsoft.com/office/drawing/2014/main" id="{126C2057-02E1-4348-ABEB-EAC063A17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L"/>
            </a:p>
          </p:txBody>
        </p:sp>
        <p:sp>
          <p:nvSpPr>
            <p:cNvPr id="123" name="Freeform 53">
              <a:extLst>
                <a:ext uri="{FF2B5EF4-FFF2-40B4-BE49-F238E27FC236}">
                  <a16:creationId xmlns:a16="http://schemas.microsoft.com/office/drawing/2014/main" id="{5150586D-D743-4392-844F-F2AFCCE649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L"/>
            </a:p>
          </p:txBody>
        </p:sp>
        <p:sp>
          <p:nvSpPr>
            <p:cNvPr id="124" name="Freeform 54">
              <a:extLst>
                <a:ext uri="{FF2B5EF4-FFF2-40B4-BE49-F238E27FC236}">
                  <a16:creationId xmlns:a16="http://schemas.microsoft.com/office/drawing/2014/main" id="{9E5B157A-534E-4879-8013-D02864E76F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L"/>
            </a:p>
          </p:txBody>
        </p:sp>
        <p:sp>
          <p:nvSpPr>
            <p:cNvPr id="125" name="Freeform 55">
              <a:extLst>
                <a:ext uri="{FF2B5EF4-FFF2-40B4-BE49-F238E27FC236}">
                  <a16:creationId xmlns:a16="http://schemas.microsoft.com/office/drawing/2014/main" id="{CEE2DD73-7E8C-4F26-8E93-8C32D11B26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L"/>
            </a:p>
          </p:txBody>
        </p:sp>
        <p:sp>
          <p:nvSpPr>
            <p:cNvPr id="126" name="Freeform 56">
              <a:extLst>
                <a:ext uri="{FF2B5EF4-FFF2-40B4-BE49-F238E27FC236}">
                  <a16:creationId xmlns:a16="http://schemas.microsoft.com/office/drawing/2014/main" id="{908CAC5F-DD8E-4A58-BD4C-6D8D29FA49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L"/>
            </a:p>
          </p:txBody>
        </p:sp>
        <p:sp>
          <p:nvSpPr>
            <p:cNvPr id="127" name="Freeform 57">
              <a:extLst>
                <a:ext uri="{FF2B5EF4-FFF2-40B4-BE49-F238E27FC236}">
                  <a16:creationId xmlns:a16="http://schemas.microsoft.com/office/drawing/2014/main" id="{20F130CF-281E-408C-9884-5F8B22CA1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L"/>
            </a:p>
          </p:txBody>
        </p:sp>
        <p:sp>
          <p:nvSpPr>
            <p:cNvPr id="128" name="Freeform 58">
              <a:extLst>
                <a:ext uri="{FF2B5EF4-FFF2-40B4-BE49-F238E27FC236}">
                  <a16:creationId xmlns:a16="http://schemas.microsoft.com/office/drawing/2014/main" id="{3BC78068-9115-4D5D-9B2B-6F9BD9C296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IL"/>
            </a:p>
          </p:txBody>
        </p:sp>
      </p:grpSp>
      <p:sp>
        <p:nvSpPr>
          <p:cNvPr id="6" name="Rectangle 5">
            <a:extLst>
              <a:ext uri="{FF2B5EF4-FFF2-40B4-BE49-F238E27FC236}">
                <a16:creationId xmlns:a16="http://schemas.microsoft.com/office/drawing/2014/main" id="{213A324E-6464-1580-E9DA-EEECAB746413}"/>
              </a:ext>
            </a:extLst>
          </p:cNvPr>
          <p:cNvSpPr/>
          <p:nvPr/>
        </p:nvSpPr>
        <p:spPr>
          <a:xfrm>
            <a:off x="6386512" y="847232"/>
            <a:ext cx="4791075" cy="48044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solidFill>
                <a:sysClr val="windowText" lastClr="000000"/>
              </a:solidFill>
            </a:endParaRPr>
          </a:p>
        </p:txBody>
      </p:sp>
      <p:sp>
        <p:nvSpPr>
          <p:cNvPr id="129" name="TextBox 128">
            <a:extLst>
              <a:ext uri="{FF2B5EF4-FFF2-40B4-BE49-F238E27FC236}">
                <a16:creationId xmlns:a16="http://schemas.microsoft.com/office/drawing/2014/main" id="{06867928-A40D-843D-54DC-809C609D23DD}"/>
              </a:ext>
            </a:extLst>
          </p:cNvPr>
          <p:cNvSpPr txBox="1"/>
          <p:nvPr/>
        </p:nvSpPr>
        <p:spPr>
          <a:xfrm>
            <a:off x="6462712" y="956989"/>
            <a:ext cx="4598986" cy="3541714"/>
          </a:xfrm>
          <a:prstGeom prst="rect">
            <a:avLst/>
          </a:prstGeom>
        </p:spPr>
        <p:txBody>
          <a:bodyPr vert="horz" lIns="91440" tIns="45720" rIns="91440" bIns="45720" rtlCol="0">
            <a:noAutofit/>
          </a:bodyPr>
          <a:lstStyle/>
          <a:p>
            <a:pPr indent="-228600" defTabSz="914400">
              <a:lnSpc>
                <a:spcPct val="110000"/>
              </a:lnSpc>
              <a:spcAft>
                <a:spcPts val="800"/>
              </a:spcAft>
              <a:buSzPct val="125000"/>
              <a:buFont typeface="Arial" panose="020B0604020202020204" pitchFamily="34" charset="0"/>
              <a:buChar char="•"/>
            </a:pPr>
            <a:r>
              <a:rPr lang="en-US" sz="1200" b="1" u="sng" dirty="0">
                <a:solidFill>
                  <a:schemeClr val="bg1"/>
                </a:solidFill>
                <a:effectLst/>
              </a:rPr>
              <a:t>Technical Requirements:</a:t>
            </a:r>
            <a:endParaRPr lang="en-US" sz="1200" dirty="0">
              <a:solidFill>
                <a:schemeClr val="bg1"/>
              </a:solidFill>
              <a:effectLst/>
            </a:endParaRPr>
          </a:p>
          <a:p>
            <a:pPr lvl="0" defTabSz="914400">
              <a:lnSpc>
                <a:spcPct val="110000"/>
              </a:lnSpc>
              <a:buSzPct val="125000"/>
            </a:pPr>
            <a:r>
              <a:rPr lang="en-US" sz="1200" b="1" dirty="0">
                <a:solidFill>
                  <a:schemeClr val="bg1"/>
                </a:solidFill>
                <a:effectLst/>
              </a:rPr>
              <a:t>1. Programming Languages</a:t>
            </a:r>
            <a:endParaRPr lang="en-US" sz="1200" dirty="0">
              <a:solidFill>
                <a:schemeClr val="bg1"/>
              </a:solidFill>
              <a:effectLst/>
            </a:endParaRPr>
          </a:p>
          <a:p>
            <a:pPr lvl="0" indent="-228600" defTabSz="914400">
              <a:lnSpc>
                <a:spcPct val="110000"/>
              </a:lnSpc>
              <a:buSzPct val="125000"/>
              <a:buFont typeface="Arial" panose="020B0604020202020204" pitchFamily="34" charset="0"/>
              <a:buChar char="•"/>
            </a:pPr>
            <a:r>
              <a:rPr lang="en-US" sz="1200" b="1" dirty="0">
                <a:solidFill>
                  <a:schemeClr val="bg1"/>
                </a:solidFill>
                <a:effectLst/>
              </a:rPr>
              <a:t>Python</a:t>
            </a:r>
            <a:r>
              <a:rPr lang="en-US" sz="1200" dirty="0">
                <a:solidFill>
                  <a:schemeClr val="bg1"/>
                </a:solidFill>
                <a:effectLst/>
              </a:rPr>
              <a:t>: For deep learning model development, data preprocessing, and backend integration.</a:t>
            </a:r>
          </a:p>
          <a:p>
            <a:pPr lvl="0" indent="-228600" defTabSz="914400">
              <a:lnSpc>
                <a:spcPct val="110000"/>
              </a:lnSpc>
              <a:buSzPct val="125000"/>
              <a:buFont typeface="Arial" panose="020B0604020202020204" pitchFamily="34" charset="0"/>
              <a:buChar char="•"/>
            </a:pPr>
            <a:r>
              <a:rPr lang="en-US" sz="1200" b="1" dirty="0">
                <a:solidFill>
                  <a:schemeClr val="bg1"/>
                </a:solidFill>
                <a:effectLst/>
              </a:rPr>
              <a:t>Dart:</a:t>
            </a:r>
            <a:r>
              <a:rPr lang="en-US" sz="1200" dirty="0">
                <a:solidFill>
                  <a:schemeClr val="bg1"/>
                </a:solidFill>
                <a:effectLst/>
              </a:rPr>
              <a:t> For Android/IOS app development, providing a seamless user experience.</a:t>
            </a:r>
          </a:p>
          <a:p>
            <a:pPr lvl="0" defTabSz="914400">
              <a:lnSpc>
                <a:spcPct val="110000"/>
              </a:lnSpc>
              <a:buSzPct val="125000"/>
            </a:pPr>
            <a:r>
              <a:rPr lang="en-US" sz="1200" b="1" dirty="0">
                <a:solidFill>
                  <a:schemeClr val="bg1"/>
                </a:solidFill>
                <a:effectLst/>
              </a:rPr>
              <a:t>2. Frameworks and Libraries</a:t>
            </a:r>
            <a:endParaRPr lang="en-US" sz="1200" dirty="0">
              <a:solidFill>
                <a:schemeClr val="bg1"/>
              </a:solidFill>
              <a:effectLst/>
            </a:endParaRPr>
          </a:p>
          <a:p>
            <a:pPr lvl="0" indent="-228600" defTabSz="914400">
              <a:lnSpc>
                <a:spcPct val="110000"/>
              </a:lnSpc>
              <a:buSzPct val="125000"/>
              <a:buFont typeface="Arial" panose="020B0604020202020204" pitchFamily="34" charset="0"/>
              <a:buChar char="•"/>
            </a:pPr>
            <a:r>
              <a:rPr lang="en-US" sz="1200" b="1" dirty="0">
                <a:solidFill>
                  <a:schemeClr val="bg1"/>
                </a:solidFill>
                <a:effectLst/>
              </a:rPr>
              <a:t>Deep Learning: </a:t>
            </a:r>
            <a:r>
              <a:rPr lang="en-US" sz="1200" dirty="0" err="1">
                <a:solidFill>
                  <a:schemeClr val="bg1"/>
                </a:solidFill>
                <a:effectLst/>
              </a:rPr>
              <a:t>PyTorch</a:t>
            </a:r>
            <a:r>
              <a:rPr lang="en-US" sz="1200" dirty="0">
                <a:solidFill>
                  <a:schemeClr val="bg1"/>
                </a:solidFill>
                <a:effectLst/>
              </a:rPr>
              <a:t> for model development and training.</a:t>
            </a:r>
          </a:p>
          <a:p>
            <a:pPr lvl="0" indent="-228600" defTabSz="914400">
              <a:lnSpc>
                <a:spcPct val="110000"/>
              </a:lnSpc>
              <a:buSzPct val="125000"/>
              <a:buFont typeface="Arial" panose="020B0604020202020204" pitchFamily="34" charset="0"/>
              <a:buChar char="•"/>
            </a:pPr>
            <a:r>
              <a:rPr lang="en-US" sz="1200" b="1" dirty="0">
                <a:solidFill>
                  <a:schemeClr val="bg1"/>
                </a:solidFill>
                <a:effectLst/>
              </a:rPr>
              <a:t>Backend</a:t>
            </a:r>
            <a:r>
              <a:rPr lang="en-US" sz="1200" dirty="0">
                <a:solidFill>
                  <a:schemeClr val="bg1"/>
                </a:solidFill>
                <a:effectLst/>
              </a:rPr>
              <a:t>: Django for building RESTful APIs.</a:t>
            </a:r>
          </a:p>
          <a:p>
            <a:pPr lvl="0" indent="-228600" defTabSz="914400">
              <a:lnSpc>
                <a:spcPct val="110000"/>
              </a:lnSpc>
              <a:buSzPct val="125000"/>
              <a:buFont typeface="Arial" panose="020B0604020202020204" pitchFamily="34" charset="0"/>
              <a:buChar char="•"/>
            </a:pPr>
            <a:r>
              <a:rPr lang="en-US" sz="1200" b="1" dirty="0">
                <a:solidFill>
                  <a:schemeClr val="bg1"/>
                </a:solidFill>
                <a:effectLst/>
              </a:rPr>
              <a:t>Android App: </a:t>
            </a:r>
            <a:r>
              <a:rPr lang="en-US" sz="1200" dirty="0">
                <a:solidFill>
                  <a:schemeClr val="bg1"/>
                </a:solidFill>
                <a:effectLst/>
              </a:rPr>
              <a:t>Developed</a:t>
            </a:r>
            <a:r>
              <a:rPr lang="en-US" sz="1200" b="1" dirty="0">
                <a:solidFill>
                  <a:schemeClr val="bg1"/>
                </a:solidFill>
                <a:effectLst/>
              </a:rPr>
              <a:t> </a:t>
            </a:r>
            <a:r>
              <a:rPr lang="en-US" sz="1200" dirty="0">
                <a:solidFill>
                  <a:schemeClr val="bg1"/>
                </a:solidFill>
                <a:effectLst/>
              </a:rPr>
              <a:t>using Flutter with dart.</a:t>
            </a:r>
          </a:p>
          <a:p>
            <a:pPr lvl="0" indent="-228600" defTabSz="914400">
              <a:lnSpc>
                <a:spcPct val="110000"/>
              </a:lnSpc>
              <a:buSzPct val="125000"/>
              <a:buFont typeface="Arial" panose="020B0604020202020204" pitchFamily="34" charset="0"/>
              <a:buChar char="•"/>
            </a:pPr>
            <a:r>
              <a:rPr lang="en-US" sz="1200" b="1" dirty="0">
                <a:solidFill>
                  <a:schemeClr val="bg1"/>
                </a:solidFill>
                <a:effectLst/>
              </a:rPr>
              <a:t>Data Visualization: </a:t>
            </a:r>
            <a:r>
              <a:rPr lang="en-US" sz="1200" dirty="0">
                <a:solidFill>
                  <a:schemeClr val="bg1"/>
                </a:solidFill>
                <a:effectLst/>
              </a:rPr>
              <a:t>Matplotlib, Seaborn, or </a:t>
            </a:r>
            <a:r>
              <a:rPr lang="en-US" sz="1200" dirty="0" err="1">
                <a:solidFill>
                  <a:schemeClr val="bg1"/>
                </a:solidFill>
                <a:effectLst/>
              </a:rPr>
              <a:t>Plotly</a:t>
            </a:r>
            <a:r>
              <a:rPr lang="en-US" sz="1200" dirty="0">
                <a:solidFill>
                  <a:schemeClr val="bg1"/>
                </a:solidFill>
                <a:effectLst/>
              </a:rPr>
              <a:t> for presenting model results and metrics graphically.</a:t>
            </a:r>
          </a:p>
          <a:p>
            <a:pPr lvl="0" defTabSz="914400">
              <a:lnSpc>
                <a:spcPct val="110000"/>
              </a:lnSpc>
              <a:buSzPct val="125000"/>
            </a:pPr>
            <a:r>
              <a:rPr lang="en-US" sz="1200" b="1" dirty="0">
                <a:solidFill>
                  <a:schemeClr val="bg1"/>
                </a:solidFill>
                <a:effectLst/>
              </a:rPr>
              <a:t>3. Database</a:t>
            </a:r>
            <a:endParaRPr lang="en-US" sz="1200" dirty="0">
              <a:solidFill>
                <a:schemeClr val="bg1"/>
              </a:solidFill>
              <a:effectLst/>
            </a:endParaRPr>
          </a:p>
          <a:p>
            <a:pPr lvl="0" indent="-228600" defTabSz="914400">
              <a:lnSpc>
                <a:spcPct val="110000"/>
              </a:lnSpc>
              <a:buSzPct val="125000"/>
              <a:buFont typeface="Arial" panose="020B0604020202020204" pitchFamily="34" charset="0"/>
              <a:buChar char="•"/>
            </a:pPr>
            <a:r>
              <a:rPr lang="en-US" sz="1200" dirty="0">
                <a:solidFill>
                  <a:schemeClr val="bg1"/>
                </a:solidFill>
                <a:effectLst/>
              </a:rPr>
              <a:t>MongoDB for storing unstructured or semi-structured data, such as image data, patient records, and logs.</a:t>
            </a:r>
          </a:p>
          <a:p>
            <a:pPr lvl="0" defTabSz="914400">
              <a:lnSpc>
                <a:spcPct val="110000"/>
              </a:lnSpc>
              <a:buSzPct val="125000"/>
            </a:pPr>
            <a:r>
              <a:rPr lang="en-US" sz="1200" b="1" dirty="0">
                <a:solidFill>
                  <a:schemeClr val="bg1"/>
                </a:solidFill>
                <a:effectLst/>
              </a:rPr>
              <a:t>4. Development Tools</a:t>
            </a:r>
            <a:endParaRPr lang="en-US" sz="1200" dirty="0">
              <a:solidFill>
                <a:schemeClr val="bg1"/>
              </a:solidFill>
            </a:endParaRPr>
          </a:p>
          <a:p>
            <a:pPr lvl="0" indent="-228600" defTabSz="914400">
              <a:lnSpc>
                <a:spcPct val="110000"/>
              </a:lnSpc>
              <a:buSzPct val="125000"/>
              <a:buFont typeface="Arial" panose="020B0604020202020204" pitchFamily="34" charset="0"/>
              <a:buChar char="•"/>
            </a:pPr>
            <a:r>
              <a:rPr lang="en-US" sz="1200" b="1" dirty="0">
                <a:solidFill>
                  <a:schemeClr val="bg1"/>
                </a:solidFill>
                <a:effectLst/>
              </a:rPr>
              <a:t>Image Processing</a:t>
            </a:r>
            <a:r>
              <a:rPr lang="en-US" sz="1200" dirty="0">
                <a:solidFill>
                  <a:schemeClr val="bg1"/>
                </a:solidFill>
                <a:effectLst/>
              </a:rPr>
              <a:t>: OpenCV for preprocessing tasks like resizing, normalization, and segmentation.</a:t>
            </a:r>
          </a:p>
          <a:p>
            <a:pPr lvl="0" indent="-228600" defTabSz="914400">
              <a:lnSpc>
                <a:spcPct val="110000"/>
              </a:lnSpc>
              <a:buSzPct val="125000"/>
              <a:buFont typeface="Arial" panose="020B0604020202020204" pitchFamily="34" charset="0"/>
              <a:buChar char="•"/>
            </a:pPr>
            <a:r>
              <a:rPr lang="en-US" sz="1200" b="1" dirty="0">
                <a:solidFill>
                  <a:schemeClr val="bg1"/>
                </a:solidFill>
                <a:effectLst/>
              </a:rPr>
              <a:t>Integrated Development Environment (IDE)</a:t>
            </a:r>
            <a:r>
              <a:rPr lang="en-US" sz="1200" dirty="0">
                <a:solidFill>
                  <a:schemeClr val="bg1"/>
                </a:solidFill>
                <a:effectLst/>
              </a:rPr>
              <a:t>: VS Code, PyCharm, or </a:t>
            </a:r>
            <a:r>
              <a:rPr lang="en-US" sz="1200" dirty="0" err="1">
                <a:solidFill>
                  <a:schemeClr val="bg1"/>
                </a:solidFill>
                <a:effectLst/>
              </a:rPr>
              <a:t>Jupyter</a:t>
            </a:r>
            <a:r>
              <a:rPr lang="en-US" sz="1200" dirty="0">
                <a:solidFill>
                  <a:schemeClr val="bg1"/>
                </a:solidFill>
                <a:effectLst/>
              </a:rPr>
              <a:t> Notebooks for coding and testing.</a:t>
            </a:r>
          </a:p>
          <a:p>
            <a:pPr lvl="0" indent="-228600" defTabSz="914400">
              <a:lnSpc>
                <a:spcPct val="110000"/>
              </a:lnSpc>
              <a:spcAft>
                <a:spcPts val="800"/>
              </a:spcAft>
              <a:buSzPct val="125000"/>
              <a:buFont typeface="Arial" panose="020B0604020202020204" pitchFamily="34" charset="0"/>
              <a:buChar char="•"/>
            </a:pPr>
            <a:r>
              <a:rPr lang="en-US" sz="1200" b="1" dirty="0">
                <a:solidFill>
                  <a:schemeClr val="bg1"/>
                </a:solidFill>
                <a:effectLst/>
              </a:rPr>
              <a:t>Version Control</a:t>
            </a:r>
            <a:r>
              <a:rPr lang="en-US" sz="1200" dirty="0">
                <a:solidFill>
                  <a:schemeClr val="bg1"/>
                </a:solidFill>
                <a:effectLst/>
              </a:rPr>
              <a:t>: GitHub for collaborative development and versioning.</a:t>
            </a:r>
          </a:p>
        </p:txBody>
      </p:sp>
      <p:sp>
        <p:nvSpPr>
          <p:cNvPr id="10" name="Action Button: Go Back or Previous 9">
            <a:hlinkClick r:id="" action="ppaction://hlinkshowjump?jump=previousslide" highlightClick="1"/>
            <a:extLst>
              <a:ext uri="{FF2B5EF4-FFF2-40B4-BE49-F238E27FC236}">
                <a16:creationId xmlns:a16="http://schemas.microsoft.com/office/drawing/2014/main" id="{E158DA8B-F1C3-458C-2F59-9BDA8922531F}"/>
              </a:ext>
            </a:extLst>
          </p:cNvPr>
          <p:cNvSpPr/>
          <p:nvPr/>
        </p:nvSpPr>
        <p:spPr>
          <a:xfrm>
            <a:off x="6177790" y="6221413"/>
            <a:ext cx="561147" cy="535609"/>
          </a:xfrm>
          <a:prstGeom prst="actionButtonBackPrevio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8" name="Action Button: Go Forward or Next 7">
            <a:hlinkClick r:id="" action="ppaction://hlinkshowjump?jump=nextslide" highlightClick="1"/>
            <a:extLst>
              <a:ext uri="{FF2B5EF4-FFF2-40B4-BE49-F238E27FC236}">
                <a16:creationId xmlns:a16="http://schemas.microsoft.com/office/drawing/2014/main" id="{65B0A0C2-B118-61DA-5EAB-D6285CD7991E}"/>
              </a:ext>
            </a:extLst>
          </p:cNvPr>
          <p:cNvSpPr/>
          <p:nvPr/>
        </p:nvSpPr>
        <p:spPr>
          <a:xfrm>
            <a:off x="11177587" y="6221413"/>
            <a:ext cx="561147" cy="535609"/>
          </a:xfrm>
          <a:prstGeom prst="actionButtonForwardNex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Tree>
    <p:extLst>
      <p:ext uri="{BB962C8B-B14F-4D97-AF65-F5344CB8AC3E}">
        <p14:creationId xmlns:p14="http://schemas.microsoft.com/office/powerpoint/2010/main" val="2381776008"/>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TM04033919[[fn=Circuit]]</Template>
  <TotalTime>1016</TotalTime>
  <Words>2075</Words>
  <Application>Microsoft Office PowerPoint</Application>
  <PresentationFormat>מסך רחב</PresentationFormat>
  <Paragraphs>175</Paragraphs>
  <Slides>12</Slides>
  <Notes>1</Notes>
  <HiddenSlides>1</HiddenSlides>
  <MMClips>0</MMClips>
  <ScaleCrop>false</ScaleCrop>
  <HeadingPairs>
    <vt:vector size="6" baseType="variant">
      <vt:variant>
        <vt:lpstr>גופנים בשימוש</vt:lpstr>
      </vt:variant>
      <vt:variant>
        <vt:i4>4</vt:i4>
      </vt:variant>
      <vt:variant>
        <vt:lpstr>ערכת נושא</vt:lpstr>
      </vt:variant>
      <vt:variant>
        <vt:i4>1</vt:i4>
      </vt:variant>
      <vt:variant>
        <vt:lpstr>כותרות שקופיות</vt:lpstr>
      </vt:variant>
      <vt:variant>
        <vt:i4>12</vt:i4>
      </vt:variant>
    </vt:vector>
  </HeadingPairs>
  <TitlesOfParts>
    <vt:vector size="17" baseType="lpstr">
      <vt:lpstr>Aharoni</vt:lpstr>
      <vt:lpstr>Aptos</vt:lpstr>
      <vt:lpstr>Arial</vt:lpstr>
      <vt:lpstr>Tw Cen MT</vt:lpstr>
      <vt:lpstr>Circuit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 tran</dc:creator>
  <cp:lastModifiedBy>man tran</cp:lastModifiedBy>
  <cp:revision>232</cp:revision>
  <dcterms:created xsi:type="dcterms:W3CDTF">2025-01-02T15:49:42Z</dcterms:created>
  <dcterms:modified xsi:type="dcterms:W3CDTF">2025-01-16T13:40:00Z</dcterms:modified>
</cp:coreProperties>
</file>