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"/>
  </p:notesMasterIdLst>
  <p:sldIdLst>
    <p:sldId id="449" r:id="rId2"/>
    <p:sldId id="1237" r:id="rId3"/>
    <p:sldId id="1238" r:id="rId4"/>
    <p:sldId id="492" r:id="rId5"/>
    <p:sldId id="517" r:id="rId6"/>
    <p:sldId id="518" r:id="rId7"/>
    <p:sldId id="521" r:id="rId8"/>
    <p:sldId id="522" r:id="rId9"/>
    <p:sldId id="523" r:id="rId10"/>
    <p:sldId id="525" r:id="rId11"/>
    <p:sldId id="52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9" autoAdjust="0"/>
    <p:restoredTop sz="86411" autoAdjust="0"/>
  </p:normalViewPr>
  <p:slideViewPr>
    <p:cSldViewPr snapToGrid="0">
      <p:cViewPr>
        <p:scale>
          <a:sx n="75" d="100"/>
          <a:sy n="75" d="100"/>
        </p:scale>
        <p:origin x="85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28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C.1101 1101 0110 0000 0110 1011 1001 0000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11011101 01100000 01101011 10010000</a:t>
            </a:r>
          </a:p>
          <a:p>
            <a:r>
              <a:rPr lang="en-US" altLang="zh-CN" sz="1600" b="1" dirty="0">
                <a:latin typeface="+mn-ea"/>
              </a:rPr>
              <a:t>-)                                  1</a:t>
            </a:r>
          </a:p>
          <a:p>
            <a:r>
              <a:rPr lang="en-US" altLang="zh-CN" sz="1600" b="1" dirty="0">
                <a:latin typeface="+mn-ea"/>
              </a:rPr>
              <a:t>--------------------------------------</a:t>
            </a:r>
          </a:p>
          <a:p>
            <a:r>
              <a:rPr lang="en-US" altLang="zh-CN" sz="1600" b="1" dirty="0">
                <a:latin typeface="+mn-ea"/>
              </a:rPr>
              <a:t>  11011101 01100000 01101011 10001111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取反：</a:t>
            </a:r>
            <a:r>
              <a:rPr lang="en-US" altLang="zh-CN" sz="1600" b="1" dirty="0">
                <a:latin typeface="+mn-ea"/>
              </a:rPr>
              <a:t>00100010 10011111 10010100 01110000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绝对值： </a:t>
            </a:r>
            <a:r>
              <a:rPr lang="en-US" altLang="zh-CN" sz="1600" b="1" dirty="0">
                <a:latin typeface="+mn-ea"/>
              </a:rPr>
              <a:t>580883568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加负号：</a:t>
            </a:r>
            <a:r>
              <a:rPr lang="en-US" altLang="zh-CN" sz="1600" b="1" dirty="0">
                <a:latin typeface="+mn-ea"/>
              </a:rPr>
              <a:t>-580883568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highlight>
                  <a:srgbClr val="FFFF00"/>
                </a:highlight>
                <a:latin typeface="+mn-ea"/>
              </a:rPr>
              <a:t>-580883568</a:t>
            </a:r>
          </a:p>
        </p:txBody>
      </p:sp>
    </p:spTree>
    <p:extLst>
      <p:ext uri="{BB962C8B-B14F-4D97-AF65-F5344CB8AC3E}">
        <p14:creationId xmlns:p14="http://schemas.microsoft.com/office/powerpoint/2010/main" val="55984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本人学号逆序后取最多五位对应的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型十进制负数的二进制补码形式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1.D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的结果直接当本题初始数据即可）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宋体" pitchFamily="2" charset="-122"/>
            </a:endParaRPr>
          </a:p>
          <a:p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宋体" pitchFamily="2" charset="-122"/>
              </a:rPr>
              <a:t>  11111111 11111111 01100100 01100101</a:t>
            </a:r>
          </a:p>
          <a:p>
            <a:r>
              <a:rPr kumimoji="1" lang="en-US" altLang="zh-CN" sz="1600" b="1" dirty="0">
                <a:latin typeface="+mn-ea"/>
                <a:ea typeface="宋体" pitchFamily="2" charset="-122"/>
              </a:rPr>
              <a:t>-)                                  1</a:t>
            </a:r>
          </a:p>
          <a:p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宋体" pitchFamily="2" charset="-122"/>
              </a:rPr>
              <a:t>--------------------------------------</a:t>
            </a:r>
          </a:p>
          <a:p>
            <a:r>
              <a:rPr kumimoji="1" lang="en-US" altLang="zh-CN" sz="1600" b="1" dirty="0">
                <a:latin typeface="+mn-ea"/>
                <a:ea typeface="宋体" pitchFamily="2" charset="-122"/>
              </a:rPr>
              <a:t>  11111111 11111111 01100100 01100100</a:t>
            </a: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宋体" pitchFamily="2" charset="-122"/>
            </a:endParaRPr>
          </a:p>
          <a:p>
            <a:r>
              <a:rPr kumimoji="1" lang="zh-CN" altLang="en-US" sz="1600" b="1" dirty="0">
                <a:latin typeface="+mn-ea"/>
                <a:ea typeface="宋体" pitchFamily="2" charset="-122"/>
              </a:rPr>
              <a:t>取反：</a:t>
            </a:r>
            <a:r>
              <a:rPr kumimoji="1" lang="en-US" altLang="zh-CN" sz="1600" b="1" dirty="0">
                <a:latin typeface="+mn-ea"/>
                <a:ea typeface="宋体" pitchFamily="2" charset="-122"/>
              </a:rPr>
              <a:t> 00000000 00000000 10011011 10011011</a:t>
            </a: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  <a:ea typeface="宋体" pitchFamily="2" charset="-122"/>
            </a:endParaRPr>
          </a:p>
          <a:p>
            <a:r>
              <a:rPr kumimoji="1" lang="zh-CN" altLang="en-US" sz="1600" b="1" dirty="0">
                <a:latin typeface="+mn-ea"/>
                <a:ea typeface="宋体" pitchFamily="2" charset="-122"/>
              </a:rPr>
              <a:t>绝对值：</a:t>
            </a:r>
            <a:r>
              <a:rPr lang="en-US" altLang="zh-CN" sz="1600" b="1" dirty="0">
                <a:latin typeface="+mn-ea"/>
              </a:rPr>
              <a:t>39835</a:t>
            </a: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  <a:ea typeface="宋体" pitchFamily="2" charset="-122"/>
            </a:endParaRPr>
          </a:p>
          <a:p>
            <a:r>
              <a:rPr kumimoji="1" lang="zh-CN" altLang="en-US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宋体" pitchFamily="2" charset="-122"/>
              </a:rPr>
              <a:t>加负号：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宋体" pitchFamily="2" charset="-122"/>
              </a:rPr>
              <a:t>-</a:t>
            </a:r>
            <a:r>
              <a:rPr lang="en-US" altLang="zh-CN" sz="1600" b="1" dirty="0">
                <a:latin typeface="+mn-ea"/>
              </a:rPr>
              <a:t>39835</a:t>
            </a: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  <a:ea typeface="宋体" pitchFamily="2" charset="-122"/>
            </a:endParaRPr>
          </a:p>
          <a:p>
            <a:r>
              <a:rPr kumimoji="1" lang="en-US" altLang="zh-CN" sz="1600" b="1" dirty="0">
                <a:highlight>
                  <a:srgbClr val="FFFF00"/>
                </a:highlight>
                <a:latin typeface="+mn-ea"/>
                <a:ea typeface="宋体" pitchFamily="2" charset="-122"/>
              </a:rPr>
              <a:t>-</a:t>
            </a:r>
            <a:r>
              <a:rPr lang="en-US" altLang="zh-CN" sz="1600" b="1" dirty="0">
                <a:highlight>
                  <a:srgbClr val="FFFF00"/>
                </a:highlight>
                <a:latin typeface="+mn-ea"/>
              </a:rPr>
              <a:t>39835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+mn-ea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5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3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A.-122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zh-CN" sz="1600" b="1" dirty="0">
                <a:latin typeface="+mn-ea"/>
              </a:rPr>
              <a:t>字节整数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其中进制互转部分，直接写答案即可，不需要竖式除法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按权展开相加，下同</a:t>
            </a:r>
            <a:r>
              <a:rPr lang="zh-CN" altLang="zh-CN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(122)</a:t>
            </a:r>
            <a:r>
              <a:rPr lang="en-US" altLang="zh-CN" sz="1600" b="1" baseline="-25000" dirty="0">
                <a:latin typeface="+mn-ea"/>
              </a:rPr>
              <a:t>10</a:t>
            </a:r>
            <a:r>
              <a:rPr lang="en-US" altLang="zh-CN" sz="1600" b="1" dirty="0">
                <a:latin typeface="+mn-ea"/>
              </a:rPr>
              <a:t>=(1111010)</a:t>
            </a:r>
            <a:r>
              <a:rPr lang="en-US" altLang="zh-CN" sz="1600" b="1" baseline="-25000" dirty="0">
                <a:latin typeface="+mn-ea"/>
              </a:rPr>
              <a:t>2</a:t>
            </a:r>
          </a:p>
          <a:p>
            <a:endParaRPr lang="en-US" altLang="zh-CN" sz="1600" b="1" baseline="-25000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原码：</a:t>
            </a:r>
            <a:r>
              <a:rPr lang="en-US" altLang="zh-CN" sz="1600" b="1" dirty="0">
                <a:latin typeface="+mn-ea"/>
              </a:rPr>
              <a:t>01111010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补码：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10000101</a:t>
            </a:r>
          </a:p>
          <a:p>
            <a:r>
              <a:rPr lang="en-US" altLang="zh-CN" sz="1600" b="1" dirty="0">
                <a:latin typeface="+mn-ea"/>
              </a:rPr>
              <a:t>+)       1</a:t>
            </a:r>
          </a:p>
          <a:p>
            <a:r>
              <a:rPr lang="en-US" altLang="zh-CN" sz="1600" b="1" dirty="0">
                <a:latin typeface="+mn-ea"/>
              </a:rPr>
              <a:t>----------</a:t>
            </a:r>
          </a:p>
          <a:p>
            <a:r>
              <a:rPr lang="en-US" altLang="zh-CN" sz="1600" b="1" dirty="0">
                <a:latin typeface="+mn-ea"/>
              </a:rPr>
              <a:t>  10000110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highlight>
                  <a:srgbClr val="FFFF00"/>
                </a:highlight>
                <a:latin typeface="+mn-ea"/>
              </a:rPr>
              <a:t>10000110</a:t>
            </a:r>
          </a:p>
        </p:txBody>
      </p:sp>
    </p:spTree>
    <p:extLst>
      <p:ext uri="{BB962C8B-B14F-4D97-AF65-F5344CB8AC3E}">
        <p14:creationId xmlns:p14="http://schemas.microsoft.com/office/powerpoint/2010/main" val="81505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B.-244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(244)</a:t>
            </a:r>
            <a:r>
              <a:rPr lang="en-US" altLang="zh-CN" sz="1600" b="1" baseline="-25000" dirty="0">
                <a:latin typeface="+mn-ea"/>
              </a:rPr>
              <a:t>10</a:t>
            </a:r>
            <a:r>
              <a:rPr lang="en-US" altLang="zh-CN" sz="1600" b="1" dirty="0">
                <a:latin typeface="+mn-ea"/>
              </a:rPr>
              <a:t>=(11110100)</a:t>
            </a:r>
            <a:r>
              <a:rPr lang="en-US" altLang="zh-CN" sz="1600" b="1" baseline="-25000" dirty="0">
                <a:latin typeface="+mn-ea"/>
              </a:rPr>
              <a:t>2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原码：</a:t>
            </a:r>
            <a:r>
              <a:rPr lang="en-US" altLang="zh-CN" sz="1600" b="1" dirty="0">
                <a:latin typeface="+mn-ea"/>
              </a:rPr>
              <a:t>00000000 11110100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补码：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11111111 00001011</a:t>
            </a:r>
          </a:p>
          <a:p>
            <a:r>
              <a:rPr lang="en-US" altLang="zh-CN" sz="1600" b="1" dirty="0">
                <a:latin typeface="+mn-ea"/>
              </a:rPr>
              <a:t>+)                1</a:t>
            </a:r>
          </a:p>
          <a:p>
            <a:r>
              <a:rPr lang="en-US" altLang="zh-CN" sz="1600" b="1" dirty="0">
                <a:latin typeface="+mn-ea"/>
              </a:rPr>
              <a:t>--------------------</a:t>
            </a:r>
          </a:p>
          <a:p>
            <a:r>
              <a:rPr lang="en-US" altLang="zh-CN" sz="1600" b="1" dirty="0">
                <a:latin typeface="+mn-ea"/>
              </a:rPr>
              <a:t>  11111111 00001100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highlight>
                  <a:srgbClr val="FFFF00"/>
                </a:highlight>
                <a:latin typeface="+mn-ea"/>
              </a:rPr>
              <a:t>11111111 00001100</a:t>
            </a:r>
            <a:endParaRPr lang="zh-CN" altLang="zh-CN" sz="1600" b="1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72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C.-244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(244)</a:t>
            </a:r>
            <a:r>
              <a:rPr lang="en-US" altLang="zh-CN" sz="1600" b="1" baseline="-25000" dirty="0">
                <a:latin typeface="+mn-ea"/>
              </a:rPr>
              <a:t>10</a:t>
            </a:r>
            <a:r>
              <a:rPr lang="en-US" altLang="zh-CN" sz="1600" b="1" dirty="0">
                <a:latin typeface="+mn-ea"/>
              </a:rPr>
              <a:t>=(11110100)</a:t>
            </a:r>
            <a:r>
              <a:rPr lang="en-US" altLang="zh-CN" sz="1600" b="1" baseline="-25000" dirty="0">
                <a:latin typeface="+mn-ea"/>
              </a:rPr>
              <a:t>2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原码：</a:t>
            </a:r>
            <a:r>
              <a:rPr lang="en-US" altLang="zh-CN" sz="1600" b="1" dirty="0">
                <a:latin typeface="+mn-ea"/>
              </a:rPr>
              <a:t>00000000 00000000 00000000 11110100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补码：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11111111 11111111 11111111 00001011</a:t>
            </a:r>
          </a:p>
          <a:p>
            <a:r>
              <a:rPr lang="en-US" altLang="zh-CN" sz="1600" b="1" dirty="0">
                <a:latin typeface="+mn-ea"/>
              </a:rPr>
              <a:t>+)                                  1</a:t>
            </a:r>
          </a:p>
          <a:p>
            <a:r>
              <a:rPr lang="en-US" altLang="zh-CN" sz="1600" b="1" dirty="0">
                <a:latin typeface="+mn-ea"/>
              </a:rPr>
              <a:t>--------------------------------------</a:t>
            </a:r>
          </a:p>
          <a:p>
            <a:r>
              <a:rPr lang="en-US" altLang="zh-CN" sz="1600" b="1" dirty="0">
                <a:latin typeface="+mn-ea"/>
              </a:rPr>
              <a:t>  11111111 11111111 11111111 00001100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highlight>
                  <a:srgbClr val="FFFF00"/>
                </a:highlight>
                <a:latin typeface="+mn-ea"/>
              </a:rPr>
              <a:t>11111111 11111111 11111111 00001100</a:t>
            </a:r>
            <a:endParaRPr lang="zh-CN" altLang="zh-CN" sz="1600" b="1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46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本人学号逆序后取最多五位对应的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（例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1234567 =&gt; -76543 / 1234050 =&gt; -50432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宋体" pitchFamily="2" charset="-122"/>
            </a:endParaRPr>
          </a:p>
          <a:p>
            <a:r>
              <a:rPr kumimoji="1" lang="en-US" altLang="zh-CN" sz="1600" b="1" dirty="0">
                <a:latin typeface="+mn-ea"/>
                <a:ea typeface="宋体" pitchFamily="2" charset="-122"/>
              </a:rPr>
              <a:t>2253893 =&gt; -39835</a:t>
            </a: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  <a:ea typeface="宋体" pitchFamily="2" charset="-122"/>
            </a:endParaRPr>
          </a:p>
          <a:p>
            <a:r>
              <a:rPr lang="en-US" altLang="zh-CN" sz="1600" b="1" dirty="0">
                <a:latin typeface="+mn-ea"/>
              </a:rPr>
              <a:t>(39835)</a:t>
            </a:r>
            <a:r>
              <a:rPr lang="en-US" altLang="zh-CN" sz="1600" b="1" baseline="-25000" dirty="0">
                <a:latin typeface="+mn-ea"/>
              </a:rPr>
              <a:t>10</a:t>
            </a:r>
            <a:r>
              <a:rPr lang="en-US" altLang="zh-CN" sz="1600" b="1" dirty="0">
                <a:latin typeface="+mn-ea"/>
              </a:rPr>
              <a:t>=(10011011 10011011)</a:t>
            </a:r>
            <a:r>
              <a:rPr lang="en-US" altLang="zh-CN" sz="1600" b="1" baseline="-25000" dirty="0">
                <a:latin typeface="+mn-ea"/>
              </a:rPr>
              <a:t>2</a:t>
            </a:r>
          </a:p>
          <a:p>
            <a:endParaRPr lang="en-US" altLang="zh-CN" sz="1600" b="1" baseline="-25000" dirty="0">
              <a:latin typeface="+mn-ea"/>
            </a:endParaRPr>
          </a:p>
          <a:p>
            <a:r>
              <a:rPr kumimoji="1" lang="zh-CN" altLang="en-US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宋体" pitchFamily="2" charset="-122"/>
              </a:rPr>
              <a:t>原码</a:t>
            </a:r>
            <a:r>
              <a:rPr kumimoji="1" lang="zh-CN" altLang="en-US" sz="1600" b="1" dirty="0">
                <a:latin typeface="+mn-ea"/>
                <a:ea typeface="宋体" pitchFamily="2" charset="-122"/>
              </a:rPr>
              <a:t>：</a:t>
            </a:r>
            <a:r>
              <a:rPr kumimoji="1" lang="en-US" altLang="zh-CN" sz="1600" b="1" dirty="0">
                <a:latin typeface="+mn-ea"/>
                <a:ea typeface="宋体" pitchFamily="2" charset="-122"/>
              </a:rPr>
              <a:t>00000000 00000000 10011011 10011011</a:t>
            </a: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  <a:ea typeface="宋体" pitchFamily="2" charset="-122"/>
            </a:endParaRPr>
          </a:p>
          <a:p>
            <a:r>
              <a:rPr kumimoji="1" lang="zh-CN" altLang="en-US" sz="1600" b="1" dirty="0">
                <a:latin typeface="+mn-ea"/>
                <a:ea typeface="宋体" pitchFamily="2" charset="-122"/>
              </a:rPr>
              <a:t>补码：</a:t>
            </a:r>
            <a:endParaRPr kumimoji="1" lang="en-US" altLang="zh-CN" sz="1600" b="1" dirty="0">
              <a:latin typeface="+mn-ea"/>
              <a:ea typeface="宋体" pitchFamily="2" charset="-122"/>
            </a:endParaRPr>
          </a:p>
          <a:p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宋体" pitchFamily="2" charset="-122"/>
              </a:rPr>
              <a:t>  11111111 11111111 01100100 01100100</a:t>
            </a:r>
          </a:p>
          <a:p>
            <a:r>
              <a:rPr kumimoji="1" lang="en-US" altLang="zh-CN" sz="1600" b="1" dirty="0">
                <a:latin typeface="+mn-ea"/>
                <a:ea typeface="宋体" pitchFamily="2" charset="-122"/>
              </a:rPr>
              <a:t>+)                                  1</a:t>
            </a:r>
          </a:p>
          <a:p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宋体" pitchFamily="2" charset="-122"/>
              </a:rPr>
              <a:t>--------------------------------------</a:t>
            </a:r>
          </a:p>
          <a:p>
            <a:r>
              <a:rPr kumimoji="1" lang="en-US" altLang="zh-CN" sz="1600" b="1" dirty="0">
                <a:latin typeface="+mn-ea"/>
                <a:ea typeface="宋体" pitchFamily="2" charset="-122"/>
              </a:rPr>
              <a:t>  11111111 11111111 01100100 01100101</a:t>
            </a: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  <a:ea typeface="宋体" pitchFamily="2" charset="-122"/>
            </a:endParaRPr>
          </a:p>
          <a:p>
            <a:r>
              <a:rPr kumimoji="1" lang="en-US" altLang="zh-CN" sz="1600" b="1" dirty="0">
                <a:highlight>
                  <a:srgbClr val="FFFF00"/>
                </a:highlight>
                <a:latin typeface="+mn-ea"/>
                <a:ea typeface="宋体" pitchFamily="2" charset="-122"/>
              </a:rPr>
              <a:t>11111111 11111111 01100100 01100101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+mn-ea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26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A.1011 0101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10110101</a:t>
            </a:r>
          </a:p>
          <a:p>
            <a:r>
              <a:rPr lang="en-US" altLang="zh-CN" sz="1600" b="1" dirty="0">
                <a:latin typeface="+mn-ea"/>
              </a:rPr>
              <a:t>-)       1</a:t>
            </a:r>
          </a:p>
          <a:p>
            <a:r>
              <a:rPr lang="en-US" altLang="zh-CN" sz="1600" b="1" dirty="0">
                <a:latin typeface="+mn-ea"/>
              </a:rPr>
              <a:t>-----------</a:t>
            </a:r>
          </a:p>
          <a:p>
            <a:r>
              <a:rPr lang="en-US" altLang="zh-CN" sz="1600" b="1" dirty="0">
                <a:latin typeface="+mn-ea"/>
              </a:rPr>
              <a:t>  10110100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取反：</a:t>
            </a:r>
            <a:r>
              <a:rPr lang="en-US" altLang="zh-CN" sz="1600" b="1" dirty="0">
                <a:latin typeface="+mn-ea"/>
              </a:rPr>
              <a:t>01001011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绝对值：</a:t>
            </a:r>
            <a:r>
              <a:rPr lang="en-US" altLang="zh-CN" sz="1600" b="1" dirty="0">
                <a:latin typeface="+mn-ea"/>
              </a:rPr>
              <a:t>(01001011)</a:t>
            </a:r>
            <a:r>
              <a:rPr lang="en-US" altLang="zh-CN" sz="1600" b="1" baseline="-25000" dirty="0">
                <a:latin typeface="+mn-ea"/>
              </a:rPr>
              <a:t>2</a:t>
            </a:r>
            <a:r>
              <a:rPr lang="en-US" altLang="zh-CN" sz="1600" b="1" dirty="0">
                <a:latin typeface="+mn-ea"/>
              </a:rPr>
              <a:t>= (75)</a:t>
            </a:r>
            <a:r>
              <a:rPr lang="en-US" altLang="zh-CN" sz="1600" b="1" baseline="-25000" dirty="0">
                <a:latin typeface="+mn-ea"/>
              </a:rPr>
              <a:t>10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加负号：</a:t>
            </a:r>
            <a:r>
              <a:rPr lang="en-US" altLang="zh-CN" sz="1600" b="1" dirty="0">
                <a:latin typeface="+mn-ea"/>
              </a:rPr>
              <a:t>-75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highlight>
                  <a:srgbClr val="FFFF00"/>
                </a:highlight>
                <a:latin typeface="+mn-ea"/>
              </a:rPr>
              <a:t>-75</a:t>
            </a:r>
          </a:p>
        </p:txBody>
      </p:sp>
    </p:spTree>
    <p:extLst>
      <p:ext uri="{BB962C8B-B14F-4D97-AF65-F5344CB8AC3E}">
        <p14:creationId xmlns:p14="http://schemas.microsoft.com/office/powerpoint/2010/main" val="100013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B.1011 1001 1101 1010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10111001 11011010</a:t>
            </a:r>
          </a:p>
          <a:p>
            <a:r>
              <a:rPr lang="en-US" altLang="zh-CN" sz="1600" b="1" dirty="0">
                <a:latin typeface="+mn-ea"/>
              </a:rPr>
              <a:t>-)                1</a:t>
            </a:r>
          </a:p>
          <a:p>
            <a:r>
              <a:rPr lang="en-US" altLang="zh-CN" sz="1600" b="1" dirty="0">
                <a:latin typeface="+mn-ea"/>
              </a:rPr>
              <a:t>--------------------</a:t>
            </a:r>
          </a:p>
          <a:p>
            <a:r>
              <a:rPr lang="en-US" altLang="zh-CN" sz="1600" b="1" dirty="0">
                <a:latin typeface="+mn-ea"/>
              </a:rPr>
              <a:t>  10111001 11011001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取反：</a:t>
            </a:r>
            <a:r>
              <a:rPr lang="en-US" altLang="zh-CN" sz="1600" b="1" dirty="0">
                <a:latin typeface="+mn-ea"/>
              </a:rPr>
              <a:t>01000110 00100110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绝对值：</a:t>
            </a:r>
            <a:r>
              <a:rPr lang="en-US" altLang="zh-CN" sz="1600" b="1" dirty="0">
                <a:latin typeface="+mn-ea"/>
              </a:rPr>
              <a:t>17958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加负号：</a:t>
            </a:r>
            <a:r>
              <a:rPr lang="en-US" altLang="zh-CN" sz="1600" b="1" dirty="0">
                <a:latin typeface="+mn-ea"/>
              </a:rPr>
              <a:t>-17958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highlight>
                  <a:srgbClr val="FFFF00"/>
                </a:highlight>
                <a:latin typeface="+mn-ea"/>
              </a:rPr>
              <a:t>-17958</a:t>
            </a:r>
          </a:p>
        </p:txBody>
      </p:sp>
    </p:spTree>
    <p:extLst>
      <p:ext uri="{BB962C8B-B14F-4D97-AF65-F5344CB8AC3E}">
        <p14:creationId xmlns:p14="http://schemas.microsoft.com/office/powerpoint/2010/main" val="1068525886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1119</Words>
  <Application>Microsoft Office PowerPoint</Application>
  <PresentationFormat>宽屏</PresentationFormat>
  <Paragraphs>167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苗 君文</cp:lastModifiedBy>
  <cp:revision>137</cp:revision>
  <dcterms:created xsi:type="dcterms:W3CDTF">2020-08-13T13:39:53Z</dcterms:created>
  <dcterms:modified xsi:type="dcterms:W3CDTF">2023-02-24T14:25:57Z</dcterms:modified>
</cp:coreProperties>
</file>