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1236" r:id="rId2"/>
    <p:sldId id="1279" r:id="rId3"/>
    <p:sldId id="1237" r:id="rId4"/>
    <p:sldId id="1281" r:id="rId5"/>
    <p:sldId id="1297" r:id="rId6"/>
    <p:sldId id="1302" r:id="rId7"/>
    <p:sldId id="1303" r:id="rId8"/>
    <p:sldId id="1251" r:id="rId9"/>
    <p:sldId id="1282" r:id="rId10"/>
    <p:sldId id="1304" r:id="rId11"/>
    <p:sldId id="1305" r:id="rId12"/>
    <p:sldId id="1298" r:id="rId13"/>
    <p:sldId id="1285" r:id="rId14"/>
    <p:sldId id="1306" r:id="rId15"/>
    <p:sldId id="1307" r:id="rId16"/>
    <p:sldId id="1299" r:id="rId17"/>
    <p:sldId id="1308" r:id="rId18"/>
    <p:sldId id="1286" r:id="rId19"/>
    <p:sldId id="1300" r:id="rId20"/>
    <p:sldId id="1293" r:id="rId21"/>
    <p:sldId id="13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58" d="100"/>
          <a:sy n="58" d="100"/>
        </p:scale>
        <p:origin x="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int a;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void f1()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a=15;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"fa=" &lt;&lt; a &lt;&lt; ' '&lt;&lt; &amp;a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int main()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2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a=10;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"ma1=" &lt;&lt; a &lt;&lt; ' '&lt;&lt; &amp;a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f1();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"ma2=" &lt;&lt; a &lt;&lt; ' '&lt;&lt; &amp;a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    return 0;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+mn-ea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5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int w=10;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y=12;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a=13;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w=14;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fun();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复合语句内的变量，只在复合语句中有效。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当运行到</a:t>
            </a:r>
            <a:r>
              <a:rPr kumimoji="1" lang="en-US" altLang="zh-CN" sz="1600" b="1" dirty="0">
                <a:latin typeface="+mn-ea"/>
              </a:rPr>
              <a:t>w=15</a:t>
            </a:r>
            <a:r>
              <a:rPr kumimoji="1" lang="zh-CN" altLang="en-US" sz="1600" b="1" dirty="0">
                <a:latin typeface="+mn-ea"/>
              </a:rPr>
              <a:t>语句时，定义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的生存周期已经结束，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是局部变量，只在它所在的复合语句有效，超出复合语句的范围，无法访问，相当于没有定义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当运行到第二个</a:t>
            </a:r>
            <a:r>
              <a:rPr kumimoji="1" lang="en-US" altLang="zh-CN" sz="1600" b="1" dirty="0">
                <a:latin typeface="+mn-ea"/>
              </a:rPr>
              <a:t>y=12</a:t>
            </a:r>
            <a:r>
              <a:rPr kumimoji="1" lang="zh-CN" altLang="en-US" sz="1600" b="1" dirty="0">
                <a:latin typeface="+mn-ea"/>
              </a:rPr>
              <a:t>语句时，定义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的生存周期已经结束，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是局部变量，只在它所在的复合语句有效，超出复合语句的范围，无法访问，相当于没有定义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C64F3-9F73-D278-2CF8-D043CCAD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26" y="2628859"/>
            <a:ext cx="2171812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C50E2-A9A4-7C82-CBDC-1CBA5194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41" y="2664347"/>
            <a:ext cx="2635141" cy="5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67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是全局变量，从定义点到源文件结束之间的所有函数可以使用，而在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中无法使用。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CF40B0-B285-403D-D30E-51451DAE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40" y="2656534"/>
            <a:ext cx="2702010" cy="3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F627AD-31E0-46E8-C966-C29CEB9D1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51" y="2639074"/>
            <a:ext cx="1570750" cy="8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f1(int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a=15;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 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 = f1(a);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main()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f1()</a:t>
            </a:r>
            <a:r>
              <a:rPr kumimoji="1" lang="zh-CN" altLang="en-US" sz="1600" b="1" dirty="0">
                <a:latin typeface="+mn-ea"/>
              </a:rPr>
              <a:t>访问的是不同的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main()</a:t>
            </a:r>
            <a:r>
              <a:rPr kumimoji="1" lang="zh-CN" altLang="en-US" sz="1600" b="1" dirty="0">
                <a:latin typeface="+mn-ea"/>
              </a:rPr>
              <a:t>中的实参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是因为赋值语句而改变的。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是赋值语句</a:t>
            </a:r>
            <a:r>
              <a:rPr kumimoji="1" lang="en-US" altLang="zh-CN" sz="1600" b="1" dirty="0">
                <a:latin typeface="+mn-ea"/>
              </a:rPr>
              <a:t>a=f1(a)</a:t>
            </a:r>
            <a:r>
              <a:rPr kumimoji="1" lang="zh-CN" altLang="en-US" sz="1600" b="1" dirty="0">
                <a:latin typeface="+mn-ea"/>
              </a:rPr>
              <a:t>之前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的值，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是赋值后的值。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8A6CC4-2BD3-215C-9841-9605417A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64" y="2674827"/>
            <a:ext cx="1770725" cy="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f2();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不确定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；全局变量不初始化，初值为</a:t>
            </a:r>
            <a:r>
              <a:rPr kumimoji="1" lang="en-US" altLang="zh-CN" sz="1600" b="1" dirty="0">
                <a:latin typeface="+mn-ea"/>
              </a:rPr>
              <a:t>_0_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dirty="0">
                <a:latin typeface="+mn-ea"/>
              </a:rPr>
              <a:t>_81_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dirty="0">
                <a:latin typeface="+mn-ea"/>
              </a:rPr>
              <a:t>_3_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>
                <a:latin typeface="+mn-ea"/>
              </a:rPr>
              <a:t>_190KB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静态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存储区，局部变量在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动态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FF2BAD-46BC-667F-A8F9-7E89AE58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83" y="2585794"/>
            <a:ext cx="2320904" cy="843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2EC850-02C7-0B62-446C-DB901FD06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02" y="3229279"/>
            <a:ext cx="2320903" cy="1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低层屏蔽高层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9020CD-13A4-9792-788D-81598CE8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96" y="2679464"/>
            <a:ext cx="3412570" cy="12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0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自动变量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再次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静态局部变量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根据上面的分析结果，自动变量应该放在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，静态局部变量应该放在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612BAD-F7AF-C7DD-CEB6-C339DFB4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6" y="2638188"/>
            <a:ext cx="1265677" cy="11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0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y;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f2(long p)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q;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f2(15L);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1.1 _x_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_p_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_00F3FA84_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1.2 _y_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_q_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_00F3FA70_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_y_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_001CFD2C_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_4_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B5FBB-EFD5-3990-C12E-C37D8E0A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55" y="1703524"/>
            <a:ext cx="1954236" cy="486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7C1997-B211-FC62-9BBD-59EE3C076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63" y="4540823"/>
            <a:ext cx="1903033" cy="4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</a:p>
          <a:p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形参在使用时分配空间，函数运行后释放空间。对于自动变量，函数进入后，分配空间，函数运行结束后，释放空间，并且此过程重复进行。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4F23DC-8099-9C1F-632E-B5CBD111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1728107"/>
            <a:ext cx="2135135" cy="15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f2();</a:t>
            </a:r>
          </a:p>
          <a:p>
            <a:r>
              <a:rPr lang="en-US" altLang="zh-CN" sz="1200" b="1" dirty="0">
                <a:latin typeface="+mn-ea"/>
              </a:rPr>
              <a:t>    f3();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DC72C-2D87-10DD-A8A7-91C25D1A0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08" y="1674758"/>
            <a:ext cx="2635337" cy="10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    在地址为</a:t>
            </a:r>
            <a:r>
              <a:rPr kumimoji="1" lang="en-US" altLang="zh-CN" sz="1200" b="1" dirty="0">
                <a:latin typeface="+mn-ea"/>
              </a:rPr>
              <a:t>010FF940</a:t>
            </a:r>
            <a:r>
              <a:rPr kumimoji="1" lang="zh-CN" altLang="en-US" sz="1200" b="1" dirty="0">
                <a:latin typeface="+mn-ea"/>
              </a:rPr>
              <a:t>的内存空间（在栈里）。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580AF-6AE2-E7EB-AB3E-3B57ABE3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73" y="1582271"/>
            <a:ext cx="1966313" cy="10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void 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a=15;</a:t>
            </a: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</a:p>
          <a:p>
            <a:r>
              <a:rPr lang="en-US" altLang="zh-CN" sz="1600" b="1" dirty="0">
                <a:latin typeface="+mn-ea"/>
              </a:rPr>
              <a:t>        int y;</a:t>
            </a: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复合语句内的变量，只在复合语句中有效（包括循环）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是局部变量，只在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的循环语句中有效，而在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外面，超出复合语句的范围，无法访问，相当于没有定义</a:t>
            </a:r>
            <a:r>
              <a:rPr kumimoji="1" lang="en-US" altLang="zh-CN" sz="1600" b="1" dirty="0">
                <a:latin typeface="+mn-ea"/>
              </a:rPr>
              <a:t>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170867-47AA-850B-BAC2-4E998E567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60" y="2717180"/>
            <a:ext cx="2842830" cy="34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3904</Words>
  <Application>Microsoft Office PowerPoint</Application>
  <PresentationFormat>宽屏</PresentationFormat>
  <Paragraphs>547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251</cp:revision>
  <dcterms:created xsi:type="dcterms:W3CDTF">2020-08-13T13:39:53Z</dcterms:created>
  <dcterms:modified xsi:type="dcterms:W3CDTF">2023-04-15T06:43:01Z</dcterms:modified>
</cp:coreProperties>
</file>