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320" r:id="rId2"/>
    <p:sldId id="321" r:id="rId3"/>
    <p:sldId id="322" r:id="rId4"/>
    <p:sldId id="323" r:id="rId5"/>
    <p:sldId id="324" r:id="rId6"/>
    <p:sldId id="325" r:id="rId7"/>
    <p:sldId id="327" r:id="rId8"/>
    <p:sldId id="326" r:id="rId9"/>
    <p:sldId id="331" r:id="rId10"/>
    <p:sldId id="330" r:id="rId11"/>
    <p:sldId id="32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75437-4699-47F9-A686-DED7CC3F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7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2D5A-4D27-41BE-B271-80E8FCA20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1B23-05F2-4755-A73B-1D1DC854B8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6B26F-9610-4908-87F1-F29EAB186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5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E774-9277-40A1-B2CC-3E944505D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0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9684-C46B-4BF4-8B5A-3376AE2179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16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D29B-5108-4EBC-9D13-1AFB01FA7B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12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531F-4CEB-4F1D-9C5A-36080892E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26C11-97E6-4909-AB2A-0C053F5881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0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522C3-E170-468B-881C-411E80AC5B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5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11B0F-3F6B-46DA-A01B-CFA310549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16CB87-8DF2-4E49-B551-ABC2812E454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1EECD0-7F85-4011-8169-1A7F595F2D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以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调用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为例，要求将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放在两个不同的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源程序文件中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项目名称：</a:t>
            </a:r>
            <a:r>
              <a:rPr lang="en-US" altLang="zh-CN" sz="2800" b="1" dirty="0" err="1">
                <a:latin typeface="+mn-ea"/>
              </a:rPr>
              <a:t>ex_with_h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源程序名：</a:t>
            </a:r>
            <a:r>
              <a:rPr lang="en-US" altLang="zh-CN" sz="2800" b="1" dirty="0">
                <a:latin typeface="+mn-ea"/>
              </a:rPr>
              <a:t>ex3.cpp  (main</a:t>
            </a:r>
            <a:r>
              <a:rPr lang="zh-CN" altLang="en-US" sz="2800" b="1" dirty="0">
                <a:latin typeface="+mn-ea"/>
              </a:rPr>
              <a:t>函数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          ex4.cpp  (max</a:t>
            </a:r>
            <a:r>
              <a:rPr lang="zh-CN" altLang="en-US" sz="2800" b="1" dirty="0">
                <a:latin typeface="+mn-ea"/>
              </a:rPr>
              <a:t>函数的实现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头文件名：</a:t>
            </a:r>
            <a:r>
              <a:rPr lang="en-US" altLang="zh-CN" sz="2800" b="1" dirty="0" err="1">
                <a:latin typeface="+mn-ea"/>
              </a:rPr>
              <a:t>ex.h</a:t>
            </a:r>
            <a:r>
              <a:rPr lang="en-US" altLang="zh-CN" sz="2800" b="1" dirty="0">
                <a:latin typeface="+mn-ea"/>
              </a:rPr>
              <a:t>     (max</a:t>
            </a:r>
            <a:r>
              <a:rPr lang="zh-CN" altLang="en-US" sz="2800" b="1" dirty="0">
                <a:latin typeface="+mn-ea"/>
              </a:rPr>
              <a:t>函数的声明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本文档描述的是建立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的项目文件，然后将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已调试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通过的多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文件放入项目中，而不是新建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2.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单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文件编译为可执行文件，在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中既可以建项目文件，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也可以不建项目，之前的做法都是不建项目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57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7CBF-732B-6492-EF88-085DB45E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29340"/>
            <a:ext cx="10363200" cy="5266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8.</a:t>
            </a:r>
            <a:r>
              <a:rPr lang="zh-CN" altLang="en-US" sz="2800" dirty="0">
                <a:latin typeface="+mn-ea"/>
              </a:rPr>
              <a:t>“运行” 菜单</a:t>
            </a:r>
            <a:r>
              <a:rPr lang="en-US" altLang="zh-CN" sz="2800" dirty="0">
                <a:latin typeface="+mn-ea"/>
              </a:rPr>
              <a:t>-“</a:t>
            </a:r>
            <a:r>
              <a:rPr lang="zh-CN" altLang="en-US" sz="2800" dirty="0">
                <a:latin typeface="+mn-ea"/>
              </a:rPr>
              <a:t>编译运行”或按”</a:t>
            </a:r>
            <a:r>
              <a:rPr lang="en-US" altLang="zh-CN" sz="2800" dirty="0">
                <a:latin typeface="+mn-ea"/>
              </a:rPr>
              <a:t>F11”</a:t>
            </a:r>
            <a:r>
              <a:rPr lang="zh-CN" altLang="en-US" sz="2800" dirty="0">
                <a:latin typeface="+mn-ea"/>
              </a:rPr>
              <a:t>键，可以运行程序并观察结果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5CBDDE-1E12-4B39-3BB6-F50532EC3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8" y="1943369"/>
            <a:ext cx="10433586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D94E7A-CE03-DF72-B65B-6F2CCEC1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57989"/>
            <a:ext cx="10363200" cy="53380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9.</a:t>
            </a:r>
            <a:r>
              <a:rPr lang="zh-CN" altLang="en-US" sz="2800" dirty="0">
                <a:latin typeface="+mn-ea"/>
              </a:rPr>
              <a:t>退出</a:t>
            </a:r>
            <a:r>
              <a:rPr lang="en-US" altLang="zh-CN" sz="2800" dirty="0">
                <a:latin typeface="+mn-ea"/>
              </a:rPr>
              <a:t>Dev C++</a:t>
            </a:r>
            <a:r>
              <a:rPr lang="zh-CN" altLang="en-US" sz="2800" dirty="0">
                <a:latin typeface="+mn-ea"/>
              </a:rPr>
              <a:t>，再次双击</a:t>
            </a:r>
            <a:r>
              <a:rPr lang="en-US" altLang="zh-CN" sz="2800" dirty="0">
                <a:latin typeface="+mn-ea"/>
              </a:rPr>
              <a:t>*.dev</a:t>
            </a:r>
            <a:r>
              <a:rPr lang="zh-CN" altLang="en-US" sz="2800" dirty="0">
                <a:latin typeface="+mn-ea"/>
              </a:rPr>
              <a:t>图标，即可再次打开该项目</a:t>
            </a:r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70073555-C8B2-E114-F9FD-34C94D46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2160" y="1423629"/>
            <a:ext cx="6676334" cy="450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4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还想看？这是你的作业哦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要求：仿照下发的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PDF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文档格式，按步骤截图说明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1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74A28-68C2-07E9-85B9-3CD7649A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85800"/>
            <a:ext cx="103632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1.</a:t>
            </a:r>
            <a:r>
              <a:rPr lang="zh-CN" altLang="en-US" sz="2800" dirty="0">
                <a:latin typeface="+mn-ea"/>
              </a:rPr>
              <a:t>启动</a:t>
            </a:r>
            <a:r>
              <a:rPr lang="en-US" altLang="zh-CN" sz="2800" dirty="0">
                <a:latin typeface="+mn-ea"/>
              </a:rPr>
              <a:t>Dev C++</a:t>
            </a:r>
            <a:r>
              <a:rPr lang="zh-CN" altLang="en-US" sz="2800" dirty="0">
                <a:latin typeface="+mn-ea"/>
              </a:rPr>
              <a:t>，选择“文件”菜单</a:t>
            </a:r>
            <a:r>
              <a:rPr lang="en-US" altLang="zh-CN" sz="2800" dirty="0">
                <a:latin typeface="+mn-ea"/>
              </a:rPr>
              <a:t>-</a:t>
            </a:r>
            <a:r>
              <a:rPr lang="zh-CN" altLang="en-US" sz="2800" dirty="0">
                <a:latin typeface="+mn-ea"/>
              </a:rPr>
              <a:t>“新建”</a:t>
            </a:r>
            <a:r>
              <a:rPr lang="en-US" altLang="zh-CN" sz="2800" dirty="0">
                <a:latin typeface="+mn-ea"/>
              </a:rPr>
              <a:t>-</a:t>
            </a:r>
            <a:r>
              <a:rPr lang="zh-CN" altLang="en-US" sz="2800" dirty="0">
                <a:latin typeface="+mn-ea"/>
              </a:rPr>
              <a:t>“项目”（注：切换到</a:t>
            </a:r>
            <a:r>
              <a:rPr lang="en-US" altLang="zh-CN" sz="2800" dirty="0">
                <a:latin typeface="+mn-ea"/>
              </a:rPr>
              <a:t>32-bitDebug</a:t>
            </a:r>
            <a:r>
              <a:rPr lang="zh-CN" altLang="en-US" dirty="0">
                <a:latin typeface="+mn-ea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4A7535-1763-8BE7-D09A-518016954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1" y="2310964"/>
            <a:ext cx="10956517" cy="29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7CBF-732B-6492-EF88-085DB45E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29340"/>
            <a:ext cx="10363200" cy="5266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2.</a:t>
            </a:r>
            <a:r>
              <a:rPr lang="zh-CN" altLang="en-US" sz="2800" dirty="0">
                <a:latin typeface="+mn-ea"/>
              </a:rPr>
              <a:t>在出现的对话框中</a:t>
            </a:r>
            <a:r>
              <a:rPr lang="en-US" altLang="zh-CN" sz="2800" dirty="0">
                <a:latin typeface="+mn-ea"/>
              </a:rPr>
              <a:t>,”Basic”-”Console application”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选择“</a:t>
            </a:r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项目</a:t>
            </a:r>
            <a:r>
              <a:rPr lang="en-US" altLang="zh-CN" sz="2800" dirty="0">
                <a:latin typeface="+mn-ea"/>
              </a:rPr>
              <a:t>/C++</a:t>
            </a:r>
            <a:r>
              <a:rPr lang="zh-CN" altLang="en-US" sz="2800" dirty="0">
                <a:latin typeface="+mn-ea"/>
              </a:rPr>
              <a:t>项目”，输入项目名称，按“确定”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B3B67-D10C-36FF-F82D-2AFC4179E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79" y="2271079"/>
            <a:ext cx="6097241" cy="36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7CBF-732B-6492-EF88-085DB45E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29340"/>
            <a:ext cx="10363200" cy="5266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3.</a:t>
            </a:r>
            <a:r>
              <a:rPr lang="zh-CN" altLang="en-US" sz="2800" dirty="0">
                <a:latin typeface="+mn-ea"/>
              </a:rPr>
              <a:t>在出现对话框中选择项目文件存放目录，按“保存”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3D7418-2ABD-BCA0-E8C1-05DE623A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0471"/>
            <a:ext cx="4235643" cy="32713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6C24CC-A00C-A026-21E0-3E6DFE822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30" y="2086865"/>
            <a:ext cx="6214678" cy="275160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B9D20E-0786-D676-0DDB-2BE40D7A2601}"/>
              </a:ext>
            </a:extLst>
          </p:cNvPr>
          <p:cNvCxnSpPr/>
          <p:nvPr/>
        </p:nvCxnSpPr>
        <p:spPr bwMode="auto">
          <a:xfrm>
            <a:off x="2509284" y="2086865"/>
            <a:ext cx="2899144" cy="11053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4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7CBF-732B-6492-EF88-085DB45E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29340"/>
            <a:ext cx="10363200" cy="5266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4.Dev C++</a:t>
            </a:r>
            <a:r>
              <a:rPr lang="zh-CN" altLang="en-US" sz="2800" dirty="0">
                <a:latin typeface="+mn-ea"/>
              </a:rPr>
              <a:t>的项目文件已建立，展开左侧的项目，可以看到</a:t>
            </a:r>
            <a:r>
              <a:rPr lang="en-US" altLang="zh-CN" sz="2800" dirty="0">
                <a:latin typeface="+mn-ea"/>
              </a:rPr>
              <a:t>Dev C++</a:t>
            </a:r>
            <a:r>
              <a:rPr lang="zh-CN" altLang="en-US" sz="2800" dirty="0">
                <a:latin typeface="+mn-ea"/>
              </a:rPr>
              <a:t>已添加</a:t>
            </a:r>
            <a:r>
              <a:rPr lang="en-US" altLang="zh-CN" sz="2800" dirty="0">
                <a:latin typeface="+mn-ea"/>
              </a:rPr>
              <a:t>main.cpp</a:t>
            </a:r>
            <a:r>
              <a:rPr lang="zh-CN" altLang="en-US" sz="2800" dirty="0">
                <a:latin typeface="+mn-ea"/>
              </a:rPr>
              <a:t>并有了初始内容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空函数</a:t>
            </a:r>
            <a:r>
              <a:rPr lang="en-US" altLang="zh-CN" sz="2800" dirty="0">
                <a:latin typeface="+mn-ea"/>
              </a:rPr>
              <a:t>)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BB697-5AF2-4976-D5F3-42FFF2C10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9" y="1756913"/>
            <a:ext cx="8853377" cy="47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3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7CBF-732B-6492-EF88-085DB45E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29340"/>
            <a:ext cx="10363200" cy="5266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5.</a:t>
            </a:r>
            <a:r>
              <a:rPr lang="zh-CN" altLang="en-US" sz="2800" dirty="0">
                <a:latin typeface="+mn-ea"/>
              </a:rPr>
              <a:t>选中</a:t>
            </a:r>
            <a:r>
              <a:rPr lang="en-US" altLang="zh-CN" sz="2800" dirty="0">
                <a:latin typeface="+mn-ea"/>
              </a:rPr>
              <a:t>main.cpp - </a:t>
            </a:r>
            <a:r>
              <a:rPr lang="zh-CN" altLang="en-US" sz="2800" dirty="0">
                <a:latin typeface="+mn-ea"/>
              </a:rPr>
              <a:t>右键菜单 </a:t>
            </a:r>
            <a:r>
              <a:rPr lang="en-US" altLang="zh-CN" sz="2800" dirty="0">
                <a:latin typeface="+mn-ea"/>
              </a:rPr>
              <a:t>- </a:t>
            </a:r>
            <a:r>
              <a:rPr lang="zh-CN" altLang="en-US" sz="2800" dirty="0">
                <a:latin typeface="+mn-ea"/>
              </a:rPr>
              <a:t>选择”移除文件”，会弹出对话框询问时候保存</a:t>
            </a:r>
            <a:r>
              <a:rPr lang="en-US" altLang="zh-CN" sz="2800" dirty="0">
                <a:latin typeface="+mn-ea"/>
              </a:rPr>
              <a:t>main.cpp</a:t>
            </a:r>
            <a:r>
              <a:rPr lang="zh-CN" altLang="en-US" sz="2800" dirty="0">
                <a:latin typeface="+mn-ea"/>
              </a:rPr>
              <a:t>，选</a:t>
            </a:r>
            <a:r>
              <a:rPr lang="en-US" altLang="zh-CN" sz="2800" dirty="0">
                <a:latin typeface="+mn-ea"/>
              </a:rPr>
              <a:t>"No"</a:t>
            </a:r>
            <a:r>
              <a:rPr lang="zh-CN" altLang="en-US" sz="2800" dirty="0">
                <a:latin typeface="+mn-ea"/>
              </a:rPr>
              <a:t>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4375A1-3DF4-A7B7-A8A6-CED7A8340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0" y="1768853"/>
            <a:ext cx="6149244" cy="3377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A284E7-148D-E0EA-F5F0-54869D222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05" y="2460505"/>
            <a:ext cx="4557633" cy="221073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B7D9B033-8BF0-4153-264D-A15E200AE733}"/>
              </a:ext>
            </a:extLst>
          </p:cNvPr>
          <p:cNvSpPr/>
          <p:nvPr/>
        </p:nvSpPr>
        <p:spPr bwMode="auto">
          <a:xfrm>
            <a:off x="6556744" y="3636335"/>
            <a:ext cx="979061" cy="36859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5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7CBF-732B-6492-EF88-085DB45E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29340"/>
            <a:ext cx="10363200" cy="5266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6.</a:t>
            </a:r>
            <a:r>
              <a:rPr lang="zh-CN" altLang="en-US" sz="2800" dirty="0">
                <a:latin typeface="+mn-ea"/>
              </a:rPr>
              <a:t>选中项目</a:t>
            </a:r>
            <a:r>
              <a:rPr lang="en-US" altLang="zh-CN" sz="2800" dirty="0">
                <a:latin typeface="+mn-ea"/>
              </a:rPr>
              <a:t>- </a:t>
            </a:r>
            <a:r>
              <a:rPr lang="zh-CN" altLang="en-US" sz="2800" dirty="0">
                <a:latin typeface="+mn-ea"/>
              </a:rPr>
              <a:t>右键菜单</a:t>
            </a:r>
            <a:r>
              <a:rPr lang="en-US" altLang="zh-CN" sz="2800" dirty="0">
                <a:latin typeface="+mn-ea"/>
              </a:rPr>
              <a:t>-“</a:t>
            </a:r>
            <a:r>
              <a:rPr lang="zh-CN" altLang="en-US" sz="2800" dirty="0">
                <a:latin typeface="+mn-ea"/>
              </a:rPr>
              <a:t>添加文件”，在出现的对话框中同时选中</a:t>
            </a:r>
            <a:r>
              <a:rPr lang="en-US" altLang="zh-CN" sz="2800" dirty="0">
                <a:latin typeface="+mn-ea"/>
              </a:rPr>
              <a:t>ex3.cpp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ex4.cpp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 err="1">
                <a:latin typeface="+mn-ea"/>
              </a:rPr>
              <a:t>ex.h</a:t>
            </a:r>
            <a:r>
              <a:rPr lang="zh-CN" altLang="en-US" sz="2800" dirty="0">
                <a:latin typeface="+mn-ea"/>
              </a:rPr>
              <a:t>，按“打开”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DEC03-1D33-C415-8A89-DB422653D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0848"/>
            <a:ext cx="5408428" cy="32302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44FEF5-AF60-8F33-0B88-191F96E4F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88" y="2020847"/>
            <a:ext cx="4967309" cy="38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9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7CBF-732B-6492-EF88-085DB45E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29340"/>
            <a:ext cx="10363200" cy="5266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7.</a:t>
            </a:r>
            <a:r>
              <a:rPr lang="zh-CN" altLang="en-US" sz="2800" dirty="0"/>
              <a:t>文件添加成功，可以看到两个</a:t>
            </a:r>
            <a:r>
              <a:rPr lang="en-US" altLang="zh-CN" sz="2800" dirty="0" err="1"/>
              <a:t>cpp</a:t>
            </a:r>
            <a:r>
              <a:rPr lang="zh-CN" altLang="en-US" sz="2800" dirty="0"/>
              <a:t>和一个</a:t>
            </a:r>
            <a:r>
              <a:rPr lang="en-US" altLang="zh-CN" sz="2800" dirty="0"/>
              <a:t>h</a:t>
            </a:r>
            <a:r>
              <a:rPr lang="zh-CN" altLang="en-US" sz="2800" dirty="0"/>
              <a:t>，单击可以打开文件，并在右侧编辑查看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02F6E-18B6-50C7-D73D-A0567021B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5" y="1731085"/>
            <a:ext cx="9016410" cy="48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543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419</Words>
  <Application>Microsoft Office PowerPoint</Application>
  <PresentationFormat>宽屏</PresentationFormat>
  <Paragraphs>29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苗 君文</cp:lastModifiedBy>
  <cp:revision>20</cp:revision>
  <dcterms:created xsi:type="dcterms:W3CDTF">2020-08-13T13:39:53Z</dcterms:created>
  <dcterms:modified xsi:type="dcterms:W3CDTF">2023-04-15T02:35:56Z</dcterms:modified>
</cp:coreProperties>
</file>