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2"/>
  </p:notesMasterIdLst>
  <p:sldIdLst>
    <p:sldId id="552" r:id="rId2"/>
    <p:sldId id="1237" r:id="rId3"/>
    <p:sldId id="644" r:id="rId4"/>
    <p:sldId id="643" r:id="rId5"/>
    <p:sldId id="558" r:id="rId6"/>
    <p:sldId id="645" r:id="rId7"/>
    <p:sldId id="646" r:id="rId8"/>
    <p:sldId id="632" r:id="rId9"/>
    <p:sldId id="647" r:id="rId10"/>
    <p:sldId id="648" r:id="rId11"/>
    <p:sldId id="649" r:id="rId12"/>
    <p:sldId id="633" r:id="rId13"/>
    <p:sldId id="650" r:id="rId14"/>
    <p:sldId id="634" r:id="rId15"/>
    <p:sldId id="635" r:id="rId16"/>
    <p:sldId id="651" r:id="rId17"/>
    <p:sldId id="636" r:id="rId18"/>
    <p:sldId id="591" r:id="rId19"/>
    <p:sldId id="637" r:id="rId20"/>
    <p:sldId id="638" r:id="rId21"/>
    <p:sldId id="640" r:id="rId22"/>
    <p:sldId id="653" r:id="rId23"/>
    <p:sldId id="639" r:id="rId24"/>
    <p:sldId id="654" r:id="rId25"/>
    <p:sldId id="655" r:id="rId26"/>
    <p:sldId id="641" r:id="rId27"/>
    <p:sldId id="642" r:id="rId28"/>
    <p:sldId id="656" r:id="rId29"/>
    <p:sldId id="657" r:id="rId30"/>
    <p:sldId id="6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D5D75-68B2-43B3-BE76-029B8F45819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C69863-60AA-4042-A9FC-CCBF7B014793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 err="1">
                <a:latin typeface="+mn-ea"/>
              </a:rPr>
              <a:t>cin.get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返回的是流对象，而不是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这个字符，字符可以用</a:t>
            </a:r>
            <a:r>
              <a:rPr kumimoji="1" lang="en-US" altLang="zh-CN" sz="1600" b="1" dirty="0">
                <a:latin typeface="+mn-ea"/>
              </a:rPr>
              <a:t>!=</a:t>
            </a:r>
            <a:r>
              <a:rPr kumimoji="1" lang="zh-CN" altLang="en-US" sz="1600" b="1" dirty="0">
                <a:latin typeface="+mn-ea"/>
              </a:rPr>
              <a:t>来与另一字符比较，但流对象不行，因此编译出错。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315114-B642-AB66-BCD0-C5129387E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0" y="4487519"/>
            <a:ext cx="7258423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67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829423-7238-4718-B011-B49AC52BC9E2}"/>
              </a:ext>
            </a:extLst>
          </p:cNvPr>
          <p:cNvSpPr/>
          <p:nvPr/>
        </p:nvSpPr>
        <p:spPr bwMode="auto">
          <a:xfrm>
            <a:off x="9887744" y="6224518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B0D81-1BCC-4451-AE97-AC2156037D19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C99C3-2A69-47AE-BB38-CD02857FFE68}"/>
              </a:ext>
            </a:extLst>
          </p:cNvPr>
          <p:cNvSpPr/>
          <p:nvPr/>
        </p:nvSpPr>
        <p:spPr bwMode="auto">
          <a:xfrm>
            <a:off x="5257613" y="1244870"/>
            <a:ext cx="4620031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因为左侧</a:t>
            </a:r>
            <a:r>
              <a:rPr kumimoji="1" lang="en-US" altLang="zh-CN" sz="1600" b="1" dirty="0" err="1">
                <a:latin typeface="+mn-ea"/>
              </a:rPr>
              <a:t>cin.get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返回的是流对象，而右侧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en-US" altLang="zh-CN" sz="1600" b="1" dirty="0" err="1">
                <a:latin typeface="+mn-ea"/>
              </a:rPr>
              <a:t>cin.get</a:t>
            </a:r>
            <a:r>
              <a:rPr kumimoji="1" lang="en-US" altLang="zh-CN" sz="1600" b="1" dirty="0">
                <a:latin typeface="+mn-ea"/>
              </a:rPr>
              <a:t>()</a:t>
            </a:r>
            <a:r>
              <a:rPr kumimoji="1" lang="zh-CN" altLang="en-US" sz="1600" b="1" dirty="0">
                <a:latin typeface="+mn-ea"/>
              </a:rPr>
              <a:t>返回的是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这个字符，字符可以用</a:t>
            </a:r>
            <a:r>
              <a:rPr kumimoji="1" lang="en-US" altLang="zh-CN" sz="1600" b="1" dirty="0">
                <a:latin typeface="+mn-ea"/>
              </a:rPr>
              <a:t>!=</a:t>
            </a:r>
            <a:r>
              <a:rPr kumimoji="1" lang="zh-CN" altLang="en-US" sz="1600" b="1" dirty="0">
                <a:latin typeface="+mn-ea"/>
              </a:rPr>
              <a:t>来与另一字符比较，但流对象不行，因此右侧编译正确。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8943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F1184D-5EA1-480C-8E71-2E4BAD96D12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32F7A6-74D1-4F80-B001-9E95A85FD23D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F00EF6-8592-5E3E-4BDB-51A23447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2" y="4120470"/>
            <a:ext cx="939848" cy="615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6BC9F6-FCD8-56E9-20E3-C7DCEE227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29" y="4736452"/>
            <a:ext cx="609631" cy="6731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EE1482-8FD3-4418-E217-9EF24DCA8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98" y="5047618"/>
            <a:ext cx="889046" cy="723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B07B4C-F313-E27F-7FA2-61A0D7937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98" y="5797735"/>
            <a:ext cx="1016052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7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391117-5C1F-4A78-BBF8-3CB91EA345B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9A9D69-F6AF-4253-9F2E-DFBBE37D68E2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26DF95-59A7-0E0E-2D15-3B4928C5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22" y="4312136"/>
            <a:ext cx="1295467" cy="615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CD7C7B-CD11-056F-1649-08C1384E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22" y="4928118"/>
            <a:ext cx="933498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48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0767672-D473-4CC7-930C-38414808165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3B3F4-E3EA-451C-98B9-75CBCFC4D405}"/>
              </a:ext>
            </a:extLst>
          </p:cNvPr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</a:t>
            </a:r>
            <a:r>
              <a:rPr kumimoji="1" lang="zh-CN" altLang="en-US" sz="1600" b="1" dirty="0">
                <a:latin typeface="+mn-ea"/>
              </a:rPr>
              <a:t>相同。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D6FA19-94E0-9A6C-DB4D-394C3C8AD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29" y="3589571"/>
            <a:ext cx="1092256" cy="641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3FD06D-99FF-4FF6-7DD8-E40FA25A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29" y="4230954"/>
            <a:ext cx="768389" cy="6286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DC5D82-2A15-A08D-32B2-256C1E32C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65" y="4627544"/>
            <a:ext cx="787440" cy="6794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3C82C2-11DF-8335-0F73-12C733F5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26" y="5307029"/>
            <a:ext cx="1104957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缺省是回车结束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#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like C++.#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is: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study C++./I am h#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/>
                <a:ea typeface="宋体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/>
                <a:ea typeface="宋体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/>
                <a:ea typeface="宋体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/>
                <a:ea typeface="宋体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is: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I#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second part is: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like C++.#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The third part is: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I study C++.#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F44DF1-261D-4BC2-9E7F-1C3C22F2FBD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026983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024" y="5455990"/>
            <a:ext cx="4711786" cy="7574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从终止字符后一个字符继续读取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从当前终止字符继续读取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__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8C032AC-CA7F-44D1-94C9-6D4A1341A83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04AD04-4955-4272-BB67-CEBC5CF87253}"/>
              </a:ext>
            </a:extLst>
          </p:cNvPr>
          <p:cNvSpPr/>
          <p:nvPr/>
        </p:nvSpPr>
        <p:spPr bwMode="auto">
          <a:xfrm>
            <a:off x="558024" y="1244870"/>
            <a:ext cx="471178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third part is: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1DF219-0F49-B769-6321-EEEFF53B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24" y="4427237"/>
            <a:ext cx="4134062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67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  <a:ea typeface="宋体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从满后的下一个字符继续读入</a:t>
            </a:r>
            <a:r>
              <a:rPr lang="en-US" altLang="zh-CN" sz="1600" b="1" dirty="0">
                <a:latin typeface="+mn-ea"/>
              </a:rPr>
              <a:t>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不再继续读入</a:t>
            </a:r>
            <a:r>
              <a:rPr lang="en-US" altLang="zh-CN" sz="1600" b="1" dirty="0">
                <a:latin typeface="+mn-ea"/>
              </a:rPr>
              <a:t>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不再读入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从该终止字符的后一个字符开始读入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继续读入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不再读入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   char ch1[10], ch2[10];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(ch1,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(ch2, 10, '*');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个字符的字符串，输出：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个以内含*，输出：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的字符串，加回车，输出：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938F5-2E29-414C-9048-3AF07F07A7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04B52E-A623-D873-0CF8-16601695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91" y="1244869"/>
            <a:ext cx="1850207" cy="711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8CB52F-FA2C-8896-DD1E-F0782E518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92" y="1956487"/>
            <a:ext cx="2044805" cy="660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2F9A0B-F981-F032-039B-602AA02EB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01" y="2578234"/>
            <a:ext cx="2082907" cy="6540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7062D2-3E11-C760-ABF6-1305B208C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01" y="3187991"/>
            <a:ext cx="2095608" cy="8128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37D835-40F4-3668-D459-52452732E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95" y="3976769"/>
            <a:ext cx="527077" cy="11303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7D337E2-FD29-228D-9CCA-851A84107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76" y="2645821"/>
            <a:ext cx="558829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921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</a:p>
        </p:txBody>
      </p:sp>
    </p:spTree>
    <p:extLst>
      <p:ext uri="{BB962C8B-B14F-4D97-AF65-F5344CB8AC3E}">
        <p14:creationId xmlns:p14="http://schemas.microsoft.com/office/powerpoint/2010/main" val="5242940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4795B7-6137-4FA9-AE11-B012E6160E9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ABF82-EF90-46D8-8B7D-8585F3E4630B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21B7B3-F09B-7911-FF4F-032BE8D96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54" y="4961471"/>
            <a:ext cx="1263715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81D90C-F933-4958-9E87-0EB23032221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52CA9-84A2-4BAB-A570-F20F00416E67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B38904-8DC4-2DA4-0DFB-2B72BC03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69" y="4424155"/>
            <a:ext cx="615982" cy="901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D5DB61-D5DB-D07E-827D-8ED16ED6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69" y="5325901"/>
            <a:ext cx="514376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59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FDDDC8-194F-4BF4-B18E-E4FAE91AADA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AE9E7-CB29-48AF-AE41-AB04A7A7E65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1F5FC1-E5E5-4B6C-C124-6DC39E83F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47" y="5007339"/>
            <a:ext cx="812842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5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59D58-0D58-40A0-80D9-87430D1DEA5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F78054-DA59-4493-B49D-FACAC4D63E9C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48F35C-390F-BDD4-FF7E-17192991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84" y="5022549"/>
            <a:ext cx="801002" cy="7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473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使用时要注意什么问题？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在使用</a:t>
            </a:r>
            <a:r>
              <a:rPr kumimoji="1"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时，要先有</a:t>
            </a:r>
            <a:r>
              <a:rPr kumimoji="1"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get</a:t>
            </a: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再有</a:t>
            </a:r>
            <a:r>
              <a:rPr kumimoji="1"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，</a:t>
            </a:r>
            <a:endParaRPr kumimoji="1"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并且几个</a:t>
            </a:r>
            <a:r>
              <a:rPr kumimoji="1"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get</a:t>
            </a: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对应几个</a:t>
            </a:r>
            <a:r>
              <a:rPr kumimoji="1"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putback</a:t>
            </a:r>
            <a:r>
              <a:rPr kumimoji="1"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/>
                <a:ea typeface="宋体"/>
              </a:rPr>
              <a:t>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314383-06AA-4E7B-A2B0-B6840536CF2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EA033-E47E-46DF-B67B-EDDB02119A1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：光标不断移动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24AC21-A924-26DB-BC31-52AA18FF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34" y="4760860"/>
            <a:ext cx="59058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83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94C10C-A33F-4B07-BF81-F9CFB4722923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CE20AB-DC44-4811-9CFA-DB2CD850064E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550126-7D00-73F0-8927-252A3316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8" y="4388067"/>
            <a:ext cx="1079555" cy="62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EF87B-56CB-FC37-5923-C37B0A2C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8" y="5010399"/>
            <a:ext cx="2730640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9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DC8397-5B05-4891-AE2C-BBB430525EC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E1431-DB13-432A-BAC6-1E8A52C7646F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0EAD48-8E42-CA98-BB0D-7B01F57D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00" y="4495038"/>
            <a:ext cx="571529" cy="901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3DEFAE-EE9E-7335-1898-D25CD4919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00" y="5425795"/>
            <a:ext cx="901746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8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0B315C-3FFE-4ACD-973A-44F161F3C88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3F1D23-5391-409C-98A6-7C8ADCA92A80}"/>
              </a:ext>
            </a:extLst>
          </p:cNvPr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5FE541-3464-DA1C-F040-92EA629F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2" y="5702241"/>
            <a:ext cx="2667137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50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AAADAC-3326-4EF8-9DCB-744E9A945F4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3D3F49-38CB-4FEB-9289-4AC642D5192F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ag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af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687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8E65C5-435A-4BE8-9BE8-0B5279DC831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12B400-B79D-4E3C-85F4-6ABE2D9ADA8D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ac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ac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4247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F51C3F-9188-4C65-B184-B24620ED568B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0C131-A1EA-49D0-863B-C091C3A1E312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AE3FB6-EA20-03F5-3BA5-BD2C91152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55" y="4979708"/>
            <a:ext cx="2730640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87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</a:p>
          <a:p>
            <a:pPr algn="l" eaLnBrk="0" hangingPunct="0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EA9D7B-8F61-4E9D-8412-F3081735AE6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83190-A71B-4D92-83A8-2B6E86603F99}"/>
              </a:ext>
            </a:extLst>
          </p:cNvPr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2F38AF-E1B9-E7FD-2818-E3523B0A3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8" y="5086034"/>
            <a:ext cx="2832246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956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121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/>
                <a:ea typeface="宋体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/>
                <a:ea typeface="宋体"/>
              </a:rPr>
              <a:t>http://bbs.bccn.net/thread-420985-1-1.html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/>
                <a:ea typeface="宋体"/>
              </a:rPr>
              <a:t>看得懂就看，看不懂就放弃</a:t>
            </a: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AC1DE-224D-B777-DBAB-9E094DB57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21" y="4230108"/>
            <a:ext cx="933498" cy="97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C54340-C7E2-62E5-DA20-94E6E87C6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21" y="5256691"/>
            <a:ext cx="736638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E9390-8F00-4CE2-9B02-E203FFDCBA40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3BB5DB-6110-424F-954C-434CF36F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65" y="4761152"/>
            <a:ext cx="673135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AC3F8B-A1AA-45F0-AE33-1795ADD9AA7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AF313C-D06D-408C-B3F9-AB7C3C6A932A}"/>
              </a:ext>
            </a:extLst>
          </p:cNvPr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47B163-10C8-C123-2A5F-1123AE7B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91" y="4709938"/>
            <a:ext cx="635532" cy="758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F8BAD3-1D9D-73A7-4C19-CEBD091F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2" y="5690759"/>
            <a:ext cx="596931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5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284B20-AAF5-4D7D-BEC5-D32F71008A8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17D838-5D8D-4528-A2D5-A7EB663F6757}"/>
              </a:ext>
            </a:extLst>
          </p:cNvPr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5D687-86EB-47FD-2654-513E3152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46" y="4292427"/>
            <a:ext cx="615982" cy="95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3DF00F-7273-955E-752E-C77A6E316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2" y="5244976"/>
            <a:ext cx="412771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428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4A7C32-108C-4120-BA16-90B37654D98F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4D594-E1D0-4F76-AC5A-D39296E8EF78}"/>
              </a:ext>
            </a:extLst>
          </p:cNvPr>
          <p:cNvSpPr/>
          <p:nvPr/>
        </p:nvSpPr>
        <p:spPr bwMode="auto">
          <a:xfrm>
            <a:off x="558024" y="1244869"/>
            <a:ext cx="4620032" cy="50708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输出：不能结束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相同。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757933-81D6-4056-8FAB-E18B417F4C75}"/>
              </a:ext>
            </a:extLst>
          </p:cNvPr>
          <p:cNvSpPr/>
          <p:nvPr/>
        </p:nvSpPr>
        <p:spPr bwMode="auto">
          <a:xfrm>
            <a:off x="5257613" y="1244870"/>
            <a:ext cx="4620031" cy="5070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FAB497-38E7-4B19-B884-569E06A92312}"/>
              </a:ext>
            </a:extLst>
          </p:cNvPr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2F1FE-1DA1-9FCA-51E2-5FB521F2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41" y="4073357"/>
            <a:ext cx="717587" cy="781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B74656-F88E-3443-125E-7A60718A5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15" y="4990048"/>
            <a:ext cx="577880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43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4685</Words>
  <Application>Microsoft Office PowerPoint</Application>
  <PresentationFormat>宽屏</PresentationFormat>
  <Paragraphs>684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苗 君文</cp:lastModifiedBy>
  <cp:revision>46</cp:revision>
  <dcterms:created xsi:type="dcterms:W3CDTF">2020-08-13T13:39:53Z</dcterms:created>
  <dcterms:modified xsi:type="dcterms:W3CDTF">2023-05-04T07:47:08Z</dcterms:modified>
</cp:coreProperties>
</file>