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552" r:id="rId2"/>
    <p:sldId id="1237" r:id="rId3"/>
    <p:sldId id="643" r:id="rId4"/>
    <p:sldId id="558" r:id="rId5"/>
    <p:sldId id="1238" r:id="rId6"/>
    <p:sldId id="1251" r:id="rId7"/>
    <p:sldId id="1239" r:id="rId8"/>
    <p:sldId id="1244" r:id="rId9"/>
    <p:sldId id="1240" r:id="rId10"/>
    <p:sldId id="1241" r:id="rId11"/>
    <p:sldId id="1242" r:id="rId12"/>
    <p:sldId id="1243" r:id="rId13"/>
    <p:sldId id="1246" r:id="rId14"/>
    <p:sldId id="1247" r:id="rId15"/>
    <p:sldId id="1245" r:id="rId16"/>
    <p:sldId id="1248" r:id="rId17"/>
    <p:sldId id="1250" r:id="rId18"/>
    <p:sldId id="124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5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19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4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2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37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1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6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91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16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6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87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4F3C42-5715-4F86-8B48-9F106AD4D4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74422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</a:p>
          <a:p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</a:p>
          <a:p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、不设置默认是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右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右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对齐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left</a:t>
            </a:r>
            <a:r>
              <a:rPr lang="zh-CN" altLang="en-US" sz="1600" b="1" dirty="0">
                <a:latin typeface="+mn-ea"/>
              </a:rPr>
              <a:t>后设置</a:t>
            </a:r>
            <a:r>
              <a:rPr lang="en-US" altLang="zh-CN" sz="1600" b="1" dirty="0">
                <a:latin typeface="+mn-ea"/>
              </a:rPr>
              <a:t>right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right</a:t>
            </a:r>
            <a:r>
              <a:rPr lang="zh-CN" altLang="en-US" sz="1600" b="1" dirty="0">
                <a:latin typeface="+mn-ea"/>
              </a:rPr>
              <a:t>后设置</a:t>
            </a:r>
            <a:r>
              <a:rPr lang="en-US" altLang="zh-CN" sz="1600" b="1" dirty="0">
                <a:latin typeface="+mn-ea"/>
              </a:rPr>
              <a:t>left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BF8B74-237E-AE2F-460D-866BD5BB5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92" y="1343442"/>
            <a:ext cx="1651085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625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cont.unsetf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_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cout.unsetf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::right)_;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所用的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._</a:t>
            </a:r>
            <a:r>
              <a:rPr lang="en-US" altLang="zh-CN" sz="1600" b="1" dirty="0" err="1">
                <a:latin typeface="+mn-ea"/>
              </a:rPr>
              <a:t>unsetf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::right)_</a:t>
            </a:r>
            <a:r>
              <a:rPr lang="zh-CN" altLang="en-US" sz="1600" b="1" dirty="0">
                <a:latin typeface="+mn-ea"/>
              </a:rPr>
              <a:t>等价于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</a:t>
            </a:r>
            <a:r>
              <a:rPr lang="en-US" altLang="zh-CN" sz="1600" b="1" dirty="0" err="1">
                <a:latin typeface="+mn-ea"/>
              </a:rPr>
              <a:t>resetiosflags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::right)_;</a:t>
            </a: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C9A3C5-52A6-4CFD-9F43-CA2AA3C0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158" y="1681535"/>
            <a:ext cx="1609524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641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、不做任何设置的情况下，浮点数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默认为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小数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小数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指数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方式；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不设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的输出宽度默认为</a:t>
            </a:r>
            <a:r>
              <a:rPr lang="en-US" altLang="zh-CN" sz="1600" b="1" dirty="0">
                <a:latin typeface="+mn-ea"/>
              </a:rPr>
              <a:t>_6</a:t>
            </a:r>
            <a:r>
              <a:rPr lang="zh-CN" altLang="en-US" sz="1600" b="1" dirty="0">
                <a:latin typeface="+mn-ea"/>
              </a:rPr>
              <a:t>（不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包含小数点）</a:t>
            </a:r>
            <a:r>
              <a:rPr lang="en-US" altLang="zh-CN" sz="1600" b="1" dirty="0">
                <a:latin typeface="+mn-ea"/>
              </a:rPr>
              <a:t>_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、默认情况下，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设定的宽度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9E9E54-0D36-1CE4-98B0-1D48E143A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094" y="1058500"/>
            <a:ext cx="1778091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001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后，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默认的宽度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为</a:t>
            </a:r>
            <a:r>
              <a:rPr lang="en-US" altLang="zh-CN" sz="1600" b="1" dirty="0">
                <a:latin typeface="+mn-ea"/>
              </a:rPr>
              <a:t>__6__</a:t>
            </a:r>
            <a:r>
              <a:rPr lang="zh-CN" altLang="en-US" sz="1600" b="1" dirty="0">
                <a:latin typeface="+mn-ea"/>
              </a:rPr>
              <a:t>，设定的宽度是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_</a:t>
            </a:r>
          </a:p>
          <a:p>
            <a:r>
              <a:rPr lang="en-US" altLang="zh-CN" sz="1600" b="1" dirty="0">
                <a:latin typeface="+mn-ea"/>
              </a:rPr>
              <a:t>  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242661-53BE-ADE8-4EBE-35DF81F1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997" y="1244870"/>
            <a:ext cx="1949550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695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后，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默认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的宽度为</a:t>
            </a:r>
            <a:r>
              <a:rPr lang="en-US" altLang="zh-CN" sz="1600" b="1" dirty="0">
                <a:latin typeface="+mn-ea"/>
              </a:rPr>
              <a:t>__6__</a:t>
            </a:r>
            <a:r>
              <a:rPr lang="zh-CN" altLang="en-US" sz="1600" b="1" dirty="0">
                <a:latin typeface="+mn-ea"/>
              </a:rPr>
              <a:t>，设定的宽度是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_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562B66-4704-1D2D-DB71-B5DC7AF47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57" y="1134522"/>
            <a:ext cx="2095608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640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先设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后，再设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，则输出显示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CEEAB1-79F6-AFCA-12F5-B1E9A8DB3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196" y="1365306"/>
            <a:ext cx="1701887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548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先设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后，再设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，则输出显示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8F0C72-414C-D7F1-BD77-EF7D06D7C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03" y="1359471"/>
            <a:ext cx="1816193" cy="7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_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cout.unsetf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::fixed)_;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428F6D-22F5-4B60-9808-2A760C8F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14" y="1586576"/>
            <a:ext cx="1333333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995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_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cout.unsetf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::scientific)_;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4A12F9-6882-42BD-BE3B-C4B61636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550" y="1564695"/>
            <a:ext cx="1352381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84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3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功能：向标准输出设备输出一个字符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字符串常量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变量，输出长度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功能：向标准输出设备输出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超过串长，则输出串长）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73985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706551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str[] = "Hello";</a:t>
            </a:r>
          </a:p>
          <a:p>
            <a:r>
              <a:rPr lang="en-US" altLang="zh-CN" sz="1600" b="1" dirty="0">
                <a:latin typeface="+mn-ea"/>
              </a:rPr>
              <a:t>    int 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nn-NO" altLang="zh-CN" sz="1600" b="1" dirty="0">
                <a:latin typeface="+mn-ea"/>
              </a:rPr>
              <a:t>    for (i = 0; i &lt; 5; i++)</a:t>
            </a: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(str[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]);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('H').put('e').put('l').put('l').put('o').put(0x0A);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运行结果：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D1A3C8-3276-0411-4F8E-1C19A74A2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68" y="5140972"/>
            <a:ext cx="902899" cy="8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992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(s1, 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(s1, 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s2[] = { 'H', 'e', 'l', 'l', 'o' };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(s2, 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(s2, 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当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的参数是字符串</a:t>
            </a:r>
            <a:r>
              <a:rPr lang="en-US" altLang="zh-CN" sz="1600" b="1" dirty="0">
                <a:latin typeface="+mn-ea"/>
              </a:rPr>
              <a:t>(s1)</a:t>
            </a:r>
            <a:r>
              <a:rPr lang="zh-CN" altLang="en-US" sz="1600" b="1" dirty="0">
                <a:latin typeface="+mn-ea"/>
              </a:rPr>
              <a:t>，且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要写的长度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超过字符串长度时的表现：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输出原本的字符串（包括尾零），并且由于最后一个字符为</a:t>
            </a:r>
            <a:r>
              <a:rPr lang="en-US" altLang="zh-CN" sz="1600" b="1" dirty="0">
                <a:latin typeface="+mn-ea"/>
              </a:rPr>
              <a:t>’\0’,</a:t>
            </a:r>
            <a:r>
              <a:rPr lang="zh-CN" altLang="en-US" sz="1600" b="1" dirty="0">
                <a:latin typeface="+mn-ea"/>
              </a:rPr>
              <a:t>输出的内容不可信（此处为“烫烫”）。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当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的参数非字符串</a:t>
            </a:r>
            <a:r>
              <a:rPr lang="en-US" altLang="zh-CN" sz="1600" b="1" dirty="0">
                <a:latin typeface="+mn-ea"/>
              </a:rPr>
              <a:t>(s2)</a:t>
            </a:r>
            <a:r>
              <a:rPr lang="zh-CN" altLang="en-US" sz="1600" b="1" dirty="0">
                <a:latin typeface="+mn-ea"/>
              </a:rPr>
              <a:t>，且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要写的长度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超过字符串长度时的表现：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输出字符数组中的每一项外，还输出尾零（但输出内容不可信）。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结论：用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向标准输出设备输出指定个数的字符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</a:t>
            </a:r>
            <a:r>
              <a:rPr lang="zh-CN" altLang="en-US" sz="1600" b="1" dirty="0">
                <a:latin typeface="+mn-ea"/>
              </a:rPr>
              <a:t>时，输出缓冲区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要求 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要求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不要求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是字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符串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AC1CE7-DDBF-DAEE-2F42-F454EFD3C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57" y="1294784"/>
            <a:ext cx="939848" cy="9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432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控制标记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功能：设置指定的控制标记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右表为常用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cout.unsetf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控制标记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功能：清除指定的控制标记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右表为常用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宽度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功能：设置指定的输出宽度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功能：设置填充字节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精度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功能：设置浮点数的输出精度</a:t>
            </a:r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0AC3E673-0432-47AA-8DB1-BDD0A1D802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793537"/>
              </p:ext>
            </p:extLst>
          </p:nvPr>
        </p:nvGraphicFramePr>
        <p:xfrm>
          <a:off x="4566084" y="1278106"/>
          <a:ext cx="7253585" cy="2398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7185">
                  <a:extLst>
                    <a:ext uri="{9D8B030D-6E8A-4147-A177-3AD203B41FA5}">
                      <a16:colId xmlns:a16="http://schemas.microsoft.com/office/drawing/2014/main" val="2298219816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24764447"/>
                    </a:ext>
                  </a:extLst>
                </a:gridCol>
              </a:tblGrid>
              <a:tr h="299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控制标记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85855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::fixed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设置浮点数以固定的小数位数显示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23469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::scientific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设置浮点数以科学计数法（即指数形式）显示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85425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::left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输出数据左对齐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89258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::right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输出数据右对齐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2864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skipws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忽略前导的空格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适用于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cin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，不适用于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cout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3108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::uppercase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在以科学计数法输出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和十六进制输出字母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时，以大写表示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2321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showpos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输出正数时，给出“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4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6523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</a:t>
            </a:r>
            <a:r>
              <a:rPr lang="en-US" altLang="zh-CN" sz="1600" b="1" dirty="0" err="1">
                <a:latin typeface="+mn-ea"/>
              </a:rPr>
              <a:t>setw</a:t>
            </a:r>
            <a:r>
              <a:rPr lang="en-US" altLang="zh-CN" sz="1600" b="1" dirty="0">
                <a:latin typeface="+mn-ea"/>
              </a:rPr>
              <a:t>(10)_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157AA1-7FB3-B187-6D0C-BC6CBF50B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46" y="1361463"/>
            <a:ext cx="1651085" cy="8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353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('$');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(12);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(' 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en-US" altLang="zh-CN" sz="1600" b="1" dirty="0">
                <a:latin typeface="+mn-ea"/>
              </a:rPr>
              <a:t>()_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、默认的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设置是哪个字符？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u="sng" dirty="0">
                <a:latin typeface="+mn-ea"/>
              </a:rPr>
              <a:t>' '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D94368-0741-3D1F-438B-3B4116AE2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50" y="1323876"/>
            <a:ext cx="1733639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877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</a:t>
            </a:r>
            <a:r>
              <a:rPr lang="en-US" altLang="zh-CN" sz="1600" b="1" dirty="0" err="1">
                <a:latin typeface="+mn-ea"/>
              </a:rPr>
              <a:t>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B07758-5F1B-9697-6C36-1B9FBEF05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03" y="1393729"/>
            <a:ext cx="1695537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97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3304</Words>
  <Application>Microsoft Office PowerPoint</Application>
  <PresentationFormat>宽屏</PresentationFormat>
  <Paragraphs>493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苗 君文</cp:lastModifiedBy>
  <cp:revision>67</cp:revision>
  <dcterms:created xsi:type="dcterms:W3CDTF">2020-08-13T13:39:53Z</dcterms:created>
  <dcterms:modified xsi:type="dcterms:W3CDTF">2023-05-04T11:51:13Z</dcterms:modified>
</cp:coreProperties>
</file>