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838" r:id="rId2"/>
    <p:sldId id="1014" r:id="rId3"/>
    <p:sldId id="1015" r:id="rId4"/>
    <p:sldId id="1016" r:id="rId5"/>
    <p:sldId id="1017" r:id="rId6"/>
    <p:sldId id="814" r:id="rId7"/>
    <p:sldId id="1018" r:id="rId8"/>
    <p:sldId id="1019" r:id="rId9"/>
    <p:sldId id="1020" r:id="rId10"/>
    <p:sldId id="815" r:id="rId11"/>
    <p:sldId id="1021" r:id="rId12"/>
    <p:sldId id="1022" r:id="rId13"/>
    <p:sldId id="102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6FD2A-795C-490F-87D9-42F72FAEA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、模仿第</a:t>
            </a:r>
            <a:r>
              <a:rPr lang="en-US" altLang="zh-CN" sz="1600" b="1" dirty="0">
                <a:latin typeface="+mn-ea"/>
              </a:rPr>
              <a:t>06</a:t>
            </a:r>
            <a:r>
              <a:rPr lang="zh-CN" altLang="en-US" sz="1600" b="1" dirty="0">
                <a:latin typeface="+mn-ea"/>
              </a:rPr>
              <a:t>模块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课件中</a:t>
            </a:r>
            <a:r>
              <a:rPr lang="en-US" altLang="zh-CN" sz="1600" b="1" dirty="0">
                <a:latin typeface="+mn-ea"/>
              </a:rPr>
              <a:t>(P.16-19/P.27-30)</a:t>
            </a:r>
            <a:r>
              <a:rPr lang="zh-CN" altLang="en-US" sz="1600" b="1" dirty="0">
                <a:latin typeface="+mn-ea"/>
              </a:rPr>
              <a:t>的样式，画出下列每小题每一步执行的内存分配及指向图示，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分析为什么得到最后的结果。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、每个语句要画一张内存状态图，每小题都是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张图</a:t>
            </a: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张初始内存分配图附件已给出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、不允许手写、手写后贴图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5.16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00B05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00B05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8D5248-B22B-1AE5-CCC4-5F500D90FB2B}"/>
              </a:ext>
            </a:extLst>
          </p:cNvPr>
          <p:cNvCxnSpPr/>
          <p:nvPr/>
        </p:nvCxnSpPr>
        <p:spPr bwMode="auto">
          <a:xfrm>
            <a:off x="1190846" y="1828800"/>
            <a:ext cx="80807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B98236-8AF3-5A1B-BF2F-F2A04E3E3D4E}"/>
              </a:ext>
            </a:extLst>
          </p:cNvPr>
          <p:cNvCxnSpPr/>
          <p:nvPr/>
        </p:nvCxnSpPr>
        <p:spPr bwMode="auto">
          <a:xfrm>
            <a:off x="6287386" y="1413494"/>
            <a:ext cx="1849511" cy="13722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7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00B05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8D5248-B22B-1AE5-CCC4-5F500D90FB2B}"/>
              </a:ext>
            </a:extLst>
          </p:cNvPr>
          <p:cNvCxnSpPr/>
          <p:nvPr/>
        </p:nvCxnSpPr>
        <p:spPr bwMode="auto">
          <a:xfrm>
            <a:off x="1148316" y="2105247"/>
            <a:ext cx="80807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B98236-8AF3-5A1B-BF2F-F2A04E3E3D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2447" y="1309992"/>
            <a:ext cx="189995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6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r>
                <a:rPr kumimoji="1" lang="en-US" altLang="zh-CN" sz="1200" b="1" dirty="0">
                  <a:solidFill>
                    <a:srgbClr val="00B050"/>
                  </a:solidFill>
                  <a:latin typeface="宋体"/>
                  <a:ea typeface="宋体"/>
                </a:rPr>
                <a:t>int *t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8D5248-B22B-1AE5-CCC4-5F500D90FB2B}"/>
              </a:ext>
            </a:extLst>
          </p:cNvPr>
          <p:cNvCxnSpPr/>
          <p:nvPr/>
        </p:nvCxnSpPr>
        <p:spPr bwMode="auto">
          <a:xfrm>
            <a:off x="1155404" y="2303721"/>
            <a:ext cx="80807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B98236-8AF3-5A1B-BF2F-F2A04E3E3D4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71847" y="1413494"/>
            <a:ext cx="127874" cy="14559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30">
            <a:extLst>
              <a:ext uri="{FF2B5EF4-FFF2-40B4-BE49-F238E27FC236}">
                <a16:creationId xmlns:a16="http://schemas.microsoft.com/office/drawing/2014/main" id="{2A5C8D67-E291-C728-3F40-34BFC48F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33" y="4772402"/>
            <a:ext cx="8856661" cy="92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5000-5003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系统没有分配给程序，因为定义指针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*t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未附初值，则随机指向，无法正常使用；</a:t>
            </a:r>
            <a:endParaRPr kumimoji="1" lang="en-US" altLang="zh-CN" sz="16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若将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int *t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改为 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int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tt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, *t; t=&amp;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tt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则正确是因为定义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tt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后，使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t=&amp;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tt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，系统已分配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字节给</a:t>
            </a:r>
            <a:endParaRPr kumimoji="1" lang="en-US" altLang="zh-CN" sz="16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程序，属于合法使用</a:t>
            </a:r>
          </a:p>
        </p:txBody>
      </p:sp>
    </p:spTree>
    <p:extLst>
      <p:ext uri="{BB962C8B-B14F-4D97-AF65-F5344CB8AC3E}">
        <p14:creationId xmlns:p14="http://schemas.microsoft.com/office/powerpoint/2010/main" val="325115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066801" cy="609600"/>
                    <a:chOff x="6293384" y="3398800"/>
                    <a:chExt cx="106680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9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439522" cy="609600"/>
                    <a:chOff x="6293384" y="3398800"/>
                    <a:chExt cx="1439522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3398800"/>
                      <a:ext cx="1025185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9DCEA16-7C9A-FB84-FDC3-E33930182C7B}"/>
              </a:ext>
            </a:extLst>
          </p:cNvPr>
          <p:cNvCxnSpPr/>
          <p:nvPr/>
        </p:nvCxnSpPr>
        <p:spPr bwMode="auto">
          <a:xfrm>
            <a:off x="1070344" y="3087712"/>
            <a:ext cx="1091609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CA79CC-2938-BB16-A1CC-8D9F5E9638C5}"/>
              </a:ext>
            </a:extLst>
          </p:cNvPr>
          <p:cNvCxnSpPr>
            <a:cxnSpLocks/>
          </p:cNvCxnSpPr>
          <p:nvPr/>
        </p:nvCxnSpPr>
        <p:spPr bwMode="auto">
          <a:xfrm>
            <a:off x="2161953" y="2998789"/>
            <a:ext cx="5507542" cy="21027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8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1" y="1017938"/>
            <a:ext cx="9163491" cy="4392217"/>
            <a:chOff x="1703387" y="2276872"/>
            <a:chExt cx="9163491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7" y="2276872"/>
              <a:ext cx="9163491" cy="4392217"/>
              <a:chOff x="1703387" y="2276872"/>
              <a:chExt cx="9163491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7" y="2276872"/>
                <a:ext cx="9163491" cy="4392217"/>
                <a:chOff x="1703387" y="2276872"/>
                <a:chExt cx="9163491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7" y="2276872"/>
                  <a:ext cx="9163491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555933" cy="2196108"/>
                  <a:chOff x="6296620" y="1307232"/>
                  <a:chExt cx="2918556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359692" cy="609600"/>
                    <a:chOff x="7855484" y="2157375"/>
                    <a:chExt cx="1359692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1" y="2157375"/>
                      <a:ext cx="945355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18.8495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439522" cy="609600"/>
                    <a:chOff x="6293384" y="3398800"/>
                    <a:chExt cx="1439522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3398800"/>
                      <a:ext cx="1025185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9DCEA16-7C9A-FB84-FDC3-E33930182C7B}"/>
              </a:ext>
            </a:extLst>
          </p:cNvPr>
          <p:cNvCxnSpPr>
            <a:cxnSpLocks/>
          </p:cNvCxnSpPr>
          <p:nvPr/>
        </p:nvCxnSpPr>
        <p:spPr bwMode="auto">
          <a:xfrm>
            <a:off x="1070344" y="3328717"/>
            <a:ext cx="1226289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CA79CC-2938-BB16-A1CC-8D9F5E9638C5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 flipV="1">
            <a:off x="2295657" y="1899634"/>
            <a:ext cx="6059114" cy="13999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3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1" y="1017938"/>
            <a:ext cx="9163491" cy="4392217"/>
            <a:chOff x="1703387" y="2276872"/>
            <a:chExt cx="9163491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7" y="2276872"/>
              <a:ext cx="9163491" cy="4392217"/>
              <a:chOff x="1703387" y="2276872"/>
              <a:chExt cx="9163491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7" y="2276872"/>
                <a:ext cx="9163491" cy="4392217"/>
                <a:chOff x="1703387" y="2276872"/>
                <a:chExt cx="9163491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7" y="2276872"/>
                  <a:ext cx="9163491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555933" cy="2196108"/>
                  <a:chOff x="6296620" y="1307232"/>
                  <a:chExt cx="2918556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448970" cy="609600"/>
                    <a:chOff x="6293384" y="2157375"/>
                    <a:chExt cx="1448970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1034632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359692" cy="609600"/>
                    <a:chOff x="7855484" y="2157375"/>
                    <a:chExt cx="1359692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1" y="2157375"/>
                      <a:ext cx="945355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18.8495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439522" cy="609600"/>
                    <a:chOff x="6293384" y="3398800"/>
                    <a:chExt cx="1439522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3398800"/>
                      <a:ext cx="1025185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9DCEA16-7C9A-FB84-FDC3-E33930182C7B}"/>
              </a:ext>
            </a:extLst>
          </p:cNvPr>
          <p:cNvCxnSpPr>
            <a:cxnSpLocks/>
          </p:cNvCxnSpPr>
          <p:nvPr/>
        </p:nvCxnSpPr>
        <p:spPr bwMode="auto">
          <a:xfrm>
            <a:off x="1069368" y="3579345"/>
            <a:ext cx="92246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CA79CC-2938-BB16-A1CC-8D9F5E9638C5}"/>
              </a:ext>
            </a:extLst>
          </p:cNvPr>
          <p:cNvCxnSpPr>
            <a:cxnSpLocks/>
          </p:cNvCxnSpPr>
          <p:nvPr/>
        </p:nvCxnSpPr>
        <p:spPr bwMode="auto">
          <a:xfrm>
            <a:off x="8452507" y="1447845"/>
            <a:ext cx="55943" cy="16917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00D9159-FB15-58E3-F6F6-E22D32236603}"/>
              </a:ext>
            </a:extLst>
          </p:cNvPr>
          <p:cNvSpPr/>
          <p:nvPr/>
        </p:nvSpPr>
        <p:spPr bwMode="auto">
          <a:xfrm>
            <a:off x="9789037" y="3826250"/>
            <a:ext cx="2349060" cy="10801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周长是通过指针变量作为形参，间接访问实参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l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；面积是通过函数的返回值来传递的。</a:t>
            </a:r>
          </a:p>
        </p:txBody>
      </p:sp>
    </p:spTree>
    <p:extLst>
      <p:ext uri="{BB962C8B-B14F-4D97-AF65-F5344CB8AC3E}">
        <p14:creationId xmlns:p14="http://schemas.microsoft.com/office/powerpoint/2010/main" val="15736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29CBA7-A802-C2C9-0399-2C6A12FB7D5B}"/>
              </a:ext>
            </a:extLst>
          </p:cNvPr>
          <p:cNvCxnSpPr/>
          <p:nvPr/>
        </p:nvCxnSpPr>
        <p:spPr bwMode="auto">
          <a:xfrm>
            <a:off x="1166171" y="1955075"/>
            <a:ext cx="6322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A5F89-D4FC-11F2-297C-53171910D5D9}"/>
              </a:ext>
            </a:extLst>
          </p:cNvPr>
          <p:cNvCxnSpPr>
            <a:cxnSpLocks/>
          </p:cNvCxnSpPr>
          <p:nvPr/>
        </p:nvCxnSpPr>
        <p:spPr bwMode="auto">
          <a:xfrm>
            <a:off x="6285006" y="2632974"/>
            <a:ext cx="1109267" cy="47241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2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29CBA7-A802-C2C9-0399-2C6A12FB7D5B}"/>
              </a:ext>
            </a:extLst>
          </p:cNvPr>
          <p:cNvCxnSpPr/>
          <p:nvPr/>
        </p:nvCxnSpPr>
        <p:spPr bwMode="auto">
          <a:xfrm>
            <a:off x="1187436" y="2212100"/>
            <a:ext cx="6322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A5F89-D4FC-11F2-297C-53171910D5D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45586" y="2510248"/>
            <a:ext cx="1627534" cy="113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7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29CBA7-A802-C2C9-0399-2C6A12FB7D5B}"/>
              </a:ext>
            </a:extLst>
          </p:cNvPr>
          <p:cNvCxnSpPr/>
          <p:nvPr/>
        </p:nvCxnSpPr>
        <p:spPr bwMode="auto">
          <a:xfrm>
            <a:off x="1137817" y="2424751"/>
            <a:ext cx="6322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A5F89-D4FC-11F2-297C-53171910D5D9}"/>
              </a:ext>
            </a:extLst>
          </p:cNvPr>
          <p:cNvCxnSpPr>
            <a:cxnSpLocks/>
          </p:cNvCxnSpPr>
          <p:nvPr/>
        </p:nvCxnSpPr>
        <p:spPr bwMode="auto">
          <a:xfrm flipV="1">
            <a:off x="7432320" y="2596472"/>
            <a:ext cx="907853" cy="5507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45E0509-7650-AA84-014D-B305AAB61238}"/>
              </a:ext>
            </a:extLst>
          </p:cNvPr>
          <p:cNvSpPr/>
          <p:nvPr/>
        </p:nvSpPr>
        <p:spPr bwMode="auto">
          <a:xfrm>
            <a:off x="6913646" y="4989528"/>
            <a:ext cx="2518948" cy="129077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因为函数参数是单向传值，且交换的是地址（函数中的形参），并没有交换地址所指向的变量，无法回传到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i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和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j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00530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2864</Words>
  <Application>Microsoft Office PowerPoint</Application>
  <PresentationFormat>宽屏</PresentationFormat>
  <Paragraphs>559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苗 君文</cp:lastModifiedBy>
  <cp:revision>37</cp:revision>
  <dcterms:created xsi:type="dcterms:W3CDTF">2020-08-13T13:39:53Z</dcterms:created>
  <dcterms:modified xsi:type="dcterms:W3CDTF">2023-05-12T08:13:12Z</dcterms:modified>
</cp:coreProperties>
</file>