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6" r:id="rId5"/>
    <p:sldId id="258" r:id="rId6"/>
    <p:sldId id="259"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1028A9-0FBF-47BA-9995-2CF81355C16C}" v="714" dt="2024-03-19T10:45:38.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5" autoAdjust="0"/>
  </p:normalViewPr>
  <p:slideViewPr>
    <p:cSldViewPr snapToGrid="0">
      <p:cViewPr varScale="1">
        <p:scale>
          <a:sx n="108" d="100"/>
          <a:sy n="108" d="100"/>
        </p:scale>
        <p:origin x="72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6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ek gezer" userId="2860f590f8deb0ca" providerId="Windows Live" clId="Web-{B01028A9-0FBF-47BA-9995-2CF81355C16C}"/>
    <pc:docChg chg="addSld delSld modSld">
      <pc:chgData name="melek gezer" userId="2860f590f8deb0ca" providerId="Windows Live" clId="Web-{B01028A9-0FBF-47BA-9995-2CF81355C16C}" dt="2024-03-19T10:45:37.833" v="647" actId="20577"/>
      <pc:docMkLst>
        <pc:docMk/>
      </pc:docMkLst>
      <pc:sldChg chg="addSp delSp modSp">
        <pc:chgData name="melek gezer" userId="2860f590f8deb0ca" providerId="Windows Live" clId="Web-{B01028A9-0FBF-47BA-9995-2CF81355C16C}" dt="2024-03-19T10:36:31.253" v="625" actId="1076"/>
        <pc:sldMkLst>
          <pc:docMk/>
          <pc:sldMk cId="553726541" sldId="256"/>
        </pc:sldMkLst>
        <pc:spChg chg="mod">
          <ac:chgData name="melek gezer" userId="2860f590f8deb0ca" providerId="Windows Live" clId="Web-{B01028A9-0FBF-47BA-9995-2CF81355C16C}" dt="2024-03-19T10:31:52.407" v="571" actId="20577"/>
          <ac:spMkLst>
            <pc:docMk/>
            <pc:sldMk cId="553726541" sldId="256"/>
            <ac:spMk id="2" creationId="{9FB28281-3783-403A-B1AB-0182A003DFE3}"/>
          </ac:spMkLst>
        </pc:spChg>
        <pc:spChg chg="add mod">
          <ac:chgData name="melek gezer" userId="2860f590f8deb0ca" providerId="Windows Live" clId="Web-{B01028A9-0FBF-47BA-9995-2CF81355C16C}" dt="2024-03-19T10:32:14.267" v="577" actId="20577"/>
          <ac:spMkLst>
            <pc:docMk/>
            <pc:sldMk cId="553726541" sldId="256"/>
            <ac:spMk id="3" creationId="{47738841-4C18-22A9-91E6-9BADD0666657}"/>
          </ac:spMkLst>
        </pc:spChg>
        <pc:spChg chg="del mod">
          <ac:chgData name="melek gezer" userId="2860f590f8deb0ca" providerId="Windows Live" clId="Web-{B01028A9-0FBF-47BA-9995-2CF81355C16C}" dt="2024-03-19T08:11:52.603" v="28"/>
          <ac:spMkLst>
            <pc:docMk/>
            <pc:sldMk cId="553726541" sldId="256"/>
            <ac:spMk id="3" creationId="{C4542EAC-8BF3-4BFD-9891-145BC49409C2}"/>
          </ac:spMkLst>
        </pc:spChg>
        <pc:spChg chg="add mod">
          <ac:chgData name="melek gezer" userId="2860f590f8deb0ca" providerId="Windows Live" clId="Web-{B01028A9-0FBF-47BA-9995-2CF81355C16C}" dt="2024-03-19T10:34:42.533" v="608" actId="20577"/>
          <ac:spMkLst>
            <pc:docMk/>
            <pc:sldMk cId="553726541" sldId="256"/>
            <ac:spMk id="4" creationId="{0D2A2E21-4F3E-8E8D-60D7-039EBB544B26}"/>
          </ac:spMkLst>
        </pc:spChg>
        <pc:spChg chg="add mod">
          <ac:chgData name="melek gezer" userId="2860f590f8deb0ca" providerId="Windows Live" clId="Web-{B01028A9-0FBF-47BA-9995-2CF81355C16C}" dt="2024-03-19T10:36:31.253" v="625" actId="1076"/>
          <ac:spMkLst>
            <pc:docMk/>
            <pc:sldMk cId="553726541" sldId="256"/>
            <ac:spMk id="5" creationId="{0EBC6861-EF65-E48D-4B18-47B0180A47F5}"/>
          </ac:spMkLst>
        </pc:spChg>
      </pc:sldChg>
      <pc:sldChg chg="delSp modSp new del">
        <pc:chgData name="melek gezer" userId="2860f590f8deb0ca" providerId="Windows Live" clId="Web-{B01028A9-0FBF-47BA-9995-2CF81355C16C}" dt="2024-03-19T10:39:02.363" v="628"/>
        <pc:sldMkLst>
          <pc:docMk/>
          <pc:sldMk cId="2356950404" sldId="257"/>
        </pc:sldMkLst>
        <pc:spChg chg="del">
          <ac:chgData name="melek gezer" userId="2860f590f8deb0ca" providerId="Windows Live" clId="Web-{B01028A9-0FBF-47BA-9995-2CF81355C16C}" dt="2024-03-19T08:15:27.602" v="50"/>
          <ac:spMkLst>
            <pc:docMk/>
            <pc:sldMk cId="2356950404" sldId="257"/>
            <ac:spMk id="2" creationId="{6ECE3994-F036-930A-7288-B0F1E9093C9B}"/>
          </ac:spMkLst>
        </pc:spChg>
        <pc:spChg chg="mod">
          <ac:chgData name="melek gezer" userId="2860f590f8deb0ca" providerId="Windows Live" clId="Web-{B01028A9-0FBF-47BA-9995-2CF81355C16C}" dt="2024-03-19T08:17:31.305" v="70" actId="20577"/>
          <ac:spMkLst>
            <pc:docMk/>
            <pc:sldMk cId="2356950404" sldId="257"/>
            <ac:spMk id="3" creationId="{ACEC0F43-D756-8270-1F06-1934AD7C6115}"/>
          </ac:spMkLst>
        </pc:spChg>
      </pc:sldChg>
      <pc:sldChg chg="modSp new">
        <pc:chgData name="melek gezer" userId="2860f590f8deb0ca" providerId="Windows Live" clId="Web-{B01028A9-0FBF-47BA-9995-2CF81355C16C}" dt="2024-03-19T10:36:54.846" v="627" actId="20577"/>
        <pc:sldMkLst>
          <pc:docMk/>
          <pc:sldMk cId="2601169607" sldId="258"/>
        </pc:sldMkLst>
        <pc:spChg chg="mod">
          <ac:chgData name="melek gezer" userId="2860f590f8deb0ca" providerId="Windows Live" clId="Web-{B01028A9-0FBF-47BA-9995-2CF81355C16C}" dt="2024-03-19T10:36:54.846" v="627" actId="20577"/>
          <ac:spMkLst>
            <pc:docMk/>
            <pc:sldMk cId="2601169607" sldId="258"/>
            <ac:spMk id="2" creationId="{A85156F5-9BF7-8C3E-0398-AD80EA250644}"/>
          </ac:spMkLst>
        </pc:spChg>
        <pc:spChg chg="mod">
          <ac:chgData name="melek gezer" userId="2860f590f8deb0ca" providerId="Windows Live" clId="Web-{B01028A9-0FBF-47BA-9995-2CF81355C16C}" dt="2024-03-19T08:18:14.008" v="76" actId="20577"/>
          <ac:spMkLst>
            <pc:docMk/>
            <pc:sldMk cId="2601169607" sldId="258"/>
            <ac:spMk id="3" creationId="{FEC92798-F4DE-ACAA-587A-8DD1F2C25751}"/>
          </ac:spMkLst>
        </pc:spChg>
      </pc:sldChg>
      <pc:sldChg chg="modSp new">
        <pc:chgData name="melek gezer" userId="2860f590f8deb0ca" providerId="Windows Live" clId="Web-{B01028A9-0FBF-47BA-9995-2CF81355C16C}" dt="2024-03-19T10:40:39.301" v="636" actId="20577"/>
        <pc:sldMkLst>
          <pc:docMk/>
          <pc:sldMk cId="64531613" sldId="259"/>
        </pc:sldMkLst>
        <pc:spChg chg="mod">
          <ac:chgData name="melek gezer" userId="2860f590f8deb0ca" providerId="Windows Live" clId="Web-{B01028A9-0FBF-47BA-9995-2CF81355C16C}" dt="2024-03-19T08:20:51.273" v="94" actId="20577"/>
          <ac:spMkLst>
            <pc:docMk/>
            <pc:sldMk cId="64531613" sldId="259"/>
            <ac:spMk id="2" creationId="{4ABC2360-02F5-8DBA-0770-09CD820C05D9}"/>
          </ac:spMkLst>
        </pc:spChg>
        <pc:spChg chg="mod">
          <ac:chgData name="melek gezer" userId="2860f590f8deb0ca" providerId="Windows Live" clId="Web-{B01028A9-0FBF-47BA-9995-2CF81355C16C}" dt="2024-03-19T10:40:39.301" v="636" actId="20577"/>
          <ac:spMkLst>
            <pc:docMk/>
            <pc:sldMk cId="64531613" sldId="259"/>
            <ac:spMk id="3" creationId="{2E63F441-4491-0C19-CC4F-C2094C95C08B}"/>
          </ac:spMkLst>
        </pc:spChg>
      </pc:sldChg>
      <pc:sldChg chg="addSp delSp modSp new del mod setBg setClrOvrMap modShow">
        <pc:chgData name="melek gezer" userId="2860f590f8deb0ca" providerId="Windows Live" clId="Web-{B01028A9-0FBF-47BA-9995-2CF81355C16C}" dt="2024-03-19T08:28:11.614" v="138"/>
        <pc:sldMkLst>
          <pc:docMk/>
          <pc:sldMk cId="2145144501" sldId="260"/>
        </pc:sldMkLst>
        <pc:spChg chg="add del">
          <ac:chgData name="melek gezer" userId="2860f590f8deb0ca" providerId="Windows Live" clId="Web-{B01028A9-0FBF-47BA-9995-2CF81355C16C}" dt="2024-03-19T08:27:56.052" v="134"/>
          <ac:spMkLst>
            <pc:docMk/>
            <pc:sldMk cId="2145144501" sldId="260"/>
            <ac:spMk id="5" creationId="{9A926BDB-98EF-43B0-A66B-1A6EF8FB2835}"/>
          </ac:spMkLst>
        </pc:spChg>
        <pc:spChg chg="add del">
          <ac:chgData name="melek gezer" userId="2860f590f8deb0ca" providerId="Windows Live" clId="Web-{B01028A9-0FBF-47BA-9995-2CF81355C16C}" dt="2024-03-19T08:28:03.802" v="136"/>
          <ac:spMkLst>
            <pc:docMk/>
            <pc:sldMk cId="2145144501" sldId="260"/>
            <ac:spMk id="7" creationId="{DD198664-99F1-44BC-BBCD-4265763F522C}"/>
          </ac:spMkLst>
        </pc:spChg>
        <pc:spChg chg="add del">
          <ac:chgData name="melek gezer" userId="2860f590f8deb0ca" providerId="Windows Live" clId="Web-{B01028A9-0FBF-47BA-9995-2CF81355C16C}" dt="2024-03-19T08:27:53.302" v="132"/>
          <ac:spMkLst>
            <pc:docMk/>
            <pc:sldMk cId="2145144501" sldId="260"/>
            <ac:spMk id="8" creationId="{71E1850B-81EE-4905-9A6F-BDF593EC7713}"/>
          </ac:spMkLst>
        </pc:spChg>
        <pc:spChg chg="add del">
          <ac:chgData name="melek gezer" userId="2860f590f8deb0ca" providerId="Windows Live" clId="Web-{B01028A9-0FBF-47BA-9995-2CF81355C16C}" dt="2024-03-19T08:27:53.302" v="132"/>
          <ac:spMkLst>
            <pc:docMk/>
            <pc:sldMk cId="2145144501" sldId="260"/>
            <ac:spMk id="10" creationId="{FA250539-5364-4CFC-82C6-D791BC0C8802}"/>
          </ac:spMkLst>
        </pc:spChg>
        <pc:picChg chg="add del mod">
          <ac:chgData name="melek gezer" userId="2860f590f8deb0ca" providerId="Windows Live" clId="Web-{B01028A9-0FBF-47BA-9995-2CF81355C16C}" dt="2024-03-19T08:26:36.005" v="120"/>
          <ac:picMkLst>
            <pc:docMk/>
            <pc:sldMk cId="2145144501" sldId="260"/>
            <ac:picMk id="2" creationId="{8C007920-1F92-0185-749D-A0482B0CB10C}"/>
          </ac:picMkLst>
        </pc:picChg>
        <pc:picChg chg="add del mod modCrop">
          <ac:chgData name="melek gezer" userId="2860f590f8deb0ca" providerId="Windows Live" clId="Web-{B01028A9-0FBF-47BA-9995-2CF81355C16C}" dt="2024-03-19T08:28:03.802" v="136"/>
          <ac:picMkLst>
            <pc:docMk/>
            <pc:sldMk cId="2145144501" sldId="260"/>
            <ac:picMk id="3" creationId="{EFDB6475-2E17-1B00-746F-63C04B7B97FF}"/>
          </ac:picMkLst>
        </pc:picChg>
        <pc:picChg chg="add del">
          <ac:chgData name="melek gezer" userId="2860f590f8deb0ca" providerId="Windows Live" clId="Web-{B01028A9-0FBF-47BA-9995-2CF81355C16C}" dt="2024-03-19T08:27:56.052" v="134"/>
          <ac:picMkLst>
            <pc:docMk/>
            <pc:sldMk cId="2145144501" sldId="260"/>
            <ac:picMk id="6" creationId="{A722A754-56A5-43DA-ADE3-C2704FABA2DC}"/>
          </ac:picMkLst>
        </pc:picChg>
      </pc:sldChg>
      <pc:sldChg chg="addSp modSp new">
        <pc:chgData name="melek gezer" userId="2860f590f8deb0ca" providerId="Windows Live" clId="Web-{B01028A9-0FBF-47BA-9995-2CF81355C16C}" dt="2024-03-19T08:28:18.942" v="139"/>
        <pc:sldMkLst>
          <pc:docMk/>
          <pc:sldMk cId="1521219638" sldId="261"/>
        </pc:sldMkLst>
        <pc:picChg chg="add mod">
          <ac:chgData name="melek gezer" userId="2860f590f8deb0ca" providerId="Windows Live" clId="Web-{B01028A9-0FBF-47BA-9995-2CF81355C16C}" dt="2024-03-19T08:28:18.942" v="139"/>
          <ac:picMkLst>
            <pc:docMk/>
            <pc:sldMk cId="1521219638" sldId="261"/>
            <ac:picMk id="2" creationId="{9A979406-7319-88C8-D45A-E63DF18BEB06}"/>
          </ac:picMkLst>
        </pc:picChg>
      </pc:sldChg>
      <pc:sldChg chg="new del">
        <pc:chgData name="melek gezer" userId="2860f590f8deb0ca" providerId="Windows Live" clId="Web-{B01028A9-0FBF-47BA-9995-2CF81355C16C}" dt="2024-03-19T08:36:27.050" v="141"/>
        <pc:sldMkLst>
          <pc:docMk/>
          <pc:sldMk cId="1879817665" sldId="262"/>
        </pc:sldMkLst>
      </pc:sldChg>
      <pc:sldChg chg="modSp new">
        <pc:chgData name="melek gezer" userId="2860f590f8deb0ca" providerId="Windows Live" clId="Web-{B01028A9-0FBF-47BA-9995-2CF81355C16C}" dt="2024-03-19T10:41:48.551" v="641" actId="20577"/>
        <pc:sldMkLst>
          <pc:docMk/>
          <pc:sldMk cId="3600353720" sldId="262"/>
        </pc:sldMkLst>
        <pc:spChg chg="mod">
          <ac:chgData name="melek gezer" userId="2860f590f8deb0ca" providerId="Windows Live" clId="Web-{B01028A9-0FBF-47BA-9995-2CF81355C16C}" dt="2024-03-19T10:41:48.551" v="641" actId="20577"/>
          <ac:spMkLst>
            <pc:docMk/>
            <pc:sldMk cId="3600353720" sldId="262"/>
            <ac:spMk id="2" creationId="{1692A010-666E-68BE-9816-FECCB2BF3E2F}"/>
          </ac:spMkLst>
        </pc:spChg>
        <pc:spChg chg="mod">
          <ac:chgData name="melek gezer" userId="2860f590f8deb0ca" providerId="Windows Live" clId="Web-{B01028A9-0FBF-47BA-9995-2CF81355C16C}" dt="2024-03-19T08:37:26.300" v="153" actId="20577"/>
          <ac:spMkLst>
            <pc:docMk/>
            <pc:sldMk cId="3600353720" sldId="262"/>
            <ac:spMk id="3" creationId="{73FD61CB-D9A2-2343-977E-A20172A87D0E}"/>
          </ac:spMkLst>
        </pc:spChg>
      </pc:sldChg>
      <pc:sldChg chg="addSp delSp modSp new">
        <pc:chgData name="melek gezer" userId="2860f590f8deb0ca" providerId="Windows Live" clId="Web-{B01028A9-0FBF-47BA-9995-2CF81355C16C}" dt="2024-03-19T08:43:11.205" v="190" actId="20577"/>
        <pc:sldMkLst>
          <pc:docMk/>
          <pc:sldMk cId="2428826620" sldId="263"/>
        </pc:sldMkLst>
        <pc:spChg chg="mod">
          <ac:chgData name="melek gezer" userId="2860f590f8deb0ca" providerId="Windows Live" clId="Web-{B01028A9-0FBF-47BA-9995-2CF81355C16C}" dt="2024-03-19T08:43:11.205" v="190" actId="20577"/>
          <ac:spMkLst>
            <pc:docMk/>
            <pc:sldMk cId="2428826620" sldId="263"/>
            <ac:spMk id="2" creationId="{435CD29E-4D85-DC84-5474-7DA30CCE2CC9}"/>
          </ac:spMkLst>
        </pc:spChg>
        <pc:spChg chg="del">
          <ac:chgData name="melek gezer" userId="2860f590f8deb0ca" providerId="Windows Live" clId="Web-{B01028A9-0FBF-47BA-9995-2CF81355C16C}" dt="2024-03-19T08:41:15.767" v="170"/>
          <ac:spMkLst>
            <pc:docMk/>
            <pc:sldMk cId="2428826620" sldId="263"/>
            <ac:spMk id="3" creationId="{EFC7F254-F56E-8065-3951-A25A8C470135}"/>
          </ac:spMkLst>
        </pc:spChg>
        <pc:spChg chg="mod">
          <ac:chgData name="melek gezer" userId="2860f590f8deb0ca" providerId="Windows Live" clId="Web-{B01028A9-0FBF-47BA-9995-2CF81355C16C}" dt="2024-03-19T08:39:38.924" v="165" actId="20577"/>
          <ac:spMkLst>
            <pc:docMk/>
            <pc:sldMk cId="2428826620" sldId="263"/>
            <ac:spMk id="4" creationId="{BFA524A0-6F64-6F76-0326-FEAF679BE588}"/>
          </ac:spMkLst>
        </pc:spChg>
        <pc:picChg chg="add mod ord">
          <ac:chgData name="melek gezer" userId="2860f590f8deb0ca" providerId="Windows Live" clId="Web-{B01028A9-0FBF-47BA-9995-2CF81355C16C}" dt="2024-03-19T08:41:15.767" v="170"/>
          <ac:picMkLst>
            <pc:docMk/>
            <pc:sldMk cId="2428826620" sldId="263"/>
            <ac:picMk id="5" creationId="{C23D8EA4-5736-7B9D-8451-AC799FD5D988}"/>
          </ac:picMkLst>
        </pc:picChg>
      </pc:sldChg>
      <pc:sldChg chg="new del">
        <pc:chgData name="melek gezer" userId="2860f590f8deb0ca" providerId="Windows Live" clId="Web-{B01028A9-0FBF-47BA-9995-2CF81355C16C}" dt="2024-03-19T08:38:16.128" v="155"/>
        <pc:sldMkLst>
          <pc:docMk/>
          <pc:sldMk cId="3309993052" sldId="263"/>
        </pc:sldMkLst>
      </pc:sldChg>
      <pc:sldChg chg="new del">
        <pc:chgData name="melek gezer" userId="2860f590f8deb0ca" providerId="Windows Live" clId="Web-{B01028A9-0FBF-47BA-9995-2CF81355C16C}" dt="2024-03-19T08:40:18.893" v="167"/>
        <pc:sldMkLst>
          <pc:docMk/>
          <pc:sldMk cId="807412247" sldId="264"/>
        </pc:sldMkLst>
      </pc:sldChg>
      <pc:sldChg chg="addSp modSp new">
        <pc:chgData name="melek gezer" userId="2860f590f8deb0ca" providerId="Windows Live" clId="Web-{B01028A9-0FBF-47BA-9995-2CF81355C16C}" dt="2024-03-19T08:40:42.971" v="169"/>
        <pc:sldMkLst>
          <pc:docMk/>
          <pc:sldMk cId="3180525798" sldId="264"/>
        </pc:sldMkLst>
        <pc:picChg chg="add mod">
          <ac:chgData name="melek gezer" userId="2860f590f8deb0ca" providerId="Windows Live" clId="Web-{B01028A9-0FBF-47BA-9995-2CF81355C16C}" dt="2024-03-19T08:40:42.971" v="169"/>
          <ac:picMkLst>
            <pc:docMk/>
            <pc:sldMk cId="3180525798" sldId="264"/>
            <ac:picMk id="2" creationId="{7A707856-FE9B-228E-EF97-9B3702F69C38}"/>
          </ac:picMkLst>
        </pc:picChg>
      </pc:sldChg>
      <pc:sldChg chg="addSp delSp modSp new">
        <pc:chgData name="melek gezer" userId="2860f590f8deb0ca" providerId="Windows Live" clId="Web-{B01028A9-0FBF-47BA-9995-2CF81355C16C}" dt="2024-03-19T08:43:17.126" v="193" actId="20577"/>
        <pc:sldMkLst>
          <pc:docMk/>
          <pc:sldMk cId="3768578238" sldId="265"/>
        </pc:sldMkLst>
        <pc:spChg chg="mod">
          <ac:chgData name="melek gezer" userId="2860f590f8deb0ca" providerId="Windows Live" clId="Web-{B01028A9-0FBF-47BA-9995-2CF81355C16C}" dt="2024-03-19T08:43:17.126" v="193" actId="20577"/>
          <ac:spMkLst>
            <pc:docMk/>
            <pc:sldMk cId="3768578238" sldId="265"/>
            <ac:spMk id="2" creationId="{025C3680-5A9B-C435-6BAE-340755998A53}"/>
          </ac:spMkLst>
        </pc:spChg>
        <pc:spChg chg="del">
          <ac:chgData name="melek gezer" userId="2860f590f8deb0ca" providerId="Windows Live" clId="Web-{B01028A9-0FBF-47BA-9995-2CF81355C16C}" dt="2024-03-19T08:42:36.423" v="181"/>
          <ac:spMkLst>
            <pc:docMk/>
            <pc:sldMk cId="3768578238" sldId="265"/>
            <ac:spMk id="3" creationId="{7360EDA5-6D11-AF98-A38B-D25013F6957E}"/>
          </ac:spMkLst>
        </pc:spChg>
        <pc:spChg chg="mod">
          <ac:chgData name="melek gezer" userId="2860f590f8deb0ca" providerId="Windows Live" clId="Web-{B01028A9-0FBF-47BA-9995-2CF81355C16C}" dt="2024-03-19T08:42:21.298" v="180" actId="20577"/>
          <ac:spMkLst>
            <pc:docMk/>
            <pc:sldMk cId="3768578238" sldId="265"/>
            <ac:spMk id="4" creationId="{7E4DB708-D7E3-B969-70C9-22F9ACA33755}"/>
          </ac:spMkLst>
        </pc:spChg>
        <pc:picChg chg="add mod ord">
          <ac:chgData name="melek gezer" userId="2860f590f8deb0ca" providerId="Windows Live" clId="Web-{B01028A9-0FBF-47BA-9995-2CF81355C16C}" dt="2024-03-19T08:42:36.423" v="181"/>
          <ac:picMkLst>
            <pc:docMk/>
            <pc:sldMk cId="3768578238" sldId="265"/>
            <ac:picMk id="5" creationId="{748C37EC-59F3-CC90-9C35-52765EECA681}"/>
          </ac:picMkLst>
        </pc:picChg>
      </pc:sldChg>
      <pc:sldChg chg="addSp delSp modSp add replId">
        <pc:chgData name="melek gezer" userId="2860f590f8deb0ca" providerId="Windows Live" clId="Web-{B01028A9-0FBF-47BA-9995-2CF81355C16C}" dt="2024-03-19T08:44:19.142" v="204"/>
        <pc:sldMkLst>
          <pc:docMk/>
          <pc:sldMk cId="2145370560" sldId="266"/>
        </pc:sldMkLst>
        <pc:spChg chg="mod">
          <ac:chgData name="melek gezer" userId="2860f590f8deb0ca" providerId="Windows Live" clId="Web-{B01028A9-0FBF-47BA-9995-2CF81355C16C}" dt="2024-03-19T08:43:43.314" v="199" actId="20577"/>
          <ac:spMkLst>
            <pc:docMk/>
            <pc:sldMk cId="2145370560" sldId="266"/>
            <ac:spMk id="2" creationId="{025C3680-5A9B-C435-6BAE-340755998A53}"/>
          </ac:spMkLst>
        </pc:spChg>
        <pc:spChg chg="mod">
          <ac:chgData name="melek gezer" userId="2860f590f8deb0ca" providerId="Windows Live" clId="Web-{B01028A9-0FBF-47BA-9995-2CF81355C16C}" dt="2024-03-19T08:44:09.064" v="202" actId="20577"/>
          <ac:spMkLst>
            <pc:docMk/>
            <pc:sldMk cId="2145370560" sldId="266"/>
            <ac:spMk id="4" creationId="{7E4DB708-D7E3-B969-70C9-22F9ACA33755}"/>
          </ac:spMkLst>
        </pc:spChg>
        <pc:spChg chg="add del mod">
          <ac:chgData name="melek gezer" userId="2860f590f8deb0ca" providerId="Windows Live" clId="Web-{B01028A9-0FBF-47BA-9995-2CF81355C16C}" dt="2024-03-19T08:44:19.142" v="204"/>
          <ac:spMkLst>
            <pc:docMk/>
            <pc:sldMk cId="2145370560" sldId="266"/>
            <ac:spMk id="6" creationId="{52C46628-84AE-0002-828A-8BE5FCE2DDAA}"/>
          </ac:spMkLst>
        </pc:spChg>
        <pc:picChg chg="del">
          <ac:chgData name="melek gezer" userId="2860f590f8deb0ca" providerId="Windows Live" clId="Web-{B01028A9-0FBF-47BA-9995-2CF81355C16C}" dt="2024-03-19T08:44:11.923" v="203"/>
          <ac:picMkLst>
            <pc:docMk/>
            <pc:sldMk cId="2145370560" sldId="266"/>
            <ac:picMk id="5" creationId="{748C37EC-59F3-CC90-9C35-52765EECA681}"/>
          </ac:picMkLst>
        </pc:picChg>
        <pc:picChg chg="add mod ord">
          <ac:chgData name="melek gezer" userId="2860f590f8deb0ca" providerId="Windows Live" clId="Web-{B01028A9-0FBF-47BA-9995-2CF81355C16C}" dt="2024-03-19T08:44:19.142" v="204"/>
          <ac:picMkLst>
            <pc:docMk/>
            <pc:sldMk cId="2145370560" sldId="266"/>
            <ac:picMk id="7" creationId="{B91D073F-3E80-9556-34CD-1A5E94784448}"/>
          </ac:picMkLst>
        </pc:picChg>
      </pc:sldChg>
      <pc:sldChg chg="addSp delSp modSp add replId">
        <pc:chgData name="melek gezer" userId="2860f590f8deb0ca" providerId="Windows Live" clId="Web-{B01028A9-0FBF-47BA-9995-2CF81355C16C}" dt="2024-03-19T08:46:25.063" v="217" actId="1076"/>
        <pc:sldMkLst>
          <pc:docMk/>
          <pc:sldMk cId="1498230511" sldId="267"/>
        </pc:sldMkLst>
        <pc:spChg chg="mod">
          <ac:chgData name="melek gezer" userId="2860f590f8deb0ca" providerId="Windows Live" clId="Web-{B01028A9-0FBF-47BA-9995-2CF81355C16C}" dt="2024-03-19T08:45:02.126" v="209" actId="20577"/>
          <ac:spMkLst>
            <pc:docMk/>
            <pc:sldMk cId="1498230511" sldId="267"/>
            <ac:spMk id="2" creationId="{025C3680-5A9B-C435-6BAE-340755998A53}"/>
          </ac:spMkLst>
        </pc:spChg>
        <pc:spChg chg="mod">
          <ac:chgData name="melek gezer" userId="2860f590f8deb0ca" providerId="Windows Live" clId="Web-{B01028A9-0FBF-47BA-9995-2CF81355C16C}" dt="2024-03-19T08:45:24.673" v="212" actId="20577"/>
          <ac:spMkLst>
            <pc:docMk/>
            <pc:sldMk cId="1498230511" sldId="267"/>
            <ac:spMk id="4" creationId="{7E4DB708-D7E3-B969-70C9-22F9ACA33755}"/>
          </ac:spMkLst>
        </pc:spChg>
        <pc:spChg chg="add del mod">
          <ac:chgData name="melek gezer" userId="2860f590f8deb0ca" providerId="Windows Live" clId="Web-{B01028A9-0FBF-47BA-9995-2CF81355C16C}" dt="2024-03-19T08:46:09.235" v="214"/>
          <ac:spMkLst>
            <pc:docMk/>
            <pc:sldMk cId="1498230511" sldId="267"/>
            <ac:spMk id="6" creationId="{524BD5FE-6FFA-A1FB-5513-06E37F478A31}"/>
          </ac:spMkLst>
        </pc:spChg>
        <pc:picChg chg="del">
          <ac:chgData name="melek gezer" userId="2860f590f8deb0ca" providerId="Windows Live" clId="Web-{B01028A9-0FBF-47BA-9995-2CF81355C16C}" dt="2024-03-19T08:45:27.188" v="213"/>
          <ac:picMkLst>
            <pc:docMk/>
            <pc:sldMk cId="1498230511" sldId="267"/>
            <ac:picMk id="5" creationId="{748C37EC-59F3-CC90-9C35-52765EECA681}"/>
          </ac:picMkLst>
        </pc:picChg>
        <pc:picChg chg="add mod ord">
          <ac:chgData name="melek gezer" userId="2860f590f8deb0ca" providerId="Windows Live" clId="Web-{B01028A9-0FBF-47BA-9995-2CF81355C16C}" dt="2024-03-19T08:46:25.063" v="217" actId="1076"/>
          <ac:picMkLst>
            <pc:docMk/>
            <pc:sldMk cId="1498230511" sldId="267"/>
            <ac:picMk id="7" creationId="{EEB56D3F-340A-90B6-F17F-03108F7405DD}"/>
          </ac:picMkLst>
        </pc:picChg>
      </pc:sldChg>
      <pc:sldChg chg="addSp delSp modSp add replId">
        <pc:chgData name="melek gezer" userId="2860f590f8deb0ca" providerId="Windows Live" clId="Web-{B01028A9-0FBF-47BA-9995-2CF81355C16C}" dt="2024-03-19T08:48:09.922" v="233" actId="14100"/>
        <pc:sldMkLst>
          <pc:docMk/>
          <pc:sldMk cId="1623287874" sldId="268"/>
        </pc:sldMkLst>
        <pc:spChg chg="mod">
          <ac:chgData name="melek gezer" userId="2860f590f8deb0ca" providerId="Windows Live" clId="Web-{B01028A9-0FBF-47BA-9995-2CF81355C16C}" dt="2024-03-19T08:47:06.844" v="223" actId="20577"/>
          <ac:spMkLst>
            <pc:docMk/>
            <pc:sldMk cId="1623287874" sldId="268"/>
            <ac:spMk id="2" creationId="{025C3680-5A9B-C435-6BAE-340755998A53}"/>
          </ac:spMkLst>
        </pc:spChg>
        <pc:spChg chg="mod">
          <ac:chgData name="melek gezer" userId="2860f590f8deb0ca" providerId="Windows Live" clId="Web-{B01028A9-0FBF-47BA-9995-2CF81355C16C}" dt="2024-03-19T08:47:26.297" v="226" actId="20577"/>
          <ac:spMkLst>
            <pc:docMk/>
            <pc:sldMk cId="1623287874" sldId="268"/>
            <ac:spMk id="4" creationId="{7E4DB708-D7E3-B969-70C9-22F9ACA33755}"/>
          </ac:spMkLst>
        </pc:spChg>
        <pc:spChg chg="add del mod">
          <ac:chgData name="melek gezer" userId="2860f590f8deb0ca" providerId="Windows Live" clId="Web-{B01028A9-0FBF-47BA-9995-2CF81355C16C}" dt="2024-03-19T08:48:02.563" v="232"/>
          <ac:spMkLst>
            <pc:docMk/>
            <pc:sldMk cId="1623287874" sldId="268"/>
            <ac:spMk id="6" creationId="{EC795686-DF2C-5BD4-5805-B9A7C9969CD2}"/>
          </ac:spMkLst>
        </pc:spChg>
        <pc:graphicFrameChg chg="add del mod ord modGraphic">
          <ac:chgData name="melek gezer" userId="2860f590f8deb0ca" providerId="Windows Live" clId="Web-{B01028A9-0FBF-47BA-9995-2CF81355C16C}" dt="2024-03-19T08:47:52.563" v="231"/>
          <ac:graphicFrameMkLst>
            <pc:docMk/>
            <pc:sldMk cId="1623287874" sldId="268"/>
            <ac:graphicFrameMk id="7" creationId="{28549D57-B023-EA4F-7A91-A3694538EF37}"/>
          </ac:graphicFrameMkLst>
        </pc:graphicFrameChg>
        <pc:picChg chg="del">
          <ac:chgData name="melek gezer" userId="2860f590f8deb0ca" providerId="Windows Live" clId="Web-{B01028A9-0FBF-47BA-9995-2CF81355C16C}" dt="2024-03-19T08:47:29.375" v="227"/>
          <ac:picMkLst>
            <pc:docMk/>
            <pc:sldMk cId="1623287874" sldId="268"/>
            <ac:picMk id="5" creationId="{748C37EC-59F3-CC90-9C35-52765EECA681}"/>
          </ac:picMkLst>
        </pc:picChg>
        <pc:picChg chg="add mod ord">
          <ac:chgData name="melek gezer" userId="2860f590f8deb0ca" providerId="Windows Live" clId="Web-{B01028A9-0FBF-47BA-9995-2CF81355C16C}" dt="2024-03-19T08:48:09.922" v="233" actId="14100"/>
          <ac:picMkLst>
            <pc:docMk/>
            <pc:sldMk cId="1623287874" sldId="268"/>
            <ac:picMk id="8" creationId="{DACF6F20-FA74-0BB7-C587-9E9CCA2836D8}"/>
          </ac:picMkLst>
        </pc:picChg>
      </pc:sldChg>
      <pc:sldChg chg="addSp delSp modSp add replId">
        <pc:chgData name="melek gezer" userId="2860f590f8deb0ca" providerId="Windows Live" clId="Web-{B01028A9-0FBF-47BA-9995-2CF81355C16C}" dt="2024-03-19T08:49:25.750" v="244"/>
        <pc:sldMkLst>
          <pc:docMk/>
          <pc:sldMk cId="3841295972" sldId="269"/>
        </pc:sldMkLst>
        <pc:spChg chg="mod">
          <ac:chgData name="melek gezer" userId="2860f590f8deb0ca" providerId="Windows Live" clId="Web-{B01028A9-0FBF-47BA-9995-2CF81355C16C}" dt="2024-03-19T08:48:49.031" v="239" actId="20577"/>
          <ac:spMkLst>
            <pc:docMk/>
            <pc:sldMk cId="3841295972" sldId="269"/>
            <ac:spMk id="2" creationId="{025C3680-5A9B-C435-6BAE-340755998A53}"/>
          </ac:spMkLst>
        </pc:spChg>
        <pc:spChg chg="mod">
          <ac:chgData name="melek gezer" userId="2860f590f8deb0ca" providerId="Windows Live" clId="Web-{B01028A9-0FBF-47BA-9995-2CF81355C16C}" dt="2024-03-19T08:49:10.641" v="242" actId="20577"/>
          <ac:spMkLst>
            <pc:docMk/>
            <pc:sldMk cId="3841295972" sldId="269"/>
            <ac:spMk id="4" creationId="{7E4DB708-D7E3-B969-70C9-22F9ACA33755}"/>
          </ac:spMkLst>
        </pc:spChg>
        <pc:spChg chg="add del mod">
          <ac:chgData name="melek gezer" userId="2860f590f8deb0ca" providerId="Windows Live" clId="Web-{B01028A9-0FBF-47BA-9995-2CF81355C16C}" dt="2024-03-19T08:49:25.750" v="244"/>
          <ac:spMkLst>
            <pc:docMk/>
            <pc:sldMk cId="3841295972" sldId="269"/>
            <ac:spMk id="6" creationId="{6F0C6679-557C-0612-C302-58A0CD0E6C45}"/>
          </ac:spMkLst>
        </pc:spChg>
        <pc:picChg chg="del">
          <ac:chgData name="melek gezer" userId="2860f590f8deb0ca" providerId="Windows Live" clId="Web-{B01028A9-0FBF-47BA-9995-2CF81355C16C}" dt="2024-03-19T08:49:13.031" v="243"/>
          <ac:picMkLst>
            <pc:docMk/>
            <pc:sldMk cId="3841295972" sldId="269"/>
            <ac:picMk id="5" creationId="{748C37EC-59F3-CC90-9C35-52765EECA681}"/>
          </ac:picMkLst>
        </pc:picChg>
        <pc:picChg chg="add mod ord">
          <ac:chgData name="melek gezer" userId="2860f590f8deb0ca" providerId="Windows Live" clId="Web-{B01028A9-0FBF-47BA-9995-2CF81355C16C}" dt="2024-03-19T08:49:25.750" v="244"/>
          <ac:picMkLst>
            <pc:docMk/>
            <pc:sldMk cId="3841295972" sldId="269"/>
            <ac:picMk id="7" creationId="{6B4D9763-73C7-BB9B-7BAA-312C562439E6}"/>
          </ac:picMkLst>
        </pc:picChg>
      </pc:sldChg>
      <pc:sldChg chg="addSp delSp modSp add replId">
        <pc:chgData name="melek gezer" userId="2860f590f8deb0ca" providerId="Windows Live" clId="Web-{B01028A9-0FBF-47BA-9995-2CF81355C16C}" dt="2024-03-19T08:55:29.717" v="303"/>
        <pc:sldMkLst>
          <pc:docMk/>
          <pc:sldMk cId="3324385012" sldId="270"/>
        </pc:sldMkLst>
        <pc:spChg chg="mod">
          <ac:chgData name="melek gezer" userId="2860f590f8deb0ca" providerId="Windows Live" clId="Web-{B01028A9-0FBF-47BA-9995-2CF81355C16C}" dt="2024-03-19T08:51:45.405" v="249" actId="20577"/>
          <ac:spMkLst>
            <pc:docMk/>
            <pc:sldMk cId="3324385012" sldId="270"/>
            <ac:spMk id="2" creationId="{025C3680-5A9B-C435-6BAE-340755998A53}"/>
          </ac:spMkLst>
        </pc:spChg>
        <pc:spChg chg="mod">
          <ac:chgData name="melek gezer" userId="2860f590f8deb0ca" providerId="Windows Live" clId="Web-{B01028A9-0FBF-47BA-9995-2CF81355C16C}" dt="2024-03-19T08:52:05.515" v="252" actId="20577"/>
          <ac:spMkLst>
            <pc:docMk/>
            <pc:sldMk cId="3324385012" sldId="270"/>
            <ac:spMk id="4" creationId="{7E4DB708-D7E3-B969-70C9-22F9ACA33755}"/>
          </ac:spMkLst>
        </pc:spChg>
        <pc:spChg chg="add del mod">
          <ac:chgData name="melek gezer" userId="2860f590f8deb0ca" providerId="Windows Live" clId="Web-{B01028A9-0FBF-47BA-9995-2CF81355C16C}" dt="2024-03-19T08:53:16.639" v="254"/>
          <ac:spMkLst>
            <pc:docMk/>
            <pc:sldMk cId="3324385012" sldId="270"/>
            <ac:spMk id="6" creationId="{7D758497-7B6F-52A1-3C2C-5DFE09537FF0}"/>
          </ac:spMkLst>
        </pc:spChg>
        <pc:spChg chg="add del mod">
          <ac:chgData name="melek gezer" userId="2860f590f8deb0ca" providerId="Windows Live" clId="Web-{B01028A9-0FBF-47BA-9995-2CF81355C16C}" dt="2024-03-19T08:55:29.717" v="303"/>
          <ac:spMkLst>
            <pc:docMk/>
            <pc:sldMk cId="3324385012" sldId="270"/>
            <ac:spMk id="8" creationId="{C6C823A4-8B8A-0479-CA36-855A3F3837D3}"/>
          </ac:spMkLst>
        </pc:spChg>
        <pc:picChg chg="del">
          <ac:chgData name="melek gezer" userId="2860f590f8deb0ca" providerId="Windows Live" clId="Web-{B01028A9-0FBF-47BA-9995-2CF81355C16C}" dt="2024-03-19T08:52:23.983" v="253"/>
          <ac:picMkLst>
            <pc:docMk/>
            <pc:sldMk cId="3324385012" sldId="270"/>
            <ac:picMk id="5" creationId="{748C37EC-59F3-CC90-9C35-52765EECA681}"/>
          </ac:picMkLst>
        </pc:picChg>
        <pc:picChg chg="add mod ord">
          <ac:chgData name="melek gezer" userId="2860f590f8deb0ca" providerId="Windows Live" clId="Web-{B01028A9-0FBF-47BA-9995-2CF81355C16C}" dt="2024-03-19T08:53:16.671" v="255"/>
          <ac:picMkLst>
            <pc:docMk/>
            <pc:sldMk cId="3324385012" sldId="270"/>
            <ac:picMk id="7" creationId="{C7E03BAA-DC77-01DE-40B4-728D5C4A8F7C}"/>
          </ac:picMkLst>
        </pc:picChg>
      </pc:sldChg>
      <pc:sldChg chg="addSp delSp modSp add replId">
        <pc:chgData name="melek gezer" userId="2860f590f8deb0ca" providerId="Windows Live" clId="Web-{B01028A9-0FBF-47BA-9995-2CF81355C16C}" dt="2024-03-19T08:55:15.608" v="299"/>
        <pc:sldMkLst>
          <pc:docMk/>
          <pc:sldMk cId="709482295" sldId="271"/>
        </pc:sldMkLst>
        <pc:spChg chg="mod">
          <ac:chgData name="melek gezer" userId="2860f590f8deb0ca" providerId="Windows Live" clId="Web-{B01028A9-0FBF-47BA-9995-2CF81355C16C}" dt="2024-03-19T08:54:03.155" v="266" actId="20577"/>
          <ac:spMkLst>
            <pc:docMk/>
            <pc:sldMk cId="709482295" sldId="271"/>
            <ac:spMk id="2" creationId="{025C3680-5A9B-C435-6BAE-340755998A53}"/>
          </ac:spMkLst>
        </pc:spChg>
        <pc:spChg chg="mod">
          <ac:chgData name="melek gezer" userId="2860f590f8deb0ca" providerId="Windows Live" clId="Web-{B01028A9-0FBF-47BA-9995-2CF81355C16C}" dt="2024-03-19T08:54:24.186" v="269" actId="20577"/>
          <ac:spMkLst>
            <pc:docMk/>
            <pc:sldMk cId="709482295" sldId="271"/>
            <ac:spMk id="4" creationId="{7E4DB708-D7E3-B969-70C9-22F9ACA33755}"/>
          </ac:spMkLst>
        </pc:spChg>
        <pc:spChg chg="add del mod">
          <ac:chgData name="melek gezer" userId="2860f590f8deb0ca" providerId="Windows Live" clId="Web-{B01028A9-0FBF-47BA-9995-2CF81355C16C}" dt="2024-03-19T08:54:48.936" v="271"/>
          <ac:spMkLst>
            <pc:docMk/>
            <pc:sldMk cId="709482295" sldId="271"/>
            <ac:spMk id="6" creationId="{C23C3A12-455A-F35D-7777-E9D1C1F9B4D7}"/>
          </ac:spMkLst>
        </pc:spChg>
        <pc:spChg chg="add del mod">
          <ac:chgData name="melek gezer" userId="2860f590f8deb0ca" providerId="Windows Live" clId="Web-{B01028A9-0FBF-47BA-9995-2CF81355C16C}" dt="2024-03-19T08:55:15.608" v="299"/>
          <ac:spMkLst>
            <pc:docMk/>
            <pc:sldMk cId="709482295" sldId="271"/>
            <ac:spMk id="8" creationId="{82805795-A07C-AF81-12FC-0BBA71F5FED4}"/>
          </ac:spMkLst>
        </pc:spChg>
        <pc:picChg chg="del">
          <ac:chgData name="melek gezer" userId="2860f590f8deb0ca" providerId="Windows Live" clId="Web-{B01028A9-0FBF-47BA-9995-2CF81355C16C}" dt="2024-03-19T08:54:29.045" v="270"/>
          <ac:picMkLst>
            <pc:docMk/>
            <pc:sldMk cId="709482295" sldId="271"/>
            <ac:picMk id="5" creationId="{748C37EC-59F3-CC90-9C35-52765EECA681}"/>
          </ac:picMkLst>
        </pc:picChg>
        <pc:picChg chg="add mod ord">
          <ac:chgData name="melek gezer" userId="2860f590f8deb0ca" providerId="Windows Live" clId="Web-{B01028A9-0FBF-47BA-9995-2CF81355C16C}" dt="2024-03-19T08:55:03.248" v="282" actId="14100"/>
          <ac:picMkLst>
            <pc:docMk/>
            <pc:sldMk cId="709482295" sldId="271"/>
            <ac:picMk id="7" creationId="{42970BA8-6EDF-4D74-3499-ACF9A3B83388}"/>
          </ac:picMkLst>
        </pc:picChg>
      </pc:sldChg>
      <pc:sldChg chg="modSp new">
        <pc:chgData name="melek gezer" userId="2860f590f8deb0ca" providerId="Windows Live" clId="Web-{B01028A9-0FBF-47BA-9995-2CF81355C16C}" dt="2024-03-19T08:59:27.013" v="324" actId="20577"/>
        <pc:sldMkLst>
          <pc:docMk/>
          <pc:sldMk cId="448480710" sldId="272"/>
        </pc:sldMkLst>
        <pc:spChg chg="mod">
          <ac:chgData name="melek gezer" userId="2860f590f8deb0ca" providerId="Windows Live" clId="Web-{B01028A9-0FBF-47BA-9995-2CF81355C16C}" dt="2024-03-19T08:57:38.060" v="313" actId="20577"/>
          <ac:spMkLst>
            <pc:docMk/>
            <pc:sldMk cId="448480710" sldId="272"/>
            <ac:spMk id="2" creationId="{525DC32E-8993-A582-F3DD-5A45607DF391}"/>
          </ac:spMkLst>
        </pc:spChg>
        <pc:spChg chg="mod">
          <ac:chgData name="melek gezer" userId="2860f590f8deb0ca" providerId="Windows Live" clId="Web-{B01028A9-0FBF-47BA-9995-2CF81355C16C}" dt="2024-03-19T08:59:27.013" v="324" actId="20577"/>
          <ac:spMkLst>
            <pc:docMk/>
            <pc:sldMk cId="448480710" sldId="272"/>
            <ac:spMk id="3" creationId="{D9A38548-12E6-754D-E066-9C0343351BED}"/>
          </ac:spMkLst>
        </pc:spChg>
      </pc:sldChg>
      <pc:sldChg chg="new del">
        <pc:chgData name="melek gezer" userId="2860f590f8deb0ca" providerId="Windows Live" clId="Web-{B01028A9-0FBF-47BA-9995-2CF81355C16C}" dt="2024-03-19T08:56:58.342" v="305"/>
        <pc:sldMkLst>
          <pc:docMk/>
          <pc:sldMk cId="2918434213" sldId="272"/>
        </pc:sldMkLst>
      </pc:sldChg>
      <pc:sldChg chg="new del">
        <pc:chgData name="melek gezer" userId="2860f590f8deb0ca" providerId="Windows Live" clId="Web-{B01028A9-0FBF-47BA-9995-2CF81355C16C}" dt="2024-03-19T08:47:44.907" v="229"/>
        <pc:sldMkLst>
          <pc:docMk/>
          <pc:sldMk cId="3532138784" sldId="272"/>
        </pc:sldMkLst>
      </pc:sldChg>
      <pc:sldChg chg="new del">
        <pc:chgData name="melek gezer" userId="2860f590f8deb0ca" providerId="Windows Live" clId="Web-{B01028A9-0FBF-47BA-9995-2CF81355C16C}" dt="2024-03-19T08:57:06.920" v="307"/>
        <pc:sldMkLst>
          <pc:docMk/>
          <pc:sldMk cId="4167939788" sldId="272"/>
        </pc:sldMkLst>
      </pc:sldChg>
      <pc:sldChg chg="delSp modSp new">
        <pc:chgData name="melek gezer" userId="2860f590f8deb0ca" providerId="Windows Live" clId="Web-{B01028A9-0FBF-47BA-9995-2CF81355C16C}" dt="2024-03-19T09:00:28.997" v="334" actId="20577"/>
        <pc:sldMkLst>
          <pc:docMk/>
          <pc:sldMk cId="3961541488" sldId="273"/>
        </pc:sldMkLst>
        <pc:spChg chg="del mod">
          <ac:chgData name="melek gezer" userId="2860f590f8deb0ca" providerId="Windows Live" clId="Web-{B01028A9-0FBF-47BA-9995-2CF81355C16C}" dt="2024-03-19T09:00:00.981" v="328"/>
          <ac:spMkLst>
            <pc:docMk/>
            <pc:sldMk cId="3961541488" sldId="273"/>
            <ac:spMk id="2" creationId="{7A82AB9C-509C-3BF5-259D-1E98C6D565FF}"/>
          </ac:spMkLst>
        </pc:spChg>
        <pc:spChg chg="mod">
          <ac:chgData name="melek gezer" userId="2860f590f8deb0ca" providerId="Windows Live" clId="Web-{B01028A9-0FBF-47BA-9995-2CF81355C16C}" dt="2024-03-19T09:00:28.997" v="334" actId="20577"/>
          <ac:spMkLst>
            <pc:docMk/>
            <pc:sldMk cId="3961541488" sldId="273"/>
            <ac:spMk id="3" creationId="{16E4E8F5-C321-7323-0953-8C7003C38571}"/>
          </ac:spMkLst>
        </pc:spChg>
      </pc:sldChg>
      <pc:sldChg chg="addSp delSp modSp new">
        <pc:chgData name="melek gezer" userId="2860f590f8deb0ca" providerId="Windows Live" clId="Web-{B01028A9-0FBF-47BA-9995-2CF81355C16C}" dt="2024-03-19T09:01:15.559" v="338"/>
        <pc:sldMkLst>
          <pc:docMk/>
          <pc:sldMk cId="4144096045" sldId="274"/>
        </pc:sldMkLst>
        <pc:picChg chg="add del mod">
          <ac:chgData name="melek gezer" userId="2860f590f8deb0ca" providerId="Windows Live" clId="Web-{B01028A9-0FBF-47BA-9995-2CF81355C16C}" dt="2024-03-19T09:00:50.747" v="337"/>
          <ac:picMkLst>
            <pc:docMk/>
            <pc:sldMk cId="4144096045" sldId="274"/>
            <ac:picMk id="2" creationId="{22ABF087-37DE-EA34-62CC-FB53504E6B55}"/>
          </ac:picMkLst>
        </pc:picChg>
        <pc:picChg chg="add mod">
          <ac:chgData name="melek gezer" userId="2860f590f8deb0ca" providerId="Windows Live" clId="Web-{B01028A9-0FBF-47BA-9995-2CF81355C16C}" dt="2024-03-19T09:01:15.559" v="338"/>
          <ac:picMkLst>
            <pc:docMk/>
            <pc:sldMk cId="4144096045" sldId="274"/>
            <ac:picMk id="3" creationId="{0DCE2C43-F447-90FD-155D-537A1CD87D31}"/>
          </ac:picMkLst>
        </pc:picChg>
      </pc:sldChg>
      <pc:sldChg chg="modSp new">
        <pc:chgData name="melek gezer" userId="2860f590f8deb0ca" providerId="Windows Live" clId="Web-{B01028A9-0FBF-47BA-9995-2CF81355C16C}" dt="2024-03-19T09:05:42.121" v="359" actId="20577"/>
        <pc:sldMkLst>
          <pc:docMk/>
          <pc:sldMk cId="1087497025" sldId="275"/>
        </pc:sldMkLst>
        <pc:spChg chg="mod">
          <ac:chgData name="melek gezer" userId="2860f590f8deb0ca" providerId="Windows Live" clId="Web-{B01028A9-0FBF-47BA-9995-2CF81355C16C}" dt="2024-03-19T09:04:58.090" v="350" actId="20577"/>
          <ac:spMkLst>
            <pc:docMk/>
            <pc:sldMk cId="1087497025" sldId="275"/>
            <ac:spMk id="2" creationId="{FB8A4F09-802D-640F-FA53-9A3AECB8A0F1}"/>
          </ac:spMkLst>
        </pc:spChg>
        <pc:spChg chg="mod">
          <ac:chgData name="melek gezer" userId="2860f590f8deb0ca" providerId="Windows Live" clId="Web-{B01028A9-0FBF-47BA-9995-2CF81355C16C}" dt="2024-03-19T09:05:42.121" v="359" actId="20577"/>
          <ac:spMkLst>
            <pc:docMk/>
            <pc:sldMk cId="1087497025" sldId="275"/>
            <ac:spMk id="3" creationId="{DBD83D84-4BB4-7F2B-F191-0302F96AC281}"/>
          </ac:spMkLst>
        </pc:spChg>
      </pc:sldChg>
      <pc:sldChg chg="modSp new">
        <pc:chgData name="melek gezer" userId="2860f590f8deb0ca" providerId="Windows Live" clId="Web-{B01028A9-0FBF-47BA-9995-2CF81355C16C}" dt="2024-03-19T09:07:18.245" v="373" actId="20577"/>
        <pc:sldMkLst>
          <pc:docMk/>
          <pc:sldMk cId="4037302407" sldId="276"/>
        </pc:sldMkLst>
        <pc:spChg chg="mod">
          <ac:chgData name="melek gezer" userId="2860f590f8deb0ca" providerId="Windows Live" clId="Web-{B01028A9-0FBF-47BA-9995-2CF81355C16C}" dt="2024-03-19T09:06:38.855" v="365" actId="20577"/>
          <ac:spMkLst>
            <pc:docMk/>
            <pc:sldMk cId="4037302407" sldId="276"/>
            <ac:spMk id="2" creationId="{9304BEEA-0620-7DFE-8876-23EA42E7C7C7}"/>
          </ac:spMkLst>
        </pc:spChg>
        <pc:spChg chg="mod">
          <ac:chgData name="melek gezer" userId="2860f590f8deb0ca" providerId="Windows Live" clId="Web-{B01028A9-0FBF-47BA-9995-2CF81355C16C}" dt="2024-03-19T09:07:18.245" v="373" actId="20577"/>
          <ac:spMkLst>
            <pc:docMk/>
            <pc:sldMk cId="4037302407" sldId="276"/>
            <ac:spMk id="3" creationId="{CD812693-82A7-9A55-227F-4735263A6703}"/>
          </ac:spMkLst>
        </pc:spChg>
      </pc:sldChg>
      <pc:sldChg chg="addSp delSp modSp new">
        <pc:chgData name="melek gezer" userId="2860f590f8deb0ca" providerId="Windows Live" clId="Web-{B01028A9-0FBF-47BA-9995-2CF81355C16C}" dt="2024-03-19T09:11:59.150" v="391" actId="1076"/>
        <pc:sldMkLst>
          <pc:docMk/>
          <pc:sldMk cId="2420512860" sldId="277"/>
        </pc:sldMkLst>
        <pc:spChg chg="del">
          <ac:chgData name="melek gezer" userId="2860f590f8deb0ca" providerId="Windows Live" clId="Web-{B01028A9-0FBF-47BA-9995-2CF81355C16C}" dt="2024-03-19T09:10:36.557" v="389"/>
          <ac:spMkLst>
            <pc:docMk/>
            <pc:sldMk cId="2420512860" sldId="277"/>
            <ac:spMk id="2" creationId="{A3F722FD-0907-054E-F0BB-C6F12FA48B37}"/>
          </ac:spMkLst>
        </pc:spChg>
        <pc:spChg chg="del">
          <ac:chgData name="melek gezer" userId="2860f590f8deb0ca" providerId="Windows Live" clId="Web-{B01028A9-0FBF-47BA-9995-2CF81355C16C}" dt="2024-03-19T09:08:09.948" v="375"/>
          <ac:spMkLst>
            <pc:docMk/>
            <pc:sldMk cId="2420512860" sldId="277"/>
            <ac:spMk id="3" creationId="{5B031BA3-4B6C-FB9E-7B96-B1297BE5A229}"/>
          </ac:spMkLst>
        </pc:spChg>
        <pc:spChg chg="del">
          <ac:chgData name="melek gezer" userId="2860f590f8deb0ca" providerId="Windows Live" clId="Web-{B01028A9-0FBF-47BA-9995-2CF81355C16C}" dt="2024-03-19T09:08:41.104" v="378"/>
          <ac:spMkLst>
            <pc:docMk/>
            <pc:sldMk cId="2420512860" sldId="277"/>
            <ac:spMk id="4" creationId="{8B10D169-C397-3A3B-3FD8-4626C7A6FBC8}"/>
          </ac:spMkLst>
        </pc:spChg>
        <pc:spChg chg="add del mod">
          <ac:chgData name="melek gezer" userId="2860f590f8deb0ca" providerId="Windows Live" clId="Web-{B01028A9-0FBF-47BA-9995-2CF81355C16C}" dt="2024-03-19T09:10:06.666" v="382"/>
          <ac:spMkLst>
            <pc:docMk/>
            <pc:sldMk cId="2420512860" sldId="277"/>
            <ac:spMk id="8" creationId="{E5DE088B-C4FF-050D-14F6-23A2AFACCB1D}"/>
          </ac:spMkLst>
        </pc:spChg>
        <pc:picChg chg="add mod ord">
          <ac:chgData name="melek gezer" userId="2860f590f8deb0ca" providerId="Windows Live" clId="Web-{B01028A9-0FBF-47BA-9995-2CF81355C16C}" dt="2024-03-19T09:11:59.150" v="391" actId="1076"/>
          <ac:picMkLst>
            <pc:docMk/>
            <pc:sldMk cId="2420512860" sldId="277"/>
            <ac:picMk id="5" creationId="{CE51DBB0-77AC-4413-1B6F-D493209697E8}"/>
          </ac:picMkLst>
        </pc:picChg>
        <pc:picChg chg="add del mod ord">
          <ac:chgData name="melek gezer" userId="2860f590f8deb0ca" providerId="Windows Live" clId="Web-{B01028A9-0FBF-47BA-9995-2CF81355C16C}" dt="2024-03-19T09:09:18.776" v="379"/>
          <ac:picMkLst>
            <pc:docMk/>
            <pc:sldMk cId="2420512860" sldId="277"/>
            <ac:picMk id="6" creationId="{21A593E3-40FC-49A6-BA32-AA0999E84620}"/>
          </ac:picMkLst>
        </pc:picChg>
        <pc:picChg chg="add mod ord">
          <ac:chgData name="melek gezer" userId="2860f590f8deb0ca" providerId="Windows Live" clId="Web-{B01028A9-0FBF-47BA-9995-2CF81355C16C}" dt="2024-03-19T09:10:32.338" v="388" actId="14100"/>
          <ac:picMkLst>
            <pc:docMk/>
            <pc:sldMk cId="2420512860" sldId="277"/>
            <ac:picMk id="9" creationId="{B1866D1D-E789-5695-7911-DC9551B4AAC7}"/>
          </ac:picMkLst>
        </pc:picChg>
      </pc:sldChg>
      <pc:sldChg chg="new del">
        <pc:chgData name="melek gezer" userId="2860f590f8deb0ca" providerId="Windows Live" clId="Web-{B01028A9-0FBF-47BA-9995-2CF81355C16C}" dt="2024-03-19T09:31:58.926" v="393"/>
        <pc:sldMkLst>
          <pc:docMk/>
          <pc:sldMk cId="1854788675" sldId="278"/>
        </pc:sldMkLst>
      </pc:sldChg>
      <pc:sldChg chg="modSp new">
        <pc:chgData name="melek gezer" userId="2860f590f8deb0ca" providerId="Windows Live" clId="Web-{B01028A9-0FBF-47BA-9995-2CF81355C16C}" dt="2024-03-19T10:13:24.917" v="452" actId="20577"/>
        <pc:sldMkLst>
          <pc:docMk/>
          <pc:sldMk cId="3143624817" sldId="278"/>
        </pc:sldMkLst>
        <pc:spChg chg="mod">
          <ac:chgData name="melek gezer" userId="2860f590f8deb0ca" providerId="Windows Live" clId="Web-{B01028A9-0FBF-47BA-9995-2CF81355C16C}" dt="2024-03-19T10:09:35.932" v="409" actId="20577"/>
          <ac:spMkLst>
            <pc:docMk/>
            <pc:sldMk cId="3143624817" sldId="278"/>
            <ac:spMk id="2" creationId="{64A94EEE-DF82-C35E-A0E4-870A3FD733C6}"/>
          </ac:spMkLst>
        </pc:spChg>
        <pc:spChg chg="mod">
          <ac:chgData name="melek gezer" userId="2860f590f8deb0ca" providerId="Windows Live" clId="Web-{B01028A9-0FBF-47BA-9995-2CF81355C16C}" dt="2024-03-19T10:13:24.917" v="452" actId="20577"/>
          <ac:spMkLst>
            <pc:docMk/>
            <pc:sldMk cId="3143624817" sldId="278"/>
            <ac:spMk id="3" creationId="{6A6D8CFF-D8BA-1A7A-927A-A85015E1B4C4}"/>
          </ac:spMkLst>
        </pc:spChg>
      </pc:sldChg>
      <pc:sldChg chg="addSp delSp modSp new">
        <pc:chgData name="melek gezer" userId="2860f590f8deb0ca" providerId="Windows Live" clId="Web-{B01028A9-0FBF-47BA-9995-2CF81355C16C}" dt="2024-03-19T10:14:45.230" v="457"/>
        <pc:sldMkLst>
          <pc:docMk/>
          <pc:sldMk cId="935166611" sldId="279"/>
        </pc:sldMkLst>
        <pc:spChg chg="del">
          <ac:chgData name="melek gezer" userId="2860f590f8deb0ca" providerId="Windows Live" clId="Web-{B01028A9-0FBF-47BA-9995-2CF81355C16C}" dt="2024-03-19T10:14:45.230" v="457"/>
          <ac:spMkLst>
            <pc:docMk/>
            <pc:sldMk cId="935166611" sldId="279"/>
            <ac:spMk id="2" creationId="{CB01B398-ADC5-14FA-F259-A22756BCEE01}"/>
          </ac:spMkLst>
        </pc:spChg>
        <pc:spChg chg="del">
          <ac:chgData name="melek gezer" userId="2860f590f8deb0ca" providerId="Windows Live" clId="Web-{B01028A9-0FBF-47BA-9995-2CF81355C16C}" dt="2024-03-19T10:14:23.949" v="454"/>
          <ac:spMkLst>
            <pc:docMk/>
            <pc:sldMk cId="935166611" sldId="279"/>
            <ac:spMk id="3" creationId="{49B90093-CF6E-7B0B-E3E8-2136F5DC324A}"/>
          </ac:spMkLst>
        </pc:spChg>
        <pc:spChg chg="del">
          <ac:chgData name="melek gezer" userId="2860f590f8deb0ca" providerId="Windows Live" clId="Web-{B01028A9-0FBF-47BA-9995-2CF81355C16C}" dt="2024-03-19T10:14:36.715" v="456"/>
          <ac:spMkLst>
            <pc:docMk/>
            <pc:sldMk cId="935166611" sldId="279"/>
            <ac:spMk id="4" creationId="{74020134-8EAB-BC9A-6A71-D69F165E7756}"/>
          </ac:spMkLst>
        </pc:spChg>
        <pc:picChg chg="add mod ord">
          <ac:chgData name="melek gezer" userId="2860f590f8deb0ca" providerId="Windows Live" clId="Web-{B01028A9-0FBF-47BA-9995-2CF81355C16C}" dt="2024-03-19T10:14:26.886" v="455" actId="1076"/>
          <ac:picMkLst>
            <pc:docMk/>
            <pc:sldMk cId="935166611" sldId="279"/>
            <ac:picMk id="5" creationId="{4117D2C2-B6A3-C772-3A3C-431791998A7F}"/>
          </ac:picMkLst>
        </pc:picChg>
        <pc:picChg chg="add mod ord">
          <ac:chgData name="melek gezer" userId="2860f590f8deb0ca" providerId="Windows Live" clId="Web-{B01028A9-0FBF-47BA-9995-2CF81355C16C}" dt="2024-03-19T10:14:36.715" v="456"/>
          <ac:picMkLst>
            <pc:docMk/>
            <pc:sldMk cId="935166611" sldId="279"/>
            <ac:picMk id="6" creationId="{DB0123C3-B957-87DB-0A3D-6F79AE4E78C6}"/>
          </ac:picMkLst>
        </pc:picChg>
      </pc:sldChg>
      <pc:sldChg chg="addSp delSp modSp new">
        <pc:chgData name="melek gezer" userId="2860f590f8deb0ca" providerId="Windows Live" clId="Web-{B01028A9-0FBF-47BA-9995-2CF81355C16C}" dt="2024-03-19T10:17:55.544" v="469"/>
        <pc:sldMkLst>
          <pc:docMk/>
          <pc:sldMk cId="1475720432" sldId="280"/>
        </pc:sldMkLst>
        <pc:spChg chg="mod">
          <ac:chgData name="melek gezer" userId="2860f590f8deb0ca" providerId="Windows Live" clId="Web-{B01028A9-0FBF-47BA-9995-2CF81355C16C}" dt="2024-03-19T10:17:00.778" v="466" actId="20577"/>
          <ac:spMkLst>
            <pc:docMk/>
            <pc:sldMk cId="1475720432" sldId="280"/>
            <ac:spMk id="2" creationId="{A94EFB8D-41FA-BF3C-14EC-BA941DE987ED}"/>
          </ac:spMkLst>
        </pc:spChg>
        <pc:spChg chg="del">
          <ac:chgData name="melek gezer" userId="2860f590f8deb0ca" providerId="Windows Live" clId="Web-{B01028A9-0FBF-47BA-9995-2CF81355C16C}" dt="2024-03-19T10:17:37.559" v="467"/>
          <ac:spMkLst>
            <pc:docMk/>
            <pc:sldMk cId="1475720432" sldId="280"/>
            <ac:spMk id="3" creationId="{8730AEA9-8610-8296-DFDE-3E531C4ADB1B}"/>
          </ac:spMkLst>
        </pc:spChg>
        <pc:spChg chg="del">
          <ac:chgData name="melek gezer" userId="2860f590f8deb0ca" providerId="Windows Live" clId="Web-{B01028A9-0FBF-47BA-9995-2CF81355C16C}" dt="2024-03-19T10:17:55.544" v="469"/>
          <ac:spMkLst>
            <pc:docMk/>
            <pc:sldMk cId="1475720432" sldId="280"/>
            <ac:spMk id="4" creationId="{50579994-4E88-676F-9D75-BF3A5E45FE12}"/>
          </ac:spMkLst>
        </pc:spChg>
        <pc:picChg chg="add mod ord">
          <ac:chgData name="melek gezer" userId="2860f590f8deb0ca" providerId="Windows Live" clId="Web-{B01028A9-0FBF-47BA-9995-2CF81355C16C}" dt="2024-03-19T10:17:39.887" v="468" actId="1076"/>
          <ac:picMkLst>
            <pc:docMk/>
            <pc:sldMk cId="1475720432" sldId="280"/>
            <ac:picMk id="5" creationId="{92961221-6073-154F-BE77-740BC9D0C206}"/>
          </ac:picMkLst>
        </pc:picChg>
        <pc:picChg chg="add mod ord">
          <ac:chgData name="melek gezer" userId="2860f590f8deb0ca" providerId="Windows Live" clId="Web-{B01028A9-0FBF-47BA-9995-2CF81355C16C}" dt="2024-03-19T10:17:55.544" v="469"/>
          <ac:picMkLst>
            <pc:docMk/>
            <pc:sldMk cId="1475720432" sldId="280"/>
            <ac:picMk id="6" creationId="{EADDEC0F-6C4A-1C5B-4368-C570DD48D267}"/>
          </ac:picMkLst>
        </pc:picChg>
      </pc:sldChg>
      <pc:sldChg chg="new del">
        <pc:chgData name="melek gezer" userId="2860f590f8deb0ca" providerId="Windows Live" clId="Web-{B01028A9-0FBF-47BA-9995-2CF81355C16C}" dt="2024-03-19T10:18:14.591" v="471"/>
        <pc:sldMkLst>
          <pc:docMk/>
          <pc:sldMk cId="719031218" sldId="281"/>
        </pc:sldMkLst>
      </pc:sldChg>
      <pc:sldChg chg="addSp modSp new">
        <pc:chgData name="melek gezer" userId="2860f590f8deb0ca" providerId="Windows Live" clId="Web-{B01028A9-0FBF-47BA-9995-2CF81355C16C}" dt="2024-03-19T10:23:12.889" v="506" actId="1076"/>
        <pc:sldMkLst>
          <pc:docMk/>
          <pc:sldMk cId="1023368231" sldId="281"/>
        </pc:sldMkLst>
        <pc:picChg chg="add mod">
          <ac:chgData name="melek gezer" userId="2860f590f8deb0ca" providerId="Windows Live" clId="Web-{B01028A9-0FBF-47BA-9995-2CF81355C16C}" dt="2024-03-19T10:22:51.311" v="501" actId="14100"/>
          <ac:picMkLst>
            <pc:docMk/>
            <pc:sldMk cId="1023368231" sldId="281"/>
            <ac:picMk id="2" creationId="{D7DDD74E-DEFE-5DAE-1A12-B8ED070D51A1}"/>
          </ac:picMkLst>
        </pc:picChg>
        <pc:picChg chg="add mod">
          <ac:chgData name="melek gezer" userId="2860f590f8deb0ca" providerId="Windows Live" clId="Web-{B01028A9-0FBF-47BA-9995-2CF81355C16C}" dt="2024-03-19T10:22:59.311" v="503" actId="14100"/>
          <ac:picMkLst>
            <pc:docMk/>
            <pc:sldMk cId="1023368231" sldId="281"/>
            <ac:picMk id="3" creationId="{AB6F9581-463E-34CF-270E-867A4898F97D}"/>
          </ac:picMkLst>
        </pc:picChg>
        <pc:picChg chg="add mod">
          <ac:chgData name="melek gezer" userId="2860f590f8deb0ca" providerId="Windows Live" clId="Web-{B01028A9-0FBF-47BA-9995-2CF81355C16C}" dt="2024-03-19T10:23:10.467" v="505" actId="1076"/>
          <ac:picMkLst>
            <pc:docMk/>
            <pc:sldMk cId="1023368231" sldId="281"/>
            <ac:picMk id="4" creationId="{7152567F-D699-919F-5AAE-4984D0612D96}"/>
          </ac:picMkLst>
        </pc:picChg>
        <pc:picChg chg="add mod">
          <ac:chgData name="melek gezer" userId="2860f590f8deb0ca" providerId="Windows Live" clId="Web-{B01028A9-0FBF-47BA-9995-2CF81355C16C}" dt="2024-03-19T10:23:12.889" v="506" actId="1076"/>
          <ac:picMkLst>
            <pc:docMk/>
            <pc:sldMk cId="1023368231" sldId="281"/>
            <ac:picMk id="5" creationId="{4B76A919-C607-B69C-E291-71E282F489F8}"/>
          </ac:picMkLst>
        </pc:picChg>
      </pc:sldChg>
      <pc:sldChg chg="new del">
        <pc:chgData name="melek gezer" userId="2860f590f8deb0ca" providerId="Windows Live" clId="Web-{B01028A9-0FBF-47BA-9995-2CF81355C16C}" dt="2024-03-19T10:18:22.138" v="473"/>
        <pc:sldMkLst>
          <pc:docMk/>
          <pc:sldMk cId="4278992176" sldId="281"/>
        </pc:sldMkLst>
      </pc:sldChg>
      <pc:sldChg chg="addSp modSp new">
        <pc:chgData name="melek gezer" userId="2860f590f8deb0ca" providerId="Windows Live" clId="Web-{B01028A9-0FBF-47BA-9995-2CF81355C16C}" dt="2024-03-19T10:22:45.076" v="500" actId="1076"/>
        <pc:sldMkLst>
          <pc:docMk/>
          <pc:sldMk cId="1656360748" sldId="282"/>
        </pc:sldMkLst>
        <pc:picChg chg="add mod">
          <ac:chgData name="melek gezer" userId="2860f590f8deb0ca" providerId="Windows Live" clId="Web-{B01028A9-0FBF-47BA-9995-2CF81355C16C}" dt="2024-03-19T10:21:34.123" v="490" actId="1076"/>
          <ac:picMkLst>
            <pc:docMk/>
            <pc:sldMk cId="1656360748" sldId="282"/>
            <ac:picMk id="2" creationId="{78FF0C0B-E36C-F2EC-3291-2D9F5CCD3AA5}"/>
          </ac:picMkLst>
        </pc:picChg>
        <pc:picChg chg="add mod">
          <ac:chgData name="melek gezer" userId="2860f590f8deb0ca" providerId="Windows Live" clId="Web-{B01028A9-0FBF-47BA-9995-2CF81355C16C}" dt="2024-03-19T10:22:06.233" v="496" actId="14100"/>
          <ac:picMkLst>
            <pc:docMk/>
            <pc:sldMk cId="1656360748" sldId="282"/>
            <ac:picMk id="3" creationId="{D08C91B9-6DCF-605E-1601-778613259B83}"/>
          </ac:picMkLst>
        </pc:picChg>
        <pc:picChg chg="add mod">
          <ac:chgData name="melek gezer" userId="2860f590f8deb0ca" providerId="Windows Live" clId="Web-{B01028A9-0FBF-47BA-9995-2CF81355C16C}" dt="2024-03-19T10:22:29.108" v="498" actId="1076"/>
          <ac:picMkLst>
            <pc:docMk/>
            <pc:sldMk cId="1656360748" sldId="282"/>
            <ac:picMk id="4" creationId="{2CB275A0-5FEA-F190-01AC-9593C0882ABC}"/>
          </ac:picMkLst>
        </pc:picChg>
        <pc:picChg chg="add mod">
          <ac:chgData name="melek gezer" userId="2860f590f8deb0ca" providerId="Windows Live" clId="Web-{B01028A9-0FBF-47BA-9995-2CF81355C16C}" dt="2024-03-19T10:22:45.076" v="500" actId="1076"/>
          <ac:picMkLst>
            <pc:docMk/>
            <pc:sldMk cId="1656360748" sldId="282"/>
            <ac:picMk id="5" creationId="{3608BE5C-BB0C-38AD-7ED8-F30285EE5E36}"/>
          </ac:picMkLst>
        </pc:picChg>
      </pc:sldChg>
      <pc:sldChg chg="addSp modSp new">
        <pc:chgData name="melek gezer" userId="2860f590f8deb0ca" providerId="Windows Live" clId="Web-{B01028A9-0FBF-47BA-9995-2CF81355C16C}" dt="2024-03-19T10:24:36.233" v="515" actId="1076"/>
        <pc:sldMkLst>
          <pc:docMk/>
          <pc:sldMk cId="3452825430" sldId="283"/>
        </pc:sldMkLst>
        <pc:picChg chg="add mod">
          <ac:chgData name="melek gezer" userId="2860f590f8deb0ca" providerId="Windows Live" clId="Web-{B01028A9-0FBF-47BA-9995-2CF81355C16C}" dt="2024-03-19T10:23:57.374" v="510" actId="14100"/>
          <ac:picMkLst>
            <pc:docMk/>
            <pc:sldMk cId="3452825430" sldId="283"/>
            <ac:picMk id="2" creationId="{E1320707-3A4B-45B3-1FCE-B8F949338F77}"/>
          </ac:picMkLst>
        </pc:picChg>
        <pc:picChg chg="add mod">
          <ac:chgData name="melek gezer" userId="2860f590f8deb0ca" providerId="Windows Live" clId="Web-{B01028A9-0FBF-47BA-9995-2CF81355C16C}" dt="2024-03-19T10:24:11.889" v="512" actId="1076"/>
          <ac:picMkLst>
            <pc:docMk/>
            <pc:sldMk cId="3452825430" sldId="283"/>
            <ac:picMk id="3" creationId="{B357BD3F-AAC3-EB03-E33C-F3CDABCD9D63}"/>
          </ac:picMkLst>
        </pc:picChg>
        <pc:picChg chg="add mod">
          <ac:chgData name="melek gezer" userId="2860f590f8deb0ca" providerId="Windows Live" clId="Web-{B01028A9-0FBF-47BA-9995-2CF81355C16C}" dt="2024-03-19T10:24:36.233" v="515" actId="1076"/>
          <ac:picMkLst>
            <pc:docMk/>
            <pc:sldMk cId="3452825430" sldId="283"/>
            <ac:picMk id="4" creationId="{2D699184-12A5-C77D-16CD-D935C4DD0028}"/>
          </ac:picMkLst>
        </pc:picChg>
      </pc:sldChg>
      <pc:sldChg chg="new del">
        <pc:chgData name="melek gezer" userId="2860f590f8deb0ca" providerId="Windows Live" clId="Web-{B01028A9-0FBF-47BA-9995-2CF81355C16C}" dt="2024-03-19T10:25:44.827" v="519"/>
        <pc:sldMkLst>
          <pc:docMk/>
          <pc:sldMk cId="497383430" sldId="284"/>
        </pc:sldMkLst>
      </pc:sldChg>
      <pc:sldChg chg="new del">
        <pc:chgData name="melek gezer" userId="2860f590f8deb0ca" providerId="Windows Live" clId="Web-{B01028A9-0FBF-47BA-9995-2CF81355C16C}" dt="2024-03-19T10:25:18.046" v="517"/>
        <pc:sldMkLst>
          <pc:docMk/>
          <pc:sldMk cId="2434324736" sldId="284"/>
        </pc:sldMkLst>
      </pc:sldChg>
      <pc:sldChg chg="modSp new">
        <pc:chgData name="melek gezer" userId="2860f590f8deb0ca" providerId="Windows Live" clId="Web-{B01028A9-0FBF-47BA-9995-2CF81355C16C}" dt="2024-03-19T10:45:33.974" v="645" actId="20577"/>
        <pc:sldMkLst>
          <pc:docMk/>
          <pc:sldMk cId="3248825076" sldId="284"/>
        </pc:sldMkLst>
        <pc:spChg chg="mod">
          <ac:chgData name="melek gezer" userId="2860f590f8deb0ca" providerId="Windows Live" clId="Web-{B01028A9-0FBF-47BA-9995-2CF81355C16C}" dt="2024-03-19T10:26:28.234" v="528" actId="20577"/>
          <ac:spMkLst>
            <pc:docMk/>
            <pc:sldMk cId="3248825076" sldId="284"/>
            <ac:spMk id="2" creationId="{46FFE3E1-EA44-306B-7C1A-19DF190AE26E}"/>
          </ac:spMkLst>
        </pc:spChg>
        <pc:spChg chg="mod">
          <ac:chgData name="melek gezer" userId="2860f590f8deb0ca" providerId="Windows Live" clId="Web-{B01028A9-0FBF-47BA-9995-2CF81355C16C}" dt="2024-03-19T10:45:33.974" v="645" actId="20577"/>
          <ac:spMkLst>
            <pc:docMk/>
            <pc:sldMk cId="3248825076" sldId="284"/>
            <ac:spMk id="3" creationId="{7285C8D3-3953-44CC-3CF7-64F0423AC672}"/>
          </ac:spMkLst>
        </pc:spChg>
      </pc:sldChg>
      <pc:sldChg chg="new del">
        <pc:chgData name="melek gezer" userId="2860f590f8deb0ca" providerId="Windows Live" clId="Web-{B01028A9-0FBF-47BA-9995-2CF81355C16C}" dt="2024-03-19T10:25:48.093" v="521"/>
        <pc:sldMkLst>
          <pc:docMk/>
          <pc:sldMk cId="3635065436" sldId="284"/>
        </pc:sldMkLst>
      </pc:sldChg>
      <pc:sldChg chg="delSp modSp new">
        <pc:chgData name="melek gezer" userId="2860f590f8deb0ca" providerId="Windows Live" clId="Web-{B01028A9-0FBF-47BA-9995-2CF81355C16C}" dt="2024-03-19T10:45:37.833" v="647" actId="20577"/>
        <pc:sldMkLst>
          <pc:docMk/>
          <pc:sldMk cId="1136795051" sldId="285"/>
        </pc:sldMkLst>
        <pc:spChg chg="del">
          <ac:chgData name="melek gezer" userId="2860f590f8deb0ca" providerId="Windows Live" clId="Web-{B01028A9-0FBF-47BA-9995-2CF81355C16C}" dt="2024-03-19T10:29:00.594" v="544"/>
          <ac:spMkLst>
            <pc:docMk/>
            <pc:sldMk cId="1136795051" sldId="285"/>
            <ac:spMk id="2" creationId="{7A56582A-189B-99C5-4EFD-4E595509D243}"/>
          </ac:spMkLst>
        </pc:spChg>
        <pc:spChg chg="mod">
          <ac:chgData name="melek gezer" userId="2860f590f8deb0ca" providerId="Windows Live" clId="Web-{B01028A9-0FBF-47BA-9995-2CF81355C16C}" dt="2024-03-19T10:45:37.833" v="647" actId="20577"/>
          <ac:spMkLst>
            <pc:docMk/>
            <pc:sldMk cId="1136795051" sldId="285"/>
            <ac:spMk id="3" creationId="{55573398-94D5-3DAA-C83F-919590CE7D6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8CAD799-DDDE-492B-99B6-DDC046C4ED57}" type="datetime1">
              <a:rPr lang="tr-TR" smtClean="0"/>
              <a:t>19.03.2024</a:t>
            </a:fld>
            <a:endParaRPr lang="tr-TR"/>
          </a:p>
        </p:txBody>
      </p:sp>
      <p:sp>
        <p:nvSpPr>
          <p:cNvPr id="4" name="Alt Bilgi Yer Tutucusu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tr-TR" smtClean="0"/>
              <a:t>‹#›</a:t>
            </a:fld>
            <a:endParaRPr lang="tr-T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B1369C-99DB-4685-BAB6-E92612F9C3FA}" type="datetime1">
              <a:rPr lang="tr-TR" noProof="0" smtClean="0"/>
              <a:t>19.03.2024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tr-TR" noProof="0" smtClean="0"/>
              <a:t>‹#›</a:t>
            </a:fld>
            <a:endParaRPr lang="tr-T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1</a:t>
            </a:fld>
            <a:endParaRPr lang="tr-T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ikdörtgen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tr-TR" noProof="0" dirty="0"/>
              <a:t>Asıl başlık stilini düzenlemek için tıklayın</a:t>
            </a:r>
          </a:p>
        </p:txBody>
      </p:sp>
      <p:sp>
        <p:nvSpPr>
          <p:cNvPr id="3" name="Alt Başlık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Tarih Yer Tutucusu 3"/>
          <p:cNvSpPr>
            <a:spLocks noGrp="1"/>
          </p:cNvSpPr>
          <p:nvPr>
            <p:ph type="dt" sz="half" idx="10"/>
          </p:nvPr>
        </p:nvSpPr>
        <p:spPr/>
        <p:txBody>
          <a:bodyPr rtlCol="0"/>
          <a:lstStyle/>
          <a:p>
            <a:pPr rtl="0"/>
            <a:fld id="{F59F5C2F-85C6-447A-BBA9-0A8947BFB2E6}" type="datetime1">
              <a:rPr lang="tr-TR" noProof="0" smtClean="0"/>
              <a:t>19.03.2024</a:t>
            </a:fld>
            <a:endParaRPr lang="tr-TR" noProof="0" dirty="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Ins="45720" rtlCol="0"/>
          <a:lstStyle/>
          <a:p>
            <a:pPr rtl="0"/>
            <a:fld id="{600CBFCC-E1FF-473E-BF42-70E7405CF173}" type="slidenum">
              <a:rPr lang="tr-TR" noProof="0" smtClean="0"/>
              <a:t>‹#›</a:t>
            </a:fld>
            <a:endParaRPr lang="tr-TR" noProof="0"/>
          </a:p>
        </p:txBody>
      </p:sp>
      <p:sp>
        <p:nvSpPr>
          <p:cNvPr id="13" name="Metin Kutusu 12"/>
          <p:cNvSpPr txBox="1"/>
          <p:nvPr/>
        </p:nvSpPr>
        <p:spPr>
          <a:xfrm>
            <a:off x="2191282" y="3262852"/>
            <a:ext cx="415636" cy="461665"/>
          </a:xfrm>
          <a:prstGeom prst="rect">
            <a:avLst/>
          </a:prstGeom>
          <a:noFill/>
        </p:spPr>
        <p:txBody>
          <a:bodyPr wrap="square" rtlCol="0">
            <a:spAutoFit/>
          </a:bodyPr>
          <a:lstStyle/>
          <a:p>
            <a:pPr algn="r" rtl="0"/>
            <a:r>
              <a:rPr lang="tr-TR" sz="2400" noProof="0">
                <a:solidFill>
                  <a:schemeClr val="accent6"/>
                </a:solidFill>
                <a:latin typeface="Wingdings 3" panose="05040102010807070707" pitchFamily="18" charset="2"/>
              </a:rPr>
              <a:t>z</a:t>
            </a:r>
            <a:endParaRPr lang="tr-TR"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Dikdörtgen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Dikdörtgen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Metin Kutusu 8"/>
          <p:cNvSpPr txBox="1"/>
          <p:nvPr/>
        </p:nvSpPr>
        <p:spPr>
          <a:xfrm>
            <a:off x="2194236" y="641225"/>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11808" y="808056"/>
            <a:ext cx="7954091" cy="1077229"/>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5E1FDC5-7120-45FF-8DEB-9AA019B86FF8}"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Dikdörtgen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ikdörtgen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Metin Kutusu 8"/>
          <p:cNvSpPr txBox="1"/>
          <p:nvPr/>
        </p:nvSpPr>
        <p:spPr>
          <a:xfrm rot="5400000">
            <a:off x="10337141" y="416061"/>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Dikey Başlık 1"/>
          <p:cNvSpPr>
            <a:spLocks noGrp="1"/>
          </p:cNvSpPr>
          <p:nvPr>
            <p:ph type="title" orient="vert"/>
          </p:nvPr>
        </p:nvSpPr>
        <p:spPr>
          <a:xfrm>
            <a:off x="9239380" y="805818"/>
            <a:ext cx="1326519" cy="5244126"/>
          </a:xfrm>
        </p:spPr>
        <p:txBody>
          <a:bodyPr vert="eaVert" rtlCol="0"/>
          <a:lstStyle>
            <a:lvl1pPr algn="l">
              <a:defRPr/>
            </a:lvl1pPr>
          </a:lstStyle>
          <a:p>
            <a:pPr rtl="0"/>
            <a:r>
              <a:rPr lang="tr-TR" noProof="0"/>
              <a:t>Asıl başlık stilini düzenlemek için tıklayın</a:t>
            </a:r>
          </a:p>
        </p:txBody>
      </p:sp>
      <p:sp>
        <p:nvSpPr>
          <p:cNvPr id="3" name="Dikey Metin Yer Tutucusu 2"/>
          <p:cNvSpPr>
            <a:spLocks noGrp="1"/>
          </p:cNvSpPr>
          <p:nvPr>
            <p:ph type="body" orient="vert" idx="1"/>
          </p:nvPr>
        </p:nvSpPr>
        <p:spPr>
          <a:xfrm>
            <a:off x="2608751" y="970410"/>
            <a:ext cx="6466903" cy="5079534"/>
          </a:xfrm>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D9481BB7-2E15-4E72-86AB-453EEEF0759C}"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Dikdörtgen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Dikdörtgen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78C520F3-B63E-45C4-AF3D-0539EB6B2869}"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7" name="Metin Kutusu 6"/>
          <p:cNvSpPr txBox="1"/>
          <p:nvPr/>
        </p:nvSpPr>
        <p:spPr>
          <a:xfrm>
            <a:off x="2194943" y="641225"/>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24" name="Dikdörtgen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Dikdörtgen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Metin Kutusu 10"/>
          <p:cNvSpPr txBox="1"/>
          <p:nvPr/>
        </p:nvSpPr>
        <p:spPr>
          <a:xfrm>
            <a:off x="2191843" y="2962586"/>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tr-TR" noProof="0"/>
              <a:t>Asıl başlık stilini düzenlemek için tıklayın</a:t>
            </a:r>
          </a:p>
        </p:txBody>
      </p:sp>
      <p:sp>
        <p:nvSpPr>
          <p:cNvPr id="3" name="Metin Yer Tutucusu 2"/>
          <p:cNvSpPr>
            <a:spLocks noGrp="1"/>
          </p:cNvSpPr>
          <p:nvPr>
            <p:ph type="body" idx="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a:t>
            </a:r>
          </a:p>
        </p:txBody>
      </p:sp>
      <p:sp>
        <p:nvSpPr>
          <p:cNvPr id="4" name="Tarih Yer Tutucusu 3"/>
          <p:cNvSpPr>
            <a:spLocks noGrp="1"/>
          </p:cNvSpPr>
          <p:nvPr>
            <p:ph type="dt" sz="half" idx="10"/>
          </p:nvPr>
        </p:nvSpPr>
        <p:spPr/>
        <p:txBody>
          <a:bodyPr rtlCol="0"/>
          <a:lstStyle/>
          <a:p>
            <a:pPr rtl="0"/>
            <a:fld id="{C758A2D2-9048-4019-85FB-747883551F68}"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Dikdörtgen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Dikdörtgen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2609873" y="805817"/>
            <a:ext cx="7950984" cy="1081705"/>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2605374" y="2052116"/>
            <a:ext cx="3891960" cy="3997828"/>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666636" y="2052114"/>
            <a:ext cx="3894222" cy="3997829"/>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D07B324-0D21-4ADC-A16C-236D819D86F1}"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10" name="Metin Kutusu 9"/>
          <p:cNvSpPr txBox="1"/>
          <p:nvPr/>
        </p:nvSpPr>
        <p:spPr>
          <a:xfrm>
            <a:off x="2196172" y="641223"/>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Dikdörtgen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Dikdörtgen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Metin Kutusu 11"/>
          <p:cNvSpPr txBox="1"/>
          <p:nvPr/>
        </p:nvSpPr>
        <p:spPr>
          <a:xfrm>
            <a:off x="2193650" y="636424"/>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09873" y="805818"/>
            <a:ext cx="7956560" cy="1078348"/>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4" name="İçerik Yer Tutucusu 3"/>
          <p:cNvSpPr>
            <a:spLocks noGrp="1"/>
          </p:cNvSpPr>
          <p:nvPr>
            <p:ph sz="half" idx="2"/>
          </p:nvPr>
        </p:nvSpPr>
        <p:spPr>
          <a:xfrm>
            <a:off x="2609285" y="2851331"/>
            <a:ext cx="3893623" cy="3071434"/>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6" name="İçerik Yer Tutucusu 5"/>
          <p:cNvSpPr>
            <a:spLocks noGrp="1"/>
          </p:cNvSpPr>
          <p:nvPr>
            <p:ph sz="quarter" idx="4"/>
          </p:nvPr>
        </p:nvSpPr>
        <p:spPr>
          <a:xfrm>
            <a:off x="6666635" y="2851331"/>
            <a:ext cx="3899798" cy="3071434"/>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19DB5983-EFC9-4AC7-9376-85A07A6F2BC5}" type="datetime1">
              <a:rPr lang="tr-TR" noProof="0" smtClean="0"/>
              <a:t>19.03.2024</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Dikdörtgen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Dikdörtgen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DBBC9414-EB83-420E-840F-E199FC7B4B37}" type="datetime1">
              <a:rPr lang="tr-TR" noProof="0" smtClean="0"/>
              <a:t>19.03.2024</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8" name="Metin Kutusu 7"/>
          <p:cNvSpPr txBox="1"/>
          <p:nvPr/>
        </p:nvSpPr>
        <p:spPr>
          <a:xfrm>
            <a:off x="2196172" y="641226"/>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Dikdörtgen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p:cNvSpPr>
            <a:spLocks noGrp="1"/>
          </p:cNvSpPr>
          <p:nvPr>
            <p:ph type="dt" sz="half" idx="10"/>
          </p:nvPr>
        </p:nvSpPr>
        <p:spPr/>
        <p:txBody>
          <a:bodyPr rtlCol="0"/>
          <a:lstStyle/>
          <a:p>
            <a:pPr rtl="0"/>
            <a:fld id="{05458A5F-9E42-45E6-84CC-70BD19985B63}" type="datetime1">
              <a:rPr lang="tr-TR" noProof="0" smtClean="0"/>
              <a:t>19.03.2024</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5" name="Dikdörtgen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ikdörtgen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Metin Kutusu 9"/>
          <p:cNvSpPr txBox="1"/>
          <p:nvPr/>
        </p:nvSpPr>
        <p:spPr>
          <a:xfrm>
            <a:off x="1554154" y="1127550"/>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tr-TR" noProof="0"/>
              <a:t>Asıl başlık stilini düzenlemek için tıklayın</a:t>
            </a:r>
          </a:p>
        </p:txBody>
      </p:sp>
      <p:sp>
        <p:nvSpPr>
          <p:cNvPr id="3" name="İçerik Yer Tutucusu 2"/>
          <p:cNvSpPr>
            <a:spLocks noGrp="1"/>
          </p:cNvSpPr>
          <p:nvPr>
            <p:ph idx="1"/>
          </p:nvPr>
        </p:nvSpPr>
        <p:spPr>
          <a:xfrm>
            <a:off x="5120154" y="805818"/>
            <a:ext cx="5446278" cy="5244126"/>
          </a:xfrm>
        </p:spPr>
        <p:txBody>
          <a:bodyPr rtlCol="0" anchor="ct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F319C2AD-639C-4FED-A51C-488237B4BBC6}"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9" name="Dikdörtgen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ikdörtgen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10" name="Metin Kutusu 9"/>
          <p:cNvSpPr txBox="1"/>
          <p:nvPr/>
        </p:nvSpPr>
        <p:spPr>
          <a:xfrm>
            <a:off x="1554686" y="1127550"/>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12803F6F-2E86-444C-9600-929363434BC1}"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Resim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Resim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Dikdörtgen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a:p>
            <a:pPr lvl="5" rtl="0"/>
            <a:r>
              <a:rPr lang="tr-TR" noProof="0" dirty="0"/>
              <a:t>Altıncı düzey</a:t>
            </a:r>
          </a:p>
          <a:p>
            <a:pPr lvl="6" rtl="0"/>
            <a:r>
              <a:rPr lang="tr-TR" noProof="0" dirty="0"/>
              <a:t>Yedinci düzey</a:t>
            </a:r>
          </a:p>
          <a:p>
            <a:pPr lvl="7" rtl="0"/>
            <a:r>
              <a:rPr lang="tr-TR" noProof="0" dirty="0"/>
              <a:t>Sekizinci düzey</a:t>
            </a:r>
          </a:p>
          <a:p>
            <a:pPr lvl="8" rtl="0"/>
            <a:r>
              <a:rPr lang="tr-TR" noProof="0" dirty="0"/>
              <a:t>Dokuzuncu düzey</a:t>
            </a:r>
          </a:p>
        </p:txBody>
      </p:sp>
      <p:sp>
        <p:nvSpPr>
          <p:cNvPr id="4" name="Tarih Yer Tutucusu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AB2C564F-259B-432F-AA65-9E0CD8543F31}" type="datetime1">
              <a:rPr lang="tr-TR" noProof="0" smtClean="0"/>
              <a:t>19.03.2024</a:t>
            </a:fld>
            <a:endParaRPr lang="tr-TR" noProof="0"/>
          </a:p>
        </p:txBody>
      </p:sp>
      <p:sp>
        <p:nvSpPr>
          <p:cNvPr id="5" name="Alt Bilgi Yer Tutucusu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tr-TR" noProof="0"/>
          </a:p>
        </p:txBody>
      </p:sp>
      <p:sp>
        <p:nvSpPr>
          <p:cNvPr id="6" name="Slayt Numarası Yer Tutucusu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tr-TR" noProof="0" smtClean="0"/>
              <a:t>‹#›</a:t>
            </a:fld>
            <a:endParaRPr lang="tr-TR" noProof="0"/>
          </a:p>
        </p:txBody>
      </p:sp>
      <p:sp>
        <p:nvSpPr>
          <p:cNvPr id="57" name="Dikdörtgen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jmis.org/archive/view_article?pid=jmis-3-4-111" TargetMode="External"/><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www.insideitgs.net/tag/casestudy/" TargetMode="External"/><Relationship Id="rId2" Type="http://schemas.openxmlformats.org/officeDocument/2006/relationships/image" Target="../media/image13.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B28281-3783-403A-B1AB-0182A003DFE3}"/>
              </a:ext>
            </a:extLst>
          </p:cNvPr>
          <p:cNvSpPr>
            <a:spLocks noGrp="1"/>
          </p:cNvSpPr>
          <p:nvPr>
            <p:ph type="ctrTitle"/>
          </p:nvPr>
        </p:nvSpPr>
        <p:spPr>
          <a:xfrm>
            <a:off x="2410102" y="1098174"/>
            <a:ext cx="5518066" cy="2268559"/>
          </a:xfrm>
        </p:spPr>
        <p:txBody>
          <a:bodyPr rtlCol="0"/>
          <a:lstStyle/>
          <a:p>
            <a:pPr algn="l"/>
            <a:r>
              <a:rPr lang="tr-TR" sz="2000" b="1" dirty="0">
                <a:latin typeface="Comic Sans MS"/>
                <a:ea typeface="+mj-lt"/>
                <a:cs typeface="+mj-lt"/>
              </a:rPr>
              <a:t>İlişkisel ve İlişkisel Olmayan (</a:t>
            </a:r>
            <a:r>
              <a:rPr lang="tr-TR" sz="2000" b="1" err="1">
                <a:latin typeface="Comic Sans MS"/>
                <a:ea typeface="+mj-lt"/>
                <a:cs typeface="+mj-lt"/>
              </a:rPr>
              <a:t>NoSQL</a:t>
            </a:r>
            <a:r>
              <a:rPr lang="tr-TR" sz="2000" b="1" dirty="0">
                <a:latin typeface="Comic Sans MS"/>
                <a:ea typeface="+mj-lt"/>
                <a:cs typeface="+mj-lt"/>
              </a:rPr>
              <a:t>) Veri Tabanı Sistemleri Mimari Performansının Yönetim Bilişim Sistemleri Kapsamında İncelenmesi</a:t>
            </a:r>
            <a:endParaRPr lang="tr-TR" sz="2000" b="1">
              <a:latin typeface="Comic Sans MS"/>
            </a:endParaRPr>
          </a:p>
        </p:txBody>
      </p:sp>
      <p:sp>
        <p:nvSpPr>
          <p:cNvPr id="3" name="Metin kutusu 2">
            <a:extLst>
              <a:ext uri="{FF2B5EF4-FFF2-40B4-BE49-F238E27FC236}">
                <a16:creationId xmlns:a16="http://schemas.microsoft.com/office/drawing/2014/main" id="{47738841-4C18-22A9-91E6-9BADD0666657}"/>
              </a:ext>
            </a:extLst>
          </p:cNvPr>
          <p:cNvSpPr txBox="1"/>
          <p:nvPr/>
        </p:nvSpPr>
        <p:spPr>
          <a:xfrm>
            <a:off x="1106581" y="210109"/>
            <a:ext cx="62192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Bookman Old Style"/>
                <a:ea typeface="+mn-lt"/>
                <a:cs typeface="+mn-lt"/>
              </a:rPr>
              <a:t>BİLİŞİM TEKNOLOJİLERİ DERGİSİ, CİLT: 10, SAYI: 2, NİSAN 2017</a:t>
            </a:r>
            <a:endParaRPr lang="tr-TR" sz="1400" i="1" dirty="0">
              <a:latin typeface="Bookman Old Style"/>
            </a:endParaRPr>
          </a:p>
        </p:txBody>
      </p:sp>
      <p:sp>
        <p:nvSpPr>
          <p:cNvPr id="4" name="Metin kutusu 3">
            <a:extLst>
              <a:ext uri="{FF2B5EF4-FFF2-40B4-BE49-F238E27FC236}">
                <a16:creationId xmlns:a16="http://schemas.microsoft.com/office/drawing/2014/main" id="{0D2A2E21-4F3E-8E8D-60D7-039EBB544B26}"/>
              </a:ext>
            </a:extLst>
          </p:cNvPr>
          <p:cNvSpPr txBox="1"/>
          <p:nvPr/>
        </p:nvSpPr>
        <p:spPr>
          <a:xfrm>
            <a:off x="2633382" y="3627904"/>
            <a:ext cx="5574926"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Serdar ÖZTÜRK , </a:t>
            </a:r>
            <a:r>
              <a:rPr lang="tr-TR" sz="1200" dirty="0">
                <a:ea typeface="+mn-lt"/>
                <a:cs typeface="+mn-lt"/>
              </a:rPr>
              <a:t>Yönetim Bilişim Sistemleri, Bilişim Enstitüsü, Gazi Üniversitesi, Ankara, Türkiye </a:t>
            </a:r>
          </a:p>
          <a:p>
            <a:endParaRPr lang="tr-TR" dirty="0">
              <a:ea typeface="+mn-lt"/>
              <a:cs typeface="+mn-lt"/>
            </a:endParaRPr>
          </a:p>
          <a:p>
            <a:r>
              <a:rPr lang="tr-TR" dirty="0">
                <a:ea typeface="+mn-lt"/>
                <a:cs typeface="+mn-lt"/>
              </a:rPr>
              <a:t>Hatice Ediz ATMACA , </a:t>
            </a:r>
            <a:r>
              <a:rPr lang="tr-TR" sz="1200" dirty="0">
                <a:ea typeface="+mn-lt"/>
                <a:cs typeface="+mn-lt"/>
              </a:rPr>
              <a:t>2 Endüstri Mühendisliği, Mühendislik Fakültesi, Gazi Üniversitesi, Ankara, Türkiye</a:t>
            </a:r>
            <a:endParaRPr lang="tr-TR" sz="1200" dirty="0">
              <a:cs typeface="Arial"/>
            </a:endParaRPr>
          </a:p>
        </p:txBody>
      </p:sp>
      <p:sp>
        <p:nvSpPr>
          <p:cNvPr id="5" name="Metin kutusu 4">
            <a:extLst>
              <a:ext uri="{FF2B5EF4-FFF2-40B4-BE49-F238E27FC236}">
                <a16:creationId xmlns:a16="http://schemas.microsoft.com/office/drawing/2014/main" id="{0EBC6861-EF65-E48D-4B18-47B0180A47F5}"/>
              </a:ext>
            </a:extLst>
          </p:cNvPr>
          <p:cNvSpPr txBox="1"/>
          <p:nvPr/>
        </p:nvSpPr>
        <p:spPr>
          <a:xfrm>
            <a:off x="10275794" y="4445932"/>
            <a:ext cx="2647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solidFill>
                  <a:schemeClr val="bg1"/>
                </a:solidFill>
                <a:cs typeface="Arial"/>
              </a:rPr>
              <a:t>Melek Gezer</a:t>
            </a: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3680-5A9B-C435-6BAE-340755998A53}"/>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4- İlişkisel Veri Modeli:</a:t>
            </a:r>
            <a:endParaRPr lang="tr-TR" sz="2000">
              <a:latin typeface="Comic Sans MS"/>
              <a:ea typeface="+mj-lt"/>
              <a:cs typeface="+mj-lt"/>
            </a:endParaRPr>
          </a:p>
        </p:txBody>
      </p:sp>
      <p:sp>
        <p:nvSpPr>
          <p:cNvPr id="4" name="Metin Yer Tutucusu 3">
            <a:extLst>
              <a:ext uri="{FF2B5EF4-FFF2-40B4-BE49-F238E27FC236}">
                <a16:creationId xmlns:a16="http://schemas.microsoft.com/office/drawing/2014/main" id="{7E4DB708-D7E3-B969-70C9-22F9ACA33755}"/>
              </a:ext>
            </a:extLst>
          </p:cNvPr>
          <p:cNvSpPr>
            <a:spLocks noGrp="1"/>
          </p:cNvSpPr>
          <p:nvPr>
            <p:ph type="body" sz="half" idx="2"/>
          </p:nvPr>
        </p:nvSpPr>
        <p:spPr/>
        <p:txBody>
          <a:bodyPr vert="horz" lIns="91440" tIns="45720" rIns="91440" bIns="45720" rtlCol="0" anchor="t">
            <a:normAutofit/>
          </a:bodyPr>
          <a:lstStyle/>
          <a:p>
            <a:r>
              <a:rPr lang="tr-TR" dirty="0">
                <a:solidFill>
                  <a:srgbClr val="ECECEC"/>
                </a:solidFill>
                <a:latin typeface="Bookman Old Style"/>
                <a:ea typeface="+mn-lt"/>
                <a:cs typeface="+mn-lt"/>
              </a:rPr>
              <a:t>İlişkiler yardımıyla veri modellenir, ilişkisel tablolarla karakterizedir.</a:t>
            </a:r>
            <a:endParaRPr lang="tr-TR" dirty="0">
              <a:latin typeface="Bookman Old Style"/>
              <a:ea typeface="+mn-lt"/>
              <a:cs typeface="+mn-lt"/>
            </a:endParaRPr>
          </a:p>
        </p:txBody>
      </p:sp>
      <p:pic>
        <p:nvPicPr>
          <p:cNvPr id="7" name="İçerik Yer Tutucusu 6" descr="metin, ekran görüntüsü, yazı tipi, diyagram içeren bir resim&#10;&#10;Açıklama otomatik olarak oluşturuldu">
            <a:extLst>
              <a:ext uri="{FF2B5EF4-FFF2-40B4-BE49-F238E27FC236}">
                <a16:creationId xmlns:a16="http://schemas.microsoft.com/office/drawing/2014/main" id="{EEB56D3F-340A-90B6-F17F-03108F7405DD}"/>
              </a:ext>
            </a:extLst>
          </p:cNvPr>
          <p:cNvPicPr>
            <a:picLocks noGrp="1" noChangeAspect="1"/>
          </p:cNvPicPr>
          <p:nvPr>
            <p:ph idx="1"/>
          </p:nvPr>
        </p:nvPicPr>
        <p:blipFill>
          <a:blip r:embed="rId2"/>
          <a:stretch>
            <a:fillRect/>
          </a:stretch>
        </p:blipFill>
        <p:spPr>
          <a:xfrm>
            <a:off x="5113821" y="1819277"/>
            <a:ext cx="5324475" cy="3116355"/>
          </a:xfrm>
        </p:spPr>
      </p:pic>
    </p:spTree>
    <p:extLst>
      <p:ext uri="{BB962C8B-B14F-4D97-AF65-F5344CB8AC3E}">
        <p14:creationId xmlns:p14="http://schemas.microsoft.com/office/powerpoint/2010/main" val="149823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3680-5A9B-C435-6BAE-340755998A53}"/>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5- Nesne Yönelimli Veri Modeli:</a:t>
            </a:r>
            <a:endParaRPr lang="tr-TR" sz="2000">
              <a:latin typeface="Comic Sans MS"/>
              <a:ea typeface="+mj-lt"/>
              <a:cs typeface="+mj-lt"/>
            </a:endParaRPr>
          </a:p>
        </p:txBody>
      </p:sp>
      <p:sp>
        <p:nvSpPr>
          <p:cNvPr id="4" name="Metin Yer Tutucusu 3">
            <a:extLst>
              <a:ext uri="{FF2B5EF4-FFF2-40B4-BE49-F238E27FC236}">
                <a16:creationId xmlns:a16="http://schemas.microsoft.com/office/drawing/2014/main" id="{7E4DB708-D7E3-B969-70C9-22F9ACA33755}"/>
              </a:ext>
            </a:extLst>
          </p:cNvPr>
          <p:cNvSpPr>
            <a:spLocks noGrp="1"/>
          </p:cNvSpPr>
          <p:nvPr>
            <p:ph type="body" sz="half" idx="2"/>
          </p:nvPr>
        </p:nvSpPr>
        <p:spPr/>
        <p:txBody>
          <a:bodyPr vert="horz" lIns="91440" tIns="45720" rIns="91440" bIns="45720" rtlCol="0" anchor="t">
            <a:normAutofit/>
          </a:bodyPr>
          <a:lstStyle/>
          <a:p>
            <a:r>
              <a:rPr lang="tr-TR" dirty="0">
                <a:solidFill>
                  <a:srgbClr val="ECECEC"/>
                </a:solidFill>
                <a:latin typeface="Bookman Old Style"/>
                <a:ea typeface="+mn-lt"/>
                <a:cs typeface="+mn-lt"/>
              </a:rPr>
              <a:t>Nesne yönelimli programlamaya dayanan bir veri modelidir.</a:t>
            </a:r>
            <a:endParaRPr lang="tr-TR" dirty="0">
              <a:latin typeface="Bookman Old Style"/>
              <a:ea typeface="+mn-lt"/>
              <a:cs typeface="+mn-lt"/>
            </a:endParaRPr>
          </a:p>
        </p:txBody>
      </p:sp>
      <p:pic>
        <p:nvPicPr>
          <p:cNvPr id="8" name="İçerik Yer Tutucusu 7" descr="metin, ekran görüntüsü, yazı tipi, çizgi içeren bir resim&#10;&#10;Açıklama otomatik olarak oluşturuldu">
            <a:extLst>
              <a:ext uri="{FF2B5EF4-FFF2-40B4-BE49-F238E27FC236}">
                <a16:creationId xmlns:a16="http://schemas.microsoft.com/office/drawing/2014/main" id="{DACF6F20-FA74-0BB7-C587-9E9CCA2836D8}"/>
              </a:ext>
            </a:extLst>
          </p:cNvPr>
          <p:cNvPicPr>
            <a:picLocks noGrp="1" noChangeAspect="1"/>
          </p:cNvPicPr>
          <p:nvPr>
            <p:ph idx="1"/>
          </p:nvPr>
        </p:nvPicPr>
        <p:blipFill>
          <a:blip r:embed="rId2"/>
          <a:stretch>
            <a:fillRect/>
          </a:stretch>
        </p:blipFill>
        <p:spPr>
          <a:xfrm>
            <a:off x="5547768" y="1913406"/>
            <a:ext cx="4591050" cy="2468655"/>
          </a:xfrm>
        </p:spPr>
      </p:pic>
    </p:spTree>
    <p:extLst>
      <p:ext uri="{BB962C8B-B14F-4D97-AF65-F5344CB8AC3E}">
        <p14:creationId xmlns:p14="http://schemas.microsoft.com/office/powerpoint/2010/main" val="162328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3680-5A9B-C435-6BAE-340755998A53}"/>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6- Nesne İlişkisel Veri Modeli:</a:t>
            </a:r>
            <a:endParaRPr lang="tr-TR" sz="2000">
              <a:latin typeface="Comic Sans MS"/>
              <a:ea typeface="+mj-lt"/>
              <a:cs typeface="+mj-lt"/>
            </a:endParaRPr>
          </a:p>
        </p:txBody>
      </p:sp>
      <p:sp>
        <p:nvSpPr>
          <p:cNvPr id="4" name="Metin Yer Tutucusu 3">
            <a:extLst>
              <a:ext uri="{FF2B5EF4-FFF2-40B4-BE49-F238E27FC236}">
                <a16:creationId xmlns:a16="http://schemas.microsoft.com/office/drawing/2014/main" id="{7E4DB708-D7E3-B969-70C9-22F9ACA33755}"/>
              </a:ext>
            </a:extLst>
          </p:cNvPr>
          <p:cNvSpPr>
            <a:spLocks noGrp="1"/>
          </p:cNvSpPr>
          <p:nvPr>
            <p:ph type="body" sz="half" idx="2"/>
          </p:nvPr>
        </p:nvSpPr>
        <p:spPr/>
        <p:txBody>
          <a:bodyPr vert="horz" lIns="91440" tIns="45720" rIns="91440" bIns="45720" rtlCol="0" anchor="t">
            <a:normAutofit/>
          </a:bodyPr>
          <a:lstStyle/>
          <a:p>
            <a:r>
              <a:rPr lang="tr-TR" dirty="0">
                <a:solidFill>
                  <a:srgbClr val="ECECEC"/>
                </a:solidFill>
                <a:latin typeface="Bookman Old Style"/>
                <a:ea typeface="+mn-lt"/>
                <a:cs typeface="+mn-lt"/>
              </a:rPr>
              <a:t>İlişkisel işlevselliğin üzerine nesne yönelimli özellikler ekler.</a:t>
            </a:r>
            <a:endParaRPr lang="tr-TR" dirty="0">
              <a:latin typeface="Bookman Old Style"/>
              <a:ea typeface="+mn-lt"/>
              <a:cs typeface="+mn-lt"/>
            </a:endParaRPr>
          </a:p>
        </p:txBody>
      </p:sp>
      <p:pic>
        <p:nvPicPr>
          <p:cNvPr id="7" name="İçerik Yer Tutucusu 6" descr="metin, ekran görüntüsü, yazı tipi, diyagram içeren bir resim&#10;&#10;Açıklama otomatik olarak oluşturuldu">
            <a:extLst>
              <a:ext uri="{FF2B5EF4-FFF2-40B4-BE49-F238E27FC236}">
                <a16:creationId xmlns:a16="http://schemas.microsoft.com/office/drawing/2014/main" id="{6B4D9763-73C7-BB9B-7BAA-312C562439E6}"/>
              </a:ext>
            </a:extLst>
          </p:cNvPr>
          <p:cNvPicPr>
            <a:picLocks noGrp="1" noChangeAspect="1"/>
          </p:cNvPicPr>
          <p:nvPr>
            <p:ph idx="1"/>
          </p:nvPr>
        </p:nvPicPr>
        <p:blipFill>
          <a:blip r:embed="rId2"/>
          <a:stretch>
            <a:fillRect/>
          </a:stretch>
        </p:blipFill>
        <p:spPr>
          <a:xfrm>
            <a:off x="5100093" y="1941981"/>
            <a:ext cx="5486400" cy="2971800"/>
          </a:xfrm>
        </p:spPr>
      </p:pic>
    </p:spTree>
    <p:extLst>
      <p:ext uri="{BB962C8B-B14F-4D97-AF65-F5344CB8AC3E}">
        <p14:creationId xmlns:p14="http://schemas.microsoft.com/office/powerpoint/2010/main" val="384129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3680-5A9B-C435-6BAE-340755998A53}"/>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7- Çoklu Ortam Veri Modeli:</a:t>
            </a:r>
            <a:endParaRPr lang="tr-TR" sz="2000">
              <a:latin typeface="Comic Sans MS"/>
              <a:ea typeface="+mj-lt"/>
              <a:cs typeface="+mj-lt"/>
            </a:endParaRPr>
          </a:p>
        </p:txBody>
      </p:sp>
      <p:sp>
        <p:nvSpPr>
          <p:cNvPr id="4" name="Metin Yer Tutucusu 3">
            <a:extLst>
              <a:ext uri="{FF2B5EF4-FFF2-40B4-BE49-F238E27FC236}">
                <a16:creationId xmlns:a16="http://schemas.microsoft.com/office/drawing/2014/main" id="{7E4DB708-D7E3-B969-70C9-22F9ACA33755}"/>
              </a:ext>
            </a:extLst>
          </p:cNvPr>
          <p:cNvSpPr>
            <a:spLocks noGrp="1"/>
          </p:cNvSpPr>
          <p:nvPr>
            <p:ph type="body" sz="half" idx="2"/>
          </p:nvPr>
        </p:nvSpPr>
        <p:spPr/>
        <p:txBody>
          <a:bodyPr vert="horz" lIns="91440" tIns="45720" rIns="91440" bIns="45720" rtlCol="0" anchor="t">
            <a:normAutofit/>
          </a:bodyPr>
          <a:lstStyle/>
          <a:p>
            <a:r>
              <a:rPr lang="tr-TR" dirty="0">
                <a:solidFill>
                  <a:srgbClr val="ECECEC"/>
                </a:solidFill>
                <a:latin typeface="Comic Sans MS"/>
                <a:ea typeface="+mn-lt"/>
                <a:cs typeface="+mn-lt"/>
              </a:rPr>
              <a:t>Büyük nesneleri işlemek için özellikler taşır, özellikle çoklu ortam uygulamalarında kullanılır.</a:t>
            </a:r>
            <a:endParaRPr lang="tr-TR" dirty="0">
              <a:latin typeface="Comic Sans MS"/>
              <a:ea typeface="+mn-lt"/>
              <a:cs typeface="+mn-lt"/>
            </a:endParaRPr>
          </a:p>
        </p:txBody>
      </p:sp>
      <p:pic>
        <p:nvPicPr>
          <p:cNvPr id="7" name="İçerik Yer Tutucusu 6" descr="metin, diyagram, plan, teknik çizim içeren bir resim&#10;&#10;Açıklama otomatik olarak oluşturuldu">
            <a:extLst>
              <a:ext uri="{FF2B5EF4-FFF2-40B4-BE49-F238E27FC236}">
                <a16:creationId xmlns:a16="http://schemas.microsoft.com/office/drawing/2014/main" id="{C7E03BAA-DC77-01DE-40B4-728D5C4A8F7C}"/>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119688" y="1402978"/>
            <a:ext cx="5446712" cy="4050456"/>
          </a:xfrm>
        </p:spPr>
      </p:pic>
    </p:spTree>
    <p:extLst>
      <p:ext uri="{BB962C8B-B14F-4D97-AF65-F5344CB8AC3E}">
        <p14:creationId xmlns:p14="http://schemas.microsoft.com/office/powerpoint/2010/main" val="332438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3680-5A9B-C435-6BAE-340755998A53}"/>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8 - Dağıtık Veri Modeli:</a:t>
            </a:r>
            <a:endParaRPr lang="tr-TR" dirty="0">
              <a:latin typeface="Comic Sans MS"/>
            </a:endParaRPr>
          </a:p>
        </p:txBody>
      </p:sp>
      <p:sp>
        <p:nvSpPr>
          <p:cNvPr id="4" name="Metin Yer Tutucusu 3">
            <a:extLst>
              <a:ext uri="{FF2B5EF4-FFF2-40B4-BE49-F238E27FC236}">
                <a16:creationId xmlns:a16="http://schemas.microsoft.com/office/drawing/2014/main" id="{7E4DB708-D7E3-B969-70C9-22F9ACA33755}"/>
              </a:ext>
            </a:extLst>
          </p:cNvPr>
          <p:cNvSpPr>
            <a:spLocks noGrp="1"/>
          </p:cNvSpPr>
          <p:nvPr>
            <p:ph type="body" sz="half" idx="2"/>
          </p:nvPr>
        </p:nvSpPr>
        <p:spPr/>
        <p:txBody>
          <a:bodyPr vert="horz" lIns="91440" tIns="45720" rIns="91440" bIns="45720" rtlCol="0" anchor="t">
            <a:normAutofit/>
          </a:bodyPr>
          <a:lstStyle/>
          <a:p>
            <a:r>
              <a:rPr lang="tr-TR" dirty="0">
                <a:solidFill>
                  <a:srgbClr val="ECECEC"/>
                </a:solidFill>
                <a:latin typeface="Comic Sans MS"/>
                <a:ea typeface="+mn-lt"/>
                <a:cs typeface="+mn-lt"/>
              </a:rPr>
              <a:t>Birden fazla bilgisayarda depolanan ve ağ üzerinde dağıtılan bilgiler için kullanılır, sorguların hızlı işlenmesini sağlar.</a:t>
            </a:r>
            <a:endParaRPr lang="tr-TR" dirty="0">
              <a:latin typeface="Comic Sans MS"/>
              <a:ea typeface="+mn-lt"/>
              <a:cs typeface="+mn-lt"/>
            </a:endParaRPr>
          </a:p>
        </p:txBody>
      </p:sp>
      <p:pic>
        <p:nvPicPr>
          <p:cNvPr id="7" name="İçerik Yer Tutucusu 6" descr="metin, ekran görüntüsü, yazı tipi, el yazısı içeren bir resim&#10;&#10;Açıklama otomatik olarak oluşturuldu">
            <a:extLst>
              <a:ext uri="{FF2B5EF4-FFF2-40B4-BE49-F238E27FC236}">
                <a16:creationId xmlns:a16="http://schemas.microsoft.com/office/drawing/2014/main" id="{42970BA8-6EDF-4D74-3499-ACF9A3B8338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576219" y="2064451"/>
            <a:ext cx="3183591" cy="2772334"/>
          </a:xfrm>
        </p:spPr>
      </p:pic>
    </p:spTree>
    <p:extLst>
      <p:ext uri="{BB962C8B-B14F-4D97-AF65-F5344CB8AC3E}">
        <p14:creationId xmlns:p14="http://schemas.microsoft.com/office/powerpoint/2010/main" val="70948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DC32E-8993-A582-F3DD-5A45607DF391}"/>
              </a:ext>
            </a:extLst>
          </p:cNvPr>
          <p:cNvSpPr>
            <a:spLocks noGrp="1"/>
          </p:cNvSpPr>
          <p:nvPr>
            <p:ph type="title"/>
          </p:nvPr>
        </p:nvSpPr>
        <p:spPr/>
        <p:txBody>
          <a:bodyPr vert="horz" lIns="91440" tIns="45720" rIns="91440" bIns="45720" rtlCol="0" anchor="ctr">
            <a:normAutofit/>
          </a:bodyPr>
          <a:lstStyle/>
          <a:p>
            <a:pPr algn="l"/>
            <a:r>
              <a:rPr lang="tr-TR" sz="2000" dirty="0">
                <a:latin typeface="Comic Sans MS"/>
                <a:ea typeface="+mj-lt"/>
                <a:cs typeface="+mj-lt"/>
              </a:rPr>
              <a:t>4. VERİ TABANI TASARIMI (DATABASE DESIGN) </a:t>
            </a:r>
            <a:endParaRPr lang="tr-TR" sz="2000">
              <a:latin typeface="Comic Sans MS"/>
            </a:endParaRPr>
          </a:p>
        </p:txBody>
      </p:sp>
      <p:sp>
        <p:nvSpPr>
          <p:cNvPr id="3" name="İçerik Yer Tutucusu 2">
            <a:extLst>
              <a:ext uri="{FF2B5EF4-FFF2-40B4-BE49-F238E27FC236}">
                <a16:creationId xmlns:a16="http://schemas.microsoft.com/office/drawing/2014/main" id="{D9A38548-12E6-754D-E066-9C0343351BED}"/>
              </a:ext>
            </a:extLst>
          </p:cNvPr>
          <p:cNvSpPr>
            <a:spLocks noGrp="1"/>
          </p:cNvSpPr>
          <p:nvPr>
            <p:ph idx="1"/>
          </p:nvPr>
        </p:nvSpPr>
        <p:spPr/>
        <p:txBody>
          <a:bodyPr vert="horz" lIns="91440" tIns="45720" rIns="91440" bIns="45720" rtlCol="0" anchor="t">
            <a:noAutofit/>
          </a:bodyPr>
          <a:lstStyle/>
          <a:p>
            <a:pPr marL="344170" indent="-344170"/>
            <a:r>
              <a:rPr lang="tr-TR" sz="1300" dirty="0">
                <a:solidFill>
                  <a:srgbClr val="ECECEC"/>
                </a:solidFill>
                <a:latin typeface="Bookman Old Style"/>
                <a:ea typeface="+mn-lt"/>
                <a:cs typeface="+mn-lt"/>
              </a:rPr>
              <a:t>Veri tabanı tasarımı, gerçekliğin, gereksinimler ve beklentiler çerçevesinde modellenerek veri tabanına aktarılmasını içerir.</a:t>
            </a:r>
            <a:endParaRPr lang="tr-TR" sz="1300" dirty="0">
              <a:latin typeface="Bookman Old Style"/>
              <a:cs typeface="Arial" panose="020B0604020202020204"/>
            </a:endParaRPr>
          </a:p>
          <a:p>
            <a:pPr marL="344170" indent="-344170"/>
            <a:r>
              <a:rPr lang="tr-TR" sz="1300" dirty="0">
                <a:solidFill>
                  <a:srgbClr val="ECECEC"/>
                </a:solidFill>
                <a:latin typeface="Bookman Old Style"/>
                <a:ea typeface="+mn-lt"/>
                <a:cs typeface="+mn-lt"/>
              </a:rPr>
              <a:t>Tasarım sürecinde, ilk olarak olası kullanıcı gereksinimleri belirlenir. Bu gereksinimler, veri tabanında yer alacak veri grupları, veri tipleri ve depolama yapılarını tanımlar.</a:t>
            </a:r>
            <a:endParaRPr lang="tr-TR" sz="1300" dirty="0">
              <a:latin typeface="Bookman Old Style"/>
              <a:cs typeface="Arial" panose="020B0604020202020204"/>
            </a:endParaRPr>
          </a:p>
          <a:p>
            <a:pPr marL="344170" indent="-344170"/>
            <a:r>
              <a:rPr lang="tr-TR" sz="1300" dirty="0">
                <a:solidFill>
                  <a:srgbClr val="ECECEC"/>
                </a:solidFill>
                <a:latin typeface="Bookman Old Style"/>
                <a:ea typeface="+mn-lt"/>
                <a:cs typeface="+mn-lt"/>
              </a:rPr>
              <a:t>Gerçeğin veri tabanında sayısal temsilinin belirlenmesi, bir veri tabanı sisteminde kullanıcılar ve bilgisayarlar tarafından anlaşılabilir bir tarzda tanımlanması gereklidir.</a:t>
            </a:r>
            <a:endParaRPr lang="tr-TR" sz="1300" dirty="0">
              <a:latin typeface="Bookman Old Style"/>
              <a:cs typeface="Arial" panose="020B0604020202020204"/>
            </a:endParaRPr>
          </a:p>
          <a:p>
            <a:pPr marL="344170" indent="-344170"/>
            <a:r>
              <a:rPr lang="tr-TR" sz="1300" dirty="0">
                <a:solidFill>
                  <a:srgbClr val="ECECEC"/>
                </a:solidFill>
                <a:latin typeface="Bookman Old Style"/>
                <a:ea typeface="+mn-lt"/>
                <a:cs typeface="+mn-lt"/>
              </a:rPr>
              <a:t>Geleneksel veri tabanı tasarımı, kullanıcı düzeyinden fiziksel düzeye doğru ilerler. Kavramsal tasarımda, genel olarak veri tabanının yapısını tanımlayan bir kavramsal şema belirlenir.</a:t>
            </a:r>
            <a:endParaRPr lang="tr-TR" sz="1300" dirty="0">
              <a:latin typeface="Bookman Old Style"/>
              <a:cs typeface="Arial" panose="020B0604020202020204"/>
            </a:endParaRPr>
          </a:p>
          <a:p>
            <a:pPr marL="344170" indent="-344170"/>
            <a:r>
              <a:rPr lang="tr-TR" sz="1300" dirty="0">
                <a:solidFill>
                  <a:srgbClr val="ECECEC"/>
                </a:solidFill>
                <a:latin typeface="Bookman Old Style"/>
                <a:ea typeface="+mn-lt"/>
                <a:cs typeface="+mn-lt"/>
              </a:rPr>
              <a:t>Kavramsal şema, yazılım ve donanımdan bağımsızdır ve son kullanıcı tarafından daha kolay anlaşılır.</a:t>
            </a:r>
            <a:endParaRPr lang="tr-TR" sz="1300" dirty="0">
              <a:latin typeface="Bookman Old Style"/>
              <a:cs typeface="Arial" panose="020B0604020202020204"/>
            </a:endParaRPr>
          </a:p>
        </p:txBody>
      </p:sp>
    </p:spTree>
    <p:extLst>
      <p:ext uri="{BB962C8B-B14F-4D97-AF65-F5344CB8AC3E}">
        <p14:creationId xmlns:p14="http://schemas.microsoft.com/office/powerpoint/2010/main" val="44848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6E4E8F5-C321-7323-0953-8C7003C38571}"/>
              </a:ext>
            </a:extLst>
          </p:cNvPr>
          <p:cNvSpPr>
            <a:spLocks noGrp="1"/>
          </p:cNvSpPr>
          <p:nvPr>
            <p:ph idx="1"/>
          </p:nvPr>
        </p:nvSpPr>
        <p:spPr/>
        <p:txBody>
          <a:bodyPr/>
          <a:lstStyle/>
          <a:p>
            <a:pPr marL="344170" indent="-344170">
              <a:buFont typeface="Wingdings"/>
            </a:pPr>
            <a:r>
              <a:rPr lang="tr-TR" sz="1600" dirty="0">
                <a:solidFill>
                  <a:srgbClr val="ECECEC"/>
                </a:solidFill>
                <a:latin typeface="Bookman Old Style"/>
                <a:ea typeface="+mn-lt"/>
                <a:cs typeface="+mn-lt"/>
              </a:rPr>
              <a:t>Kavramsal veri modelleri genellikle gerçekleştirilemeyecek kadar yüksek düzeylidir, bu nedenle kavramsal tasarımın ardından genellikle bir veri tabanı yönetim sistemi seçimi gelir.</a:t>
            </a:r>
            <a:endParaRPr lang="tr-TR" sz="1600">
              <a:latin typeface="Bookman Old Style"/>
              <a:cs typeface="Arial" panose="020B0604020202020204"/>
            </a:endParaRPr>
          </a:p>
          <a:p>
            <a:pPr marL="344170" indent="-344170">
              <a:buFont typeface="Wingdings"/>
            </a:pPr>
            <a:r>
              <a:rPr lang="tr-TR" sz="1600" dirty="0">
                <a:solidFill>
                  <a:srgbClr val="ECECEC"/>
                </a:solidFill>
                <a:latin typeface="Bookman Old Style"/>
                <a:ea typeface="+mn-lt"/>
                <a:cs typeface="+mn-lt"/>
              </a:rPr>
              <a:t>Fiziksel tasarım aşamasında, verinin en yüksek verim için fiziksel olarak nasıl organize edileceği belirlenir. Sonuç, iç şemadır.</a:t>
            </a:r>
            <a:endParaRPr lang="tr-TR" sz="1600" dirty="0">
              <a:latin typeface="Bookman Old Style"/>
            </a:endParaRPr>
          </a:p>
          <a:p>
            <a:pPr marL="344170" indent="-344170">
              <a:buFont typeface="Wingdings"/>
            </a:pPr>
            <a:r>
              <a:rPr lang="tr-TR" sz="1600" dirty="0">
                <a:solidFill>
                  <a:srgbClr val="ECECEC"/>
                </a:solidFill>
                <a:latin typeface="Bookman Old Style"/>
                <a:ea typeface="+mn-lt"/>
                <a:cs typeface="+mn-lt"/>
              </a:rPr>
              <a:t>İç şema, depolama yapılarını, kayıt formatlarını, kayıt alanlarını ve veri tabanının fiziksel gerçekleştirimini ilgilendiren tüm detayları tanımlar.</a:t>
            </a:r>
            <a:endParaRPr lang="tr-TR" sz="1600">
              <a:latin typeface="Bookman Old Style"/>
            </a:endParaRPr>
          </a:p>
          <a:p>
            <a:pPr marL="344170" indent="-344170">
              <a:buFont typeface="Wingdings"/>
            </a:pPr>
            <a:r>
              <a:rPr lang="tr-TR" sz="1600" dirty="0">
                <a:solidFill>
                  <a:srgbClr val="ECECEC"/>
                </a:solidFill>
                <a:latin typeface="Bookman Old Style"/>
                <a:ea typeface="+mn-lt"/>
                <a:cs typeface="+mn-lt"/>
              </a:rPr>
              <a:t>İç şema genellikle veri yapıları olarak bilinen fiziksel veri modelleri kullanır ve yazılım ve donanıma bağımlıdır.</a:t>
            </a:r>
            <a:endParaRPr lang="tr-TR" sz="1600" dirty="0">
              <a:latin typeface="Bookman Old Style"/>
              <a:cs typeface="Arial" panose="020B0604020202020204"/>
            </a:endParaRPr>
          </a:p>
        </p:txBody>
      </p:sp>
    </p:spTree>
    <p:extLst>
      <p:ext uri="{BB962C8B-B14F-4D97-AF65-F5344CB8AC3E}">
        <p14:creationId xmlns:p14="http://schemas.microsoft.com/office/powerpoint/2010/main" val="3961541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yazı tipi, sayı, numara içeren bir resim&#10;&#10;Açıklama otomatik olarak oluşturuldu">
            <a:extLst>
              <a:ext uri="{FF2B5EF4-FFF2-40B4-BE49-F238E27FC236}">
                <a16:creationId xmlns:a16="http://schemas.microsoft.com/office/drawing/2014/main" id="{0DCE2C43-F447-90FD-155D-537A1CD87D31}"/>
              </a:ext>
            </a:extLst>
          </p:cNvPr>
          <p:cNvPicPr>
            <a:picLocks noChangeAspect="1"/>
          </p:cNvPicPr>
          <p:nvPr/>
        </p:nvPicPr>
        <p:blipFill>
          <a:blip r:embed="rId2"/>
          <a:stretch>
            <a:fillRect/>
          </a:stretch>
        </p:blipFill>
        <p:spPr>
          <a:xfrm>
            <a:off x="4425329" y="1371600"/>
            <a:ext cx="3341341" cy="4114800"/>
          </a:xfrm>
          <a:prstGeom prst="rect">
            <a:avLst/>
          </a:prstGeom>
        </p:spPr>
      </p:pic>
    </p:spTree>
    <p:extLst>
      <p:ext uri="{BB962C8B-B14F-4D97-AF65-F5344CB8AC3E}">
        <p14:creationId xmlns:p14="http://schemas.microsoft.com/office/powerpoint/2010/main" val="4144096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8A4F09-802D-640F-FA53-9A3AECB8A0F1}"/>
              </a:ext>
            </a:extLst>
          </p:cNvPr>
          <p:cNvSpPr>
            <a:spLocks noGrp="1"/>
          </p:cNvSpPr>
          <p:nvPr>
            <p:ph type="title"/>
          </p:nvPr>
        </p:nvSpPr>
        <p:spPr/>
        <p:txBody>
          <a:bodyPr vert="horz" lIns="91440" tIns="45720" rIns="91440" bIns="45720" rtlCol="0" anchor="ctr">
            <a:normAutofit/>
          </a:bodyPr>
          <a:lstStyle/>
          <a:p>
            <a:pPr algn="l"/>
            <a:r>
              <a:rPr lang="tr-TR" sz="2000" b="1" dirty="0">
                <a:solidFill>
                  <a:srgbClr val="ECECEC"/>
                </a:solidFill>
                <a:latin typeface="Comic Sans MS"/>
                <a:ea typeface="+mj-lt"/>
                <a:cs typeface="+mj-lt"/>
              </a:rPr>
              <a:t>İlişkisel ve İlişkisel Olmayan (</a:t>
            </a:r>
            <a:r>
              <a:rPr lang="tr-TR" sz="2000" b="1" err="1">
                <a:solidFill>
                  <a:srgbClr val="ECECEC"/>
                </a:solidFill>
                <a:latin typeface="Comic Sans MS"/>
                <a:ea typeface="+mj-lt"/>
                <a:cs typeface="+mj-lt"/>
              </a:rPr>
              <a:t>NoSQL</a:t>
            </a:r>
            <a:r>
              <a:rPr lang="tr-TR" sz="2000" b="1" dirty="0">
                <a:solidFill>
                  <a:srgbClr val="ECECEC"/>
                </a:solidFill>
                <a:latin typeface="Comic Sans MS"/>
                <a:ea typeface="+mj-lt"/>
                <a:cs typeface="+mj-lt"/>
              </a:rPr>
              <a:t>) Veri Tabanı Sistemleri</a:t>
            </a:r>
            <a:br>
              <a:rPr lang="tr-TR" sz="2000" b="1" dirty="0">
                <a:solidFill>
                  <a:srgbClr val="ECECEC"/>
                </a:solidFill>
                <a:latin typeface="Comic Sans MS"/>
                <a:ea typeface="+mj-lt"/>
                <a:cs typeface="+mj-lt"/>
              </a:rPr>
            </a:br>
            <a:br>
              <a:rPr lang="tr-TR" sz="2000" b="1" dirty="0">
                <a:latin typeface="Comic Sans MS"/>
                <a:ea typeface="+mj-lt"/>
                <a:cs typeface="+mj-lt"/>
              </a:rPr>
            </a:br>
            <a:r>
              <a:rPr lang="tr-TR" sz="2000" dirty="0">
                <a:solidFill>
                  <a:srgbClr val="ECECEC"/>
                </a:solidFill>
                <a:latin typeface="Comic Sans MS"/>
                <a:ea typeface="+mj-lt"/>
                <a:cs typeface="+mj-lt"/>
              </a:rPr>
              <a:t> </a:t>
            </a:r>
            <a:r>
              <a:rPr lang="tr-TR" sz="2000" i="1" dirty="0">
                <a:solidFill>
                  <a:srgbClr val="ECECEC"/>
                </a:solidFill>
                <a:latin typeface="Comic Sans MS"/>
                <a:ea typeface="+mj-lt"/>
                <a:cs typeface="+mj-lt"/>
              </a:rPr>
              <a:t>5.1 İlişkisel Veri Tabanı (</a:t>
            </a:r>
            <a:r>
              <a:rPr lang="tr-TR" sz="2000" i="1" err="1">
                <a:solidFill>
                  <a:srgbClr val="ECECEC"/>
                </a:solidFill>
                <a:latin typeface="Comic Sans MS"/>
                <a:ea typeface="+mj-lt"/>
                <a:cs typeface="+mj-lt"/>
              </a:rPr>
              <a:t>Relational</a:t>
            </a:r>
            <a:r>
              <a:rPr lang="tr-TR" sz="2000" i="1" dirty="0">
                <a:solidFill>
                  <a:srgbClr val="ECECEC"/>
                </a:solidFill>
                <a:latin typeface="Comic Sans MS"/>
                <a:ea typeface="+mj-lt"/>
                <a:cs typeface="+mj-lt"/>
              </a:rPr>
              <a:t> Database </a:t>
            </a:r>
            <a:r>
              <a:rPr lang="tr-TR" sz="2000" i="1" err="1">
                <a:solidFill>
                  <a:srgbClr val="ECECEC"/>
                </a:solidFill>
                <a:latin typeface="Comic Sans MS"/>
                <a:ea typeface="+mj-lt"/>
                <a:cs typeface="+mj-lt"/>
              </a:rPr>
              <a:t>System</a:t>
            </a:r>
            <a:r>
              <a:rPr lang="tr-TR" sz="2000" i="1" dirty="0">
                <a:solidFill>
                  <a:srgbClr val="ECECEC"/>
                </a:solidFill>
                <a:latin typeface="Comic Sans MS"/>
                <a:ea typeface="+mj-lt"/>
                <a:cs typeface="+mj-lt"/>
              </a:rPr>
              <a:t>)</a:t>
            </a:r>
            <a:endParaRPr lang="tr-TR" sz="2000" i="1">
              <a:latin typeface="Comic Sans MS"/>
            </a:endParaRPr>
          </a:p>
        </p:txBody>
      </p:sp>
      <p:sp>
        <p:nvSpPr>
          <p:cNvPr id="3" name="İçerik Yer Tutucusu 2">
            <a:extLst>
              <a:ext uri="{FF2B5EF4-FFF2-40B4-BE49-F238E27FC236}">
                <a16:creationId xmlns:a16="http://schemas.microsoft.com/office/drawing/2014/main" id="{DBD83D84-4BB4-7F2B-F191-0302F96AC281}"/>
              </a:ext>
            </a:extLst>
          </p:cNvPr>
          <p:cNvSpPr>
            <a:spLocks noGrp="1"/>
          </p:cNvSpPr>
          <p:nvPr>
            <p:ph idx="1"/>
          </p:nvPr>
        </p:nvSpPr>
        <p:spPr/>
        <p:txBody>
          <a:bodyPr vert="horz" lIns="91440" tIns="45720" rIns="91440" bIns="45720" rtlCol="0" anchor="ctr">
            <a:normAutofit/>
          </a:bodyPr>
          <a:lstStyle/>
          <a:p>
            <a:pPr marL="344170" indent="-344170"/>
            <a:r>
              <a:rPr lang="tr-TR" sz="1600" dirty="0">
                <a:latin typeface="Bookman Old Style"/>
                <a:ea typeface="+mn-lt"/>
                <a:cs typeface="+mn-lt"/>
              </a:rPr>
              <a:t>En yaygın kullanılan veri tabanı sistemlerinden biridir ve tablolardan oluşur.</a:t>
            </a:r>
            <a:endParaRPr lang="tr-TR" sz="1600">
              <a:latin typeface="Bookman Old Style"/>
              <a:cs typeface="Arial" panose="020B0604020202020204"/>
            </a:endParaRPr>
          </a:p>
          <a:p>
            <a:pPr marL="344170" indent="-344170"/>
            <a:r>
              <a:rPr lang="tr-TR" sz="1600" dirty="0">
                <a:latin typeface="Bookman Old Style"/>
                <a:ea typeface="+mn-lt"/>
                <a:cs typeface="+mn-lt"/>
              </a:rPr>
              <a:t>İlişkisel veri tabanlarında en az iki tablonun bulunması ve bu tablolar arasında ilişki olması gerekir.</a:t>
            </a:r>
            <a:endParaRPr lang="tr-TR" sz="1600">
              <a:latin typeface="Bookman Old Style"/>
            </a:endParaRPr>
          </a:p>
          <a:p>
            <a:pPr marL="344170" indent="-344170"/>
            <a:r>
              <a:rPr lang="tr-TR" sz="1600" dirty="0">
                <a:solidFill>
                  <a:srgbClr val="ECECEC"/>
                </a:solidFill>
                <a:latin typeface="Bookman Old Style"/>
                <a:ea typeface="+mn-lt"/>
                <a:cs typeface="+mn-lt"/>
              </a:rPr>
              <a:t>ACID (</a:t>
            </a:r>
            <a:r>
              <a:rPr lang="tr-TR" sz="1600" dirty="0" err="1">
                <a:solidFill>
                  <a:srgbClr val="ECECEC"/>
                </a:solidFill>
                <a:latin typeface="Bookman Old Style"/>
                <a:ea typeface="+mn-lt"/>
                <a:cs typeface="+mn-lt"/>
              </a:rPr>
              <a:t>Atomicity</a:t>
            </a:r>
            <a:r>
              <a:rPr lang="tr-TR" sz="1600" dirty="0">
                <a:solidFill>
                  <a:srgbClr val="ECECEC"/>
                </a:solidFill>
                <a:latin typeface="Bookman Old Style"/>
                <a:ea typeface="+mn-lt"/>
                <a:cs typeface="+mn-lt"/>
              </a:rPr>
              <a:t>, </a:t>
            </a:r>
            <a:r>
              <a:rPr lang="tr-TR" sz="1600" dirty="0" err="1">
                <a:solidFill>
                  <a:srgbClr val="ECECEC"/>
                </a:solidFill>
                <a:latin typeface="Bookman Old Style"/>
                <a:ea typeface="+mn-lt"/>
                <a:cs typeface="+mn-lt"/>
              </a:rPr>
              <a:t>Consistency</a:t>
            </a:r>
            <a:r>
              <a:rPr lang="tr-TR" sz="1600" dirty="0">
                <a:solidFill>
                  <a:srgbClr val="ECECEC"/>
                </a:solidFill>
                <a:latin typeface="Bookman Old Style"/>
                <a:ea typeface="+mn-lt"/>
                <a:cs typeface="+mn-lt"/>
              </a:rPr>
              <a:t>, </a:t>
            </a:r>
            <a:r>
              <a:rPr lang="tr-TR" sz="1600" dirty="0" err="1">
                <a:solidFill>
                  <a:srgbClr val="ECECEC"/>
                </a:solidFill>
                <a:latin typeface="Bookman Old Style"/>
                <a:ea typeface="+mn-lt"/>
                <a:cs typeface="+mn-lt"/>
              </a:rPr>
              <a:t>Isolation</a:t>
            </a:r>
            <a:r>
              <a:rPr lang="tr-TR" sz="1600" dirty="0">
                <a:solidFill>
                  <a:srgbClr val="ECECEC"/>
                </a:solidFill>
                <a:latin typeface="Bookman Old Style"/>
                <a:ea typeface="+mn-lt"/>
                <a:cs typeface="+mn-lt"/>
              </a:rPr>
              <a:t>, </a:t>
            </a:r>
            <a:r>
              <a:rPr lang="tr-TR" sz="1600" dirty="0" err="1">
                <a:solidFill>
                  <a:srgbClr val="ECECEC"/>
                </a:solidFill>
                <a:latin typeface="Bookman Old Style"/>
                <a:ea typeface="+mn-lt"/>
                <a:cs typeface="+mn-lt"/>
              </a:rPr>
              <a:t>Durability</a:t>
            </a:r>
            <a:r>
              <a:rPr lang="tr-TR" sz="1600" dirty="0">
                <a:solidFill>
                  <a:srgbClr val="ECECEC"/>
                </a:solidFill>
                <a:latin typeface="Bookman Old Style"/>
                <a:ea typeface="+mn-lt"/>
                <a:cs typeface="+mn-lt"/>
              </a:rPr>
              <a:t>) özellikleri sağlar.</a:t>
            </a:r>
            <a:endParaRPr lang="tr-TR" sz="1600" dirty="0">
              <a:latin typeface="Bookman Old Style"/>
              <a:cs typeface="Arial" panose="020B0604020202020204"/>
            </a:endParaRPr>
          </a:p>
        </p:txBody>
      </p:sp>
    </p:spTree>
    <p:extLst>
      <p:ext uri="{BB962C8B-B14F-4D97-AF65-F5344CB8AC3E}">
        <p14:creationId xmlns:p14="http://schemas.microsoft.com/office/powerpoint/2010/main" val="108749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04BEEA-0620-7DFE-8876-23EA42E7C7C7}"/>
              </a:ext>
            </a:extLst>
          </p:cNvPr>
          <p:cNvSpPr>
            <a:spLocks noGrp="1"/>
          </p:cNvSpPr>
          <p:nvPr>
            <p:ph type="title"/>
          </p:nvPr>
        </p:nvSpPr>
        <p:spPr/>
        <p:txBody>
          <a:bodyPr vert="horz" lIns="91440" tIns="45720" rIns="91440" bIns="45720" rtlCol="0" anchor="ctr">
            <a:normAutofit/>
          </a:bodyPr>
          <a:lstStyle/>
          <a:p>
            <a:pPr algn="l"/>
            <a:r>
              <a:rPr lang="tr-TR" sz="2000" i="1" dirty="0">
                <a:solidFill>
                  <a:srgbClr val="ECECEC"/>
                </a:solidFill>
                <a:latin typeface="Comic Sans MS"/>
                <a:ea typeface="+mj-lt"/>
                <a:cs typeface="+mj-lt"/>
              </a:rPr>
              <a:t>5.2 İlişkisel Olmayan (</a:t>
            </a:r>
            <a:r>
              <a:rPr lang="tr-TR" sz="2000" i="1" err="1">
                <a:solidFill>
                  <a:srgbClr val="ECECEC"/>
                </a:solidFill>
                <a:latin typeface="Comic Sans MS"/>
                <a:ea typeface="+mj-lt"/>
                <a:cs typeface="+mj-lt"/>
              </a:rPr>
              <a:t>NoSQL</a:t>
            </a:r>
            <a:r>
              <a:rPr lang="tr-TR" sz="2000" i="1" dirty="0">
                <a:solidFill>
                  <a:srgbClr val="ECECEC"/>
                </a:solidFill>
                <a:latin typeface="Comic Sans MS"/>
                <a:ea typeface="+mj-lt"/>
                <a:cs typeface="+mj-lt"/>
              </a:rPr>
              <a:t>) Veri Tabanı (</a:t>
            </a:r>
            <a:r>
              <a:rPr lang="tr-TR" sz="2000" i="1" err="1">
                <a:solidFill>
                  <a:srgbClr val="ECECEC"/>
                </a:solidFill>
                <a:latin typeface="Comic Sans MS"/>
                <a:ea typeface="+mj-lt"/>
                <a:cs typeface="+mj-lt"/>
              </a:rPr>
              <a:t>Non-Relational</a:t>
            </a:r>
            <a:r>
              <a:rPr lang="tr-TR" sz="2000" i="1" dirty="0">
                <a:solidFill>
                  <a:srgbClr val="ECECEC"/>
                </a:solidFill>
                <a:latin typeface="Comic Sans MS"/>
                <a:ea typeface="+mj-lt"/>
                <a:cs typeface="+mj-lt"/>
              </a:rPr>
              <a:t> Database </a:t>
            </a:r>
            <a:r>
              <a:rPr lang="tr-TR" sz="2000" i="1" err="1">
                <a:solidFill>
                  <a:srgbClr val="ECECEC"/>
                </a:solidFill>
                <a:latin typeface="Comic Sans MS"/>
                <a:ea typeface="+mj-lt"/>
                <a:cs typeface="+mj-lt"/>
              </a:rPr>
              <a:t>System</a:t>
            </a:r>
            <a:r>
              <a:rPr lang="tr-TR" sz="2000" i="1" dirty="0">
                <a:solidFill>
                  <a:srgbClr val="ECECEC"/>
                </a:solidFill>
                <a:latin typeface="Comic Sans MS"/>
                <a:ea typeface="+mj-lt"/>
                <a:cs typeface="+mj-lt"/>
              </a:rPr>
              <a:t>)</a:t>
            </a:r>
            <a:endParaRPr lang="tr-TR" sz="2000" i="1">
              <a:latin typeface="Comic Sans MS"/>
            </a:endParaRPr>
          </a:p>
        </p:txBody>
      </p:sp>
      <p:sp>
        <p:nvSpPr>
          <p:cNvPr id="3" name="İçerik Yer Tutucusu 2">
            <a:extLst>
              <a:ext uri="{FF2B5EF4-FFF2-40B4-BE49-F238E27FC236}">
                <a16:creationId xmlns:a16="http://schemas.microsoft.com/office/drawing/2014/main" id="{CD812693-82A7-9A55-227F-4735263A6703}"/>
              </a:ext>
            </a:extLst>
          </p:cNvPr>
          <p:cNvSpPr>
            <a:spLocks noGrp="1"/>
          </p:cNvSpPr>
          <p:nvPr>
            <p:ph idx="1"/>
          </p:nvPr>
        </p:nvSpPr>
        <p:spPr/>
        <p:txBody>
          <a:bodyPr vert="horz" lIns="91440" tIns="45720" rIns="91440" bIns="45720" rtlCol="0" anchor="t">
            <a:noAutofit/>
          </a:bodyPr>
          <a:lstStyle/>
          <a:p>
            <a:pPr marL="344170" indent="-344170"/>
            <a:r>
              <a:rPr lang="tr-TR" sz="1400" dirty="0">
                <a:solidFill>
                  <a:srgbClr val="ECECEC"/>
                </a:solidFill>
                <a:latin typeface="Bookman Old Style"/>
                <a:ea typeface="+mn-lt"/>
                <a:cs typeface="+mn-lt"/>
              </a:rPr>
              <a:t>1998'de Carlo </a:t>
            </a:r>
            <a:r>
              <a:rPr lang="tr-TR" sz="1400" dirty="0" err="1">
                <a:solidFill>
                  <a:srgbClr val="ECECEC"/>
                </a:solidFill>
                <a:latin typeface="Bookman Old Style"/>
                <a:ea typeface="+mn-lt"/>
                <a:cs typeface="+mn-lt"/>
              </a:rPr>
              <a:t>Strozzi</a:t>
            </a:r>
            <a:r>
              <a:rPr lang="tr-TR" sz="1400" dirty="0">
                <a:solidFill>
                  <a:srgbClr val="ECECEC"/>
                </a:solidFill>
                <a:latin typeface="Bookman Old Style"/>
                <a:ea typeface="+mn-lt"/>
                <a:cs typeface="+mn-lt"/>
              </a:rPr>
              <a:t> tarafından öne sürülen bir kavramdır ve ilişkisel veri tabanlarına alternatif bir çözüm olarak ortaya çıkmıştır.</a:t>
            </a:r>
            <a:endParaRPr lang="tr-TR" sz="1400">
              <a:latin typeface="Bookman Old Style"/>
              <a:cs typeface="Arial" panose="020B0604020202020204"/>
            </a:endParaRPr>
          </a:p>
          <a:p>
            <a:pPr marL="344170" indent="-344170"/>
            <a:r>
              <a:rPr lang="tr-TR" sz="1400" dirty="0">
                <a:solidFill>
                  <a:srgbClr val="ECECEC"/>
                </a:solidFill>
                <a:latin typeface="Bookman Old Style"/>
                <a:ea typeface="+mn-lt"/>
                <a:cs typeface="+mn-lt"/>
              </a:rPr>
              <a:t>Yatay olarak ölçeklenebilir bir veri depolama sistemidir.</a:t>
            </a:r>
            <a:endParaRPr lang="tr-TR" sz="1400">
              <a:latin typeface="Bookman Old Style"/>
              <a:cs typeface="Arial" panose="020B0604020202020204"/>
            </a:endParaRPr>
          </a:p>
          <a:p>
            <a:pPr marL="344170" indent="-344170"/>
            <a:r>
              <a:rPr lang="tr-TR" sz="1400" dirty="0" err="1">
                <a:solidFill>
                  <a:srgbClr val="ECECEC"/>
                </a:solidFill>
                <a:latin typeface="Bookman Old Style"/>
                <a:ea typeface="+mn-lt"/>
                <a:cs typeface="+mn-lt"/>
              </a:rPr>
              <a:t>NoSQL</a:t>
            </a:r>
            <a:r>
              <a:rPr lang="tr-TR" sz="1400" dirty="0">
                <a:solidFill>
                  <a:srgbClr val="ECECEC"/>
                </a:solidFill>
                <a:latin typeface="Bookman Old Style"/>
                <a:ea typeface="+mn-lt"/>
                <a:cs typeface="+mn-lt"/>
              </a:rPr>
              <a:t>, büyük veri depolama ve yazma işlemlerinde ilişkisel veri tabanlarının eksik kaldığı alanlarda kullanılır.</a:t>
            </a:r>
            <a:endParaRPr lang="tr-TR" sz="1400" dirty="0">
              <a:latin typeface="Bookman Old Style"/>
              <a:cs typeface="Arial" panose="020B0604020202020204"/>
            </a:endParaRPr>
          </a:p>
          <a:p>
            <a:pPr marL="344170" indent="-344170"/>
            <a:r>
              <a:rPr lang="tr-TR" sz="1400" dirty="0">
                <a:solidFill>
                  <a:srgbClr val="ECECEC"/>
                </a:solidFill>
                <a:latin typeface="Bookman Old Style"/>
                <a:ea typeface="+mn-lt"/>
                <a:cs typeface="+mn-lt"/>
              </a:rPr>
              <a:t>ACID yerine BASE (</a:t>
            </a:r>
            <a:r>
              <a:rPr lang="tr-TR" sz="1400" dirty="0" err="1">
                <a:solidFill>
                  <a:srgbClr val="ECECEC"/>
                </a:solidFill>
                <a:latin typeface="Bookman Old Style"/>
                <a:ea typeface="+mn-lt"/>
                <a:cs typeface="+mn-lt"/>
              </a:rPr>
              <a:t>Basically</a:t>
            </a:r>
            <a:r>
              <a:rPr lang="tr-TR" sz="1400" dirty="0">
                <a:solidFill>
                  <a:srgbClr val="ECECEC"/>
                </a:solidFill>
                <a:latin typeface="Bookman Old Style"/>
                <a:ea typeface="+mn-lt"/>
                <a:cs typeface="+mn-lt"/>
              </a:rPr>
              <a:t> </a:t>
            </a:r>
            <a:r>
              <a:rPr lang="tr-TR" sz="1400" dirty="0" err="1">
                <a:solidFill>
                  <a:srgbClr val="ECECEC"/>
                </a:solidFill>
                <a:latin typeface="Bookman Old Style"/>
                <a:ea typeface="+mn-lt"/>
                <a:cs typeface="+mn-lt"/>
              </a:rPr>
              <a:t>Available</a:t>
            </a:r>
            <a:r>
              <a:rPr lang="tr-TR" sz="1400" dirty="0">
                <a:solidFill>
                  <a:srgbClr val="ECECEC"/>
                </a:solidFill>
                <a:latin typeface="Bookman Old Style"/>
                <a:ea typeface="+mn-lt"/>
                <a:cs typeface="+mn-lt"/>
              </a:rPr>
              <a:t>- </a:t>
            </a:r>
            <a:r>
              <a:rPr lang="tr-TR" sz="1400" dirty="0" err="1">
                <a:solidFill>
                  <a:srgbClr val="ECECEC"/>
                </a:solidFill>
                <a:latin typeface="Bookman Old Style"/>
                <a:ea typeface="+mn-lt"/>
                <a:cs typeface="+mn-lt"/>
              </a:rPr>
              <a:t>Soft</a:t>
            </a:r>
            <a:r>
              <a:rPr lang="tr-TR" sz="1400" dirty="0">
                <a:solidFill>
                  <a:srgbClr val="ECECEC"/>
                </a:solidFill>
                <a:latin typeface="Bookman Old Style"/>
                <a:ea typeface="+mn-lt"/>
                <a:cs typeface="+mn-lt"/>
              </a:rPr>
              <a:t> </a:t>
            </a:r>
            <a:r>
              <a:rPr lang="tr-TR" sz="1400" dirty="0" err="1">
                <a:solidFill>
                  <a:srgbClr val="ECECEC"/>
                </a:solidFill>
                <a:latin typeface="Bookman Old Style"/>
                <a:ea typeface="+mn-lt"/>
                <a:cs typeface="+mn-lt"/>
              </a:rPr>
              <a:t>state-Eventually</a:t>
            </a:r>
            <a:r>
              <a:rPr lang="tr-TR" sz="1400" dirty="0">
                <a:solidFill>
                  <a:srgbClr val="ECECEC"/>
                </a:solidFill>
                <a:latin typeface="Bookman Old Style"/>
                <a:ea typeface="+mn-lt"/>
                <a:cs typeface="+mn-lt"/>
              </a:rPr>
              <a:t> </a:t>
            </a:r>
            <a:r>
              <a:rPr lang="tr-TR" sz="1400" dirty="0" err="1">
                <a:solidFill>
                  <a:srgbClr val="ECECEC"/>
                </a:solidFill>
                <a:latin typeface="Bookman Old Style"/>
                <a:ea typeface="+mn-lt"/>
                <a:cs typeface="+mn-lt"/>
              </a:rPr>
              <a:t>consistent</a:t>
            </a:r>
            <a:r>
              <a:rPr lang="tr-TR" sz="1400" dirty="0">
                <a:solidFill>
                  <a:srgbClr val="ECECEC"/>
                </a:solidFill>
                <a:latin typeface="Bookman Old Style"/>
                <a:ea typeface="+mn-lt"/>
                <a:cs typeface="+mn-lt"/>
              </a:rPr>
              <a:t>) modelini benimser.</a:t>
            </a:r>
            <a:endParaRPr lang="tr-TR" sz="1400" dirty="0">
              <a:latin typeface="Bookman Old Style"/>
              <a:cs typeface="Arial" panose="020B0604020202020204"/>
            </a:endParaRPr>
          </a:p>
          <a:p>
            <a:pPr marL="344170" indent="-344170"/>
            <a:r>
              <a:rPr lang="tr-TR" sz="1400" dirty="0" err="1">
                <a:solidFill>
                  <a:srgbClr val="ECECEC"/>
                </a:solidFill>
                <a:latin typeface="Bookman Old Style"/>
                <a:ea typeface="+mn-lt"/>
                <a:cs typeface="+mn-lt"/>
              </a:rPr>
              <a:t>NoSQL'un</a:t>
            </a:r>
            <a:r>
              <a:rPr lang="tr-TR" sz="1400" dirty="0">
                <a:solidFill>
                  <a:srgbClr val="ECECEC"/>
                </a:solidFill>
                <a:latin typeface="Bookman Old Style"/>
                <a:ea typeface="+mn-lt"/>
                <a:cs typeface="+mn-lt"/>
              </a:rPr>
              <a:t> yaygın kullanıldığı alanlar arasında e-ticaret, internet arama motorları ve sosyal ağlar bulunur.</a:t>
            </a:r>
            <a:endParaRPr lang="tr-TR" sz="1400" dirty="0">
              <a:latin typeface="Bookman Old Style"/>
              <a:cs typeface="Arial" panose="020B0604020202020204"/>
            </a:endParaRPr>
          </a:p>
          <a:p>
            <a:pPr marL="344170" indent="-344170"/>
            <a:r>
              <a:rPr lang="tr-TR" sz="1400" dirty="0" err="1">
                <a:solidFill>
                  <a:srgbClr val="ECECEC"/>
                </a:solidFill>
                <a:latin typeface="Bookman Old Style"/>
                <a:ea typeface="+mn-lt"/>
                <a:cs typeface="+mn-lt"/>
              </a:rPr>
              <a:t>NoSQL</a:t>
            </a:r>
            <a:r>
              <a:rPr lang="tr-TR" sz="1400" dirty="0">
                <a:solidFill>
                  <a:srgbClr val="ECECEC"/>
                </a:solidFill>
                <a:latin typeface="Bookman Old Style"/>
                <a:ea typeface="+mn-lt"/>
                <a:cs typeface="+mn-lt"/>
              </a:rPr>
              <a:t> ürünlerinin teknik karşılaştırmaları Tablo 1'de verilmiştir.</a:t>
            </a:r>
            <a:endParaRPr lang="tr-TR" sz="1400" dirty="0">
              <a:latin typeface="Bookman Old Style"/>
              <a:cs typeface="Arial" panose="020B0604020202020204"/>
            </a:endParaRPr>
          </a:p>
          <a:p>
            <a:pPr marL="0" indent="0">
              <a:buNone/>
            </a:pPr>
            <a:endParaRPr lang="tr-TR" dirty="0">
              <a:cs typeface="Arial" panose="020B0604020202020204"/>
            </a:endParaRPr>
          </a:p>
        </p:txBody>
      </p:sp>
    </p:spTree>
    <p:extLst>
      <p:ext uri="{BB962C8B-B14F-4D97-AF65-F5344CB8AC3E}">
        <p14:creationId xmlns:p14="http://schemas.microsoft.com/office/powerpoint/2010/main" val="40373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5156F5-9BF7-8C3E-0398-AD80EA250644}"/>
              </a:ext>
            </a:extLst>
          </p:cNvPr>
          <p:cNvSpPr>
            <a:spLocks noGrp="1"/>
          </p:cNvSpPr>
          <p:nvPr>
            <p:ph type="title"/>
          </p:nvPr>
        </p:nvSpPr>
        <p:spPr/>
        <p:txBody>
          <a:bodyPr/>
          <a:lstStyle/>
          <a:p>
            <a:pPr algn="l"/>
            <a:r>
              <a:rPr lang="tr-TR" sz="2000" b="1" dirty="0">
                <a:solidFill>
                  <a:srgbClr val="ECECEC"/>
                </a:solidFill>
                <a:latin typeface="Comic Sans MS"/>
                <a:ea typeface="+mj-lt"/>
                <a:cs typeface="+mj-lt"/>
              </a:rPr>
              <a:t>1-Giriş (</a:t>
            </a:r>
            <a:r>
              <a:rPr lang="tr-TR" sz="2000" b="1" dirty="0" err="1">
                <a:solidFill>
                  <a:srgbClr val="ECECEC"/>
                </a:solidFill>
                <a:latin typeface="Comic Sans MS"/>
                <a:ea typeface="+mj-lt"/>
                <a:cs typeface="+mj-lt"/>
              </a:rPr>
              <a:t>Introduction</a:t>
            </a:r>
            <a:r>
              <a:rPr lang="tr-TR" sz="2000" b="1" dirty="0">
                <a:solidFill>
                  <a:srgbClr val="ECECEC"/>
                </a:solidFill>
                <a:latin typeface="Comic Sans MS"/>
                <a:ea typeface="+mj-lt"/>
                <a:cs typeface="+mj-lt"/>
              </a:rPr>
              <a:t>)</a:t>
            </a:r>
            <a:endParaRPr lang="tr-TR" sz="2000">
              <a:latin typeface="Comic Sans MS"/>
            </a:endParaRPr>
          </a:p>
        </p:txBody>
      </p:sp>
      <p:sp>
        <p:nvSpPr>
          <p:cNvPr id="3" name="İçerik Yer Tutucusu 2">
            <a:extLst>
              <a:ext uri="{FF2B5EF4-FFF2-40B4-BE49-F238E27FC236}">
                <a16:creationId xmlns:a16="http://schemas.microsoft.com/office/drawing/2014/main" id="{FEC92798-F4DE-ACAA-587A-8DD1F2C25751}"/>
              </a:ext>
            </a:extLst>
          </p:cNvPr>
          <p:cNvSpPr>
            <a:spLocks noGrp="1"/>
          </p:cNvSpPr>
          <p:nvPr>
            <p:ph idx="1"/>
          </p:nvPr>
        </p:nvSpPr>
        <p:spPr/>
        <p:txBody>
          <a:bodyPr vert="horz" lIns="91440" tIns="45720" rIns="91440" bIns="45720" rtlCol="0" anchor="t">
            <a:normAutofit/>
          </a:bodyPr>
          <a:lstStyle/>
          <a:p>
            <a:pPr marL="344170" indent="-344170">
              <a:buFont typeface="Wingdings"/>
            </a:pPr>
            <a:r>
              <a:rPr lang="tr-TR" sz="1600" dirty="0">
                <a:solidFill>
                  <a:srgbClr val="ECECEC"/>
                </a:solidFill>
                <a:latin typeface="Bookman Old Style"/>
                <a:ea typeface="+mn-lt"/>
                <a:cs typeface="+mn-lt"/>
              </a:rPr>
              <a:t>Bilgisayar ve iletişim teknolojilerindeki gelişim, organizasyonları farklı çözümler üretmeye zorlamaktadır.</a:t>
            </a:r>
            <a:endParaRPr lang="tr-TR" sz="1600" dirty="0">
              <a:latin typeface="Bookman Old Style"/>
              <a:cs typeface="Arial" panose="020B0604020202020204"/>
            </a:endParaRPr>
          </a:p>
          <a:p>
            <a:pPr marL="344170" indent="-344170">
              <a:buFont typeface="Wingdings"/>
            </a:pPr>
            <a:r>
              <a:rPr lang="tr-TR" sz="1600" dirty="0">
                <a:solidFill>
                  <a:srgbClr val="ECECEC"/>
                </a:solidFill>
                <a:latin typeface="Bookman Old Style"/>
                <a:ea typeface="+mn-lt"/>
                <a:cs typeface="+mn-lt"/>
              </a:rPr>
              <a:t>Veri tabanı kullanımı gün geçtikçe önem kazanmaktadır, bu da verilerin modellenmesi ve saklanmasını gerekli kılmaktadır.</a:t>
            </a:r>
            <a:endParaRPr lang="tr-TR" sz="1600" dirty="0">
              <a:latin typeface="Bookman Old Style"/>
            </a:endParaRPr>
          </a:p>
          <a:p>
            <a:pPr marL="344170" indent="-344170">
              <a:buFont typeface="Wingdings"/>
            </a:pPr>
            <a:r>
              <a:rPr lang="tr-TR" sz="1600" dirty="0">
                <a:solidFill>
                  <a:srgbClr val="ECECEC"/>
                </a:solidFill>
                <a:latin typeface="Bookman Old Style"/>
                <a:ea typeface="+mn-lt"/>
                <a:cs typeface="+mn-lt"/>
              </a:rPr>
              <a:t>İlişkisel ve ilişkisel olmayan veri tabanları mimari performansı detaylı bir şekilde incelenmektedir.</a:t>
            </a:r>
            <a:endParaRPr lang="tr-TR" sz="1600" dirty="0">
              <a:latin typeface="Bookman Old Style"/>
              <a:cs typeface="Arial" panose="020B0604020202020204"/>
            </a:endParaRPr>
          </a:p>
        </p:txBody>
      </p:sp>
    </p:spTree>
    <p:extLst>
      <p:ext uri="{BB962C8B-B14F-4D97-AF65-F5344CB8AC3E}">
        <p14:creationId xmlns:p14="http://schemas.microsoft.com/office/powerpoint/2010/main" val="26011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 tipi, çizgi içeren bir resim&#10;&#10;Açıklama otomatik olarak oluşturuldu">
            <a:extLst>
              <a:ext uri="{FF2B5EF4-FFF2-40B4-BE49-F238E27FC236}">
                <a16:creationId xmlns:a16="http://schemas.microsoft.com/office/drawing/2014/main" id="{CE51DBB0-77AC-4413-1B6F-D493209697E8}"/>
              </a:ext>
            </a:extLst>
          </p:cNvPr>
          <p:cNvPicPr>
            <a:picLocks noGrp="1" noChangeAspect="1"/>
          </p:cNvPicPr>
          <p:nvPr>
            <p:ph sz="half" idx="1"/>
          </p:nvPr>
        </p:nvPicPr>
        <p:blipFill>
          <a:blip r:embed="rId2"/>
          <a:stretch>
            <a:fillRect/>
          </a:stretch>
        </p:blipFill>
        <p:spPr>
          <a:xfrm>
            <a:off x="1536692" y="2430379"/>
            <a:ext cx="3866592" cy="2905125"/>
          </a:xfrm>
        </p:spPr>
      </p:pic>
      <p:pic>
        <p:nvPicPr>
          <p:cNvPr id="9" name="İçerik Yer Tutucusu 8" descr="metin, ekran görüntüsü, sayı, numara, yazı tipi içeren bir resim&#10;&#10;Açıklama otomatik olarak oluşturuldu">
            <a:extLst>
              <a:ext uri="{FF2B5EF4-FFF2-40B4-BE49-F238E27FC236}">
                <a16:creationId xmlns:a16="http://schemas.microsoft.com/office/drawing/2014/main" id="{B1866D1D-E789-5695-7911-DC9551B4AAC7}"/>
              </a:ext>
            </a:extLst>
          </p:cNvPr>
          <p:cNvPicPr>
            <a:picLocks noGrp="1" noChangeAspect="1"/>
          </p:cNvPicPr>
          <p:nvPr>
            <p:ph sz="half" idx="2"/>
          </p:nvPr>
        </p:nvPicPr>
        <p:blipFill>
          <a:blip r:embed="rId3"/>
          <a:stretch>
            <a:fillRect/>
          </a:stretch>
        </p:blipFill>
        <p:spPr>
          <a:xfrm>
            <a:off x="5808862" y="1668658"/>
            <a:ext cx="5352035" cy="4607858"/>
          </a:xfrm>
        </p:spPr>
      </p:pic>
    </p:spTree>
    <p:extLst>
      <p:ext uri="{BB962C8B-B14F-4D97-AF65-F5344CB8AC3E}">
        <p14:creationId xmlns:p14="http://schemas.microsoft.com/office/powerpoint/2010/main" val="242051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A94EEE-DF82-C35E-A0E4-870A3FD733C6}"/>
              </a:ext>
            </a:extLst>
          </p:cNvPr>
          <p:cNvSpPr>
            <a:spLocks noGrp="1"/>
          </p:cNvSpPr>
          <p:nvPr>
            <p:ph type="title"/>
          </p:nvPr>
        </p:nvSpPr>
        <p:spPr/>
        <p:txBody>
          <a:bodyPr vert="horz" lIns="91440" tIns="45720" rIns="91440" bIns="45720" rtlCol="0" anchor="ctr">
            <a:normAutofit/>
          </a:bodyPr>
          <a:lstStyle/>
          <a:p>
            <a:pPr algn="l"/>
            <a:r>
              <a:rPr lang="tr-TR" sz="2000" i="1" dirty="0">
                <a:latin typeface="Comic Sans MS"/>
                <a:ea typeface="+mj-lt"/>
                <a:cs typeface="+mj-lt"/>
              </a:rPr>
              <a:t>6. VERİTABANI MİMARİLERİNİN PERFORMANS KARŞILAŞTIRMASI (PERFORMANCE COMPARISON OF DATABASE ARCHITECTURE) </a:t>
            </a:r>
            <a:endParaRPr lang="tr-TR" sz="2000" i="1">
              <a:latin typeface="Comic Sans MS"/>
            </a:endParaRPr>
          </a:p>
        </p:txBody>
      </p:sp>
      <p:sp>
        <p:nvSpPr>
          <p:cNvPr id="3" name="İçerik Yer Tutucusu 2">
            <a:extLst>
              <a:ext uri="{FF2B5EF4-FFF2-40B4-BE49-F238E27FC236}">
                <a16:creationId xmlns:a16="http://schemas.microsoft.com/office/drawing/2014/main" id="{6A6D8CFF-D8BA-1A7A-927A-A85015E1B4C4}"/>
              </a:ext>
            </a:extLst>
          </p:cNvPr>
          <p:cNvSpPr>
            <a:spLocks noGrp="1"/>
          </p:cNvSpPr>
          <p:nvPr>
            <p:ph idx="1"/>
          </p:nvPr>
        </p:nvSpPr>
        <p:spPr>
          <a:xfrm>
            <a:off x="2605511" y="1884028"/>
            <a:ext cx="7964628" cy="4165916"/>
          </a:xfrm>
        </p:spPr>
        <p:txBody>
          <a:bodyPr vert="horz" lIns="91440" tIns="45720" rIns="91440" bIns="45720" rtlCol="0" anchor="t">
            <a:noAutofit/>
          </a:bodyPr>
          <a:lstStyle/>
          <a:p>
            <a:pPr marL="0" indent="0">
              <a:buNone/>
            </a:pPr>
            <a:endParaRPr lang="tr-TR" sz="1000" dirty="0">
              <a:solidFill>
                <a:srgbClr val="ECECEC"/>
              </a:solidFill>
              <a:latin typeface="Bookman Old Style"/>
              <a:cs typeface="Arial" panose="020B0604020202020204"/>
            </a:endParaRPr>
          </a:p>
          <a:p>
            <a:pPr marL="344170" indent="-344170"/>
            <a:r>
              <a:rPr lang="tr-TR" sz="1200" dirty="0">
                <a:solidFill>
                  <a:srgbClr val="ECECEC"/>
                </a:solidFill>
                <a:latin typeface="Bookman Old Style"/>
                <a:ea typeface="+mn-lt"/>
                <a:cs typeface="+mn-lt"/>
              </a:rPr>
              <a:t>Çalışmada MySQL ve </a:t>
            </a:r>
            <a:r>
              <a:rPr lang="tr-TR" sz="1200" dirty="0" err="1">
                <a:solidFill>
                  <a:srgbClr val="ECECEC"/>
                </a:solidFill>
                <a:latin typeface="Bookman Old Style"/>
                <a:ea typeface="+mn-lt"/>
                <a:cs typeface="+mn-lt"/>
              </a:rPr>
              <a:t>MongoDB</a:t>
            </a:r>
            <a:r>
              <a:rPr lang="tr-TR" sz="1200" dirty="0">
                <a:solidFill>
                  <a:srgbClr val="ECECEC"/>
                </a:solidFill>
                <a:latin typeface="Bookman Old Style"/>
                <a:ea typeface="+mn-lt"/>
                <a:cs typeface="+mn-lt"/>
              </a:rPr>
              <a:t> </a:t>
            </a:r>
            <a:r>
              <a:rPr lang="tr-TR" sz="1200" dirty="0" err="1">
                <a:solidFill>
                  <a:srgbClr val="ECECEC"/>
                </a:solidFill>
                <a:latin typeface="Bookman Old Style"/>
                <a:ea typeface="+mn-lt"/>
                <a:cs typeface="+mn-lt"/>
              </a:rPr>
              <a:t>veritabanı</a:t>
            </a:r>
            <a:r>
              <a:rPr lang="tr-TR" sz="1200" dirty="0">
                <a:solidFill>
                  <a:srgbClr val="ECECEC"/>
                </a:solidFill>
                <a:latin typeface="Bookman Old Style"/>
                <a:ea typeface="+mn-lt"/>
                <a:cs typeface="+mn-lt"/>
              </a:rPr>
              <a:t> sistemleri performans ve ölçeklenebilirlik açısından incelenmiştir: </a:t>
            </a:r>
            <a:endParaRPr lang="tr-TR" sz="1200">
              <a:latin typeface="Bookman Old Style"/>
              <a:cs typeface="Arial" panose="020B0604020202020204"/>
            </a:endParaRPr>
          </a:p>
          <a:p>
            <a:pPr marL="228600" lvl="1" indent="-228600">
              <a:buAutoNum type="arabicPeriod"/>
            </a:pPr>
            <a:r>
              <a:rPr lang="tr-TR" sz="1200" dirty="0" err="1">
                <a:solidFill>
                  <a:srgbClr val="ECECEC"/>
                </a:solidFill>
                <a:latin typeface="Bookman Old Style"/>
                <a:ea typeface="+mn-lt"/>
                <a:cs typeface="+mn-lt"/>
              </a:rPr>
              <a:t>Veritabanı</a:t>
            </a:r>
            <a:r>
              <a:rPr lang="tr-TR" sz="1200" dirty="0">
                <a:solidFill>
                  <a:srgbClr val="ECECEC"/>
                </a:solidFill>
                <a:latin typeface="Bookman Old Style"/>
                <a:ea typeface="+mn-lt"/>
                <a:cs typeface="+mn-lt"/>
              </a:rPr>
              <a:t> sunucu sistemlerinin özelliklerinin belirlenmesi</a:t>
            </a:r>
            <a:endParaRPr lang="tr-TR" sz="1200">
              <a:latin typeface="Bookman Old Style"/>
              <a:cs typeface="Arial" panose="020B0604020202020204"/>
            </a:endParaRPr>
          </a:p>
          <a:p>
            <a:pPr marL="228600" lvl="1" indent="-228600">
              <a:buAutoNum type="arabicPeriod"/>
            </a:pPr>
            <a:r>
              <a:rPr lang="tr-TR" sz="1200" dirty="0" err="1">
                <a:solidFill>
                  <a:srgbClr val="ECECEC"/>
                </a:solidFill>
                <a:latin typeface="Bookman Old Style"/>
                <a:ea typeface="+mn-lt"/>
                <a:cs typeface="+mn-lt"/>
              </a:rPr>
              <a:t>Veritabanı</a:t>
            </a:r>
            <a:r>
              <a:rPr lang="tr-TR" sz="1200" dirty="0">
                <a:solidFill>
                  <a:srgbClr val="ECECEC"/>
                </a:solidFill>
                <a:latin typeface="Bookman Old Style"/>
                <a:ea typeface="+mn-lt"/>
                <a:cs typeface="+mn-lt"/>
              </a:rPr>
              <a:t> şemalarının oluşturulması</a:t>
            </a:r>
            <a:endParaRPr lang="tr-TR" sz="1200">
              <a:latin typeface="Bookman Old Style"/>
              <a:cs typeface="Arial" panose="020B0604020202020204"/>
            </a:endParaRPr>
          </a:p>
          <a:p>
            <a:pPr marL="228600" lvl="1" indent="-228600">
              <a:buAutoNum type="arabicPeriod"/>
            </a:pPr>
            <a:r>
              <a:rPr lang="tr-TR" sz="1200" dirty="0">
                <a:solidFill>
                  <a:srgbClr val="ECECEC"/>
                </a:solidFill>
                <a:latin typeface="Bookman Old Style"/>
                <a:ea typeface="+mn-lt"/>
                <a:cs typeface="+mn-lt"/>
              </a:rPr>
              <a:t>Sorguların belirlenmesi</a:t>
            </a:r>
            <a:endParaRPr lang="tr-TR" sz="1200">
              <a:latin typeface="Bookman Old Style"/>
              <a:cs typeface="Arial" panose="020B0604020202020204"/>
            </a:endParaRPr>
          </a:p>
          <a:p>
            <a:pPr marL="228600" lvl="1" indent="-228600">
              <a:buAutoNum type="arabicPeriod"/>
            </a:pPr>
            <a:r>
              <a:rPr lang="tr-TR" sz="1200" dirty="0" err="1">
                <a:solidFill>
                  <a:srgbClr val="ECECEC"/>
                </a:solidFill>
                <a:latin typeface="Bookman Old Style"/>
                <a:ea typeface="+mn-lt"/>
                <a:cs typeface="+mn-lt"/>
              </a:rPr>
              <a:t>Veritabanı</a:t>
            </a:r>
            <a:r>
              <a:rPr lang="tr-TR" sz="1200" dirty="0">
                <a:solidFill>
                  <a:srgbClr val="ECECEC"/>
                </a:solidFill>
                <a:latin typeface="Bookman Old Style"/>
                <a:ea typeface="+mn-lt"/>
                <a:cs typeface="+mn-lt"/>
              </a:rPr>
              <a:t> ayarlarının yapılması</a:t>
            </a:r>
            <a:endParaRPr lang="tr-TR" sz="1200">
              <a:latin typeface="Bookman Old Style"/>
              <a:cs typeface="Arial" panose="020B0604020202020204"/>
            </a:endParaRPr>
          </a:p>
          <a:p>
            <a:pPr marL="228600" lvl="1" indent="-228600">
              <a:buAutoNum type="arabicPeriod"/>
            </a:pPr>
            <a:r>
              <a:rPr lang="tr-TR" sz="1200" dirty="0">
                <a:solidFill>
                  <a:srgbClr val="ECECEC"/>
                </a:solidFill>
                <a:latin typeface="Bookman Old Style"/>
                <a:ea typeface="+mn-lt"/>
                <a:cs typeface="+mn-lt"/>
              </a:rPr>
              <a:t>Ölçümler ve ölçüm metriklerinin belirlenmesi</a:t>
            </a:r>
            <a:endParaRPr lang="tr-TR" sz="1200">
              <a:latin typeface="Bookman Old Style"/>
              <a:cs typeface="Arial" panose="020B0604020202020204"/>
            </a:endParaRPr>
          </a:p>
          <a:p>
            <a:pPr marL="228600" lvl="1" indent="-228600">
              <a:buAutoNum type="arabicPeriod"/>
            </a:pPr>
            <a:r>
              <a:rPr lang="tr-TR" sz="1200" dirty="0">
                <a:solidFill>
                  <a:srgbClr val="ECECEC"/>
                </a:solidFill>
                <a:latin typeface="Bookman Old Style"/>
                <a:ea typeface="+mn-lt"/>
                <a:cs typeface="+mn-lt"/>
              </a:rPr>
              <a:t>Performans analizi ve sonuçları</a:t>
            </a:r>
            <a:endParaRPr lang="tr-TR" sz="1200">
              <a:latin typeface="Bookman Old Style"/>
              <a:cs typeface="Arial" panose="020B0604020202020204"/>
            </a:endParaRPr>
          </a:p>
          <a:p>
            <a:pPr marL="344170" indent="-344170"/>
            <a:r>
              <a:rPr lang="tr-TR" sz="1200" dirty="0">
                <a:solidFill>
                  <a:srgbClr val="ECECEC"/>
                </a:solidFill>
                <a:latin typeface="Bookman Old Style"/>
                <a:ea typeface="+mn-lt"/>
                <a:cs typeface="+mn-lt"/>
              </a:rPr>
              <a:t>İki </a:t>
            </a:r>
            <a:r>
              <a:rPr lang="tr-TR" sz="1200" dirty="0" err="1">
                <a:solidFill>
                  <a:srgbClr val="ECECEC"/>
                </a:solidFill>
                <a:latin typeface="Bookman Old Style"/>
                <a:ea typeface="+mn-lt"/>
                <a:cs typeface="+mn-lt"/>
              </a:rPr>
              <a:t>veritabanı</a:t>
            </a:r>
            <a:r>
              <a:rPr lang="tr-TR" sz="1200" dirty="0">
                <a:solidFill>
                  <a:srgbClr val="ECECEC"/>
                </a:solidFill>
                <a:latin typeface="Bookman Old Style"/>
                <a:ea typeface="+mn-lt"/>
                <a:cs typeface="+mn-lt"/>
              </a:rPr>
              <a:t> şeması tasarlanmıştır: MySQL ve </a:t>
            </a:r>
            <a:r>
              <a:rPr lang="tr-TR" sz="1200" dirty="0" err="1">
                <a:solidFill>
                  <a:srgbClr val="ECECEC"/>
                </a:solidFill>
                <a:latin typeface="Bookman Old Style"/>
                <a:ea typeface="+mn-lt"/>
                <a:cs typeface="+mn-lt"/>
              </a:rPr>
              <a:t>MongoDB</a:t>
            </a:r>
            <a:r>
              <a:rPr lang="tr-TR" sz="1200" dirty="0">
                <a:solidFill>
                  <a:srgbClr val="ECECEC"/>
                </a:solidFill>
                <a:latin typeface="Bookman Old Style"/>
                <a:ea typeface="+mn-lt"/>
                <a:cs typeface="+mn-lt"/>
              </a:rPr>
              <a:t>. Bu şemalar, müzik öneri uygulaması için farklı algoritmalar kullanarak şarkıları önermek amacıyla modellenmiştir.</a:t>
            </a:r>
            <a:endParaRPr lang="tr-TR" sz="1200">
              <a:latin typeface="Bookman Old Style"/>
              <a:cs typeface="Arial" panose="020B0604020202020204"/>
            </a:endParaRPr>
          </a:p>
          <a:p>
            <a:pPr marL="344170" indent="-344170"/>
            <a:r>
              <a:rPr lang="tr-TR" sz="1200" dirty="0">
                <a:solidFill>
                  <a:srgbClr val="ECECEC"/>
                </a:solidFill>
                <a:latin typeface="Bookman Old Style"/>
                <a:ea typeface="+mn-lt"/>
                <a:cs typeface="+mn-lt"/>
              </a:rPr>
              <a:t>Şemalar, veri tekrarını önlemek için normalizasyon değerlendirmesi sağlanmıştır.</a:t>
            </a:r>
            <a:endParaRPr lang="tr-TR" sz="1200" dirty="0">
              <a:latin typeface="Bookman Old Style"/>
              <a:cs typeface="Arial" panose="020B0604020202020204"/>
            </a:endParaRPr>
          </a:p>
          <a:p>
            <a:pPr marL="0" indent="0">
              <a:buNone/>
            </a:pPr>
            <a:endParaRPr lang="tr-TR" dirty="0">
              <a:cs typeface="Arial" panose="020B0604020202020204"/>
            </a:endParaRPr>
          </a:p>
        </p:txBody>
      </p:sp>
    </p:spTree>
    <p:extLst>
      <p:ext uri="{BB962C8B-B14F-4D97-AF65-F5344CB8AC3E}">
        <p14:creationId xmlns:p14="http://schemas.microsoft.com/office/powerpoint/2010/main" val="314362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diyagram, plan, paralel içeren bir resim&#10;&#10;Açıklama otomatik olarak oluşturuldu">
            <a:extLst>
              <a:ext uri="{FF2B5EF4-FFF2-40B4-BE49-F238E27FC236}">
                <a16:creationId xmlns:a16="http://schemas.microsoft.com/office/drawing/2014/main" id="{4117D2C2-B6A3-C772-3A3C-431791998A7F}"/>
              </a:ext>
            </a:extLst>
          </p:cNvPr>
          <p:cNvPicPr>
            <a:picLocks noGrp="1" noChangeAspect="1"/>
          </p:cNvPicPr>
          <p:nvPr>
            <p:ph sz="half" idx="1"/>
          </p:nvPr>
        </p:nvPicPr>
        <p:blipFill>
          <a:blip r:embed="rId2"/>
          <a:stretch>
            <a:fillRect/>
          </a:stretch>
        </p:blipFill>
        <p:spPr>
          <a:xfrm>
            <a:off x="1763051" y="2479685"/>
            <a:ext cx="4276725" cy="2828925"/>
          </a:xfrm>
        </p:spPr>
      </p:pic>
      <p:pic>
        <p:nvPicPr>
          <p:cNvPr id="6" name="İçerik Yer Tutucusu 5" descr="metin, diyagram, ekran görüntüsü, yazı tipi içeren bir resim&#10;&#10;Açıklama otomatik olarak oluşturuldu">
            <a:extLst>
              <a:ext uri="{FF2B5EF4-FFF2-40B4-BE49-F238E27FC236}">
                <a16:creationId xmlns:a16="http://schemas.microsoft.com/office/drawing/2014/main" id="{DB0123C3-B957-87DB-0A3D-6F79AE4E78C6}"/>
              </a:ext>
            </a:extLst>
          </p:cNvPr>
          <p:cNvPicPr>
            <a:picLocks noGrp="1" noChangeAspect="1"/>
          </p:cNvPicPr>
          <p:nvPr>
            <p:ph sz="half" idx="2"/>
          </p:nvPr>
        </p:nvPicPr>
        <p:blipFill>
          <a:blip r:embed="rId3"/>
          <a:stretch>
            <a:fillRect/>
          </a:stretch>
        </p:blipFill>
        <p:spPr>
          <a:xfrm>
            <a:off x="6461097" y="2207941"/>
            <a:ext cx="4305300" cy="3686175"/>
          </a:xfrm>
        </p:spPr>
      </p:pic>
    </p:spTree>
    <p:extLst>
      <p:ext uri="{BB962C8B-B14F-4D97-AF65-F5344CB8AC3E}">
        <p14:creationId xmlns:p14="http://schemas.microsoft.com/office/powerpoint/2010/main" val="935166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4EFB8D-41FA-BF3C-14EC-BA941DE987ED}"/>
              </a:ext>
            </a:extLst>
          </p:cNvPr>
          <p:cNvSpPr>
            <a:spLocks noGrp="1"/>
          </p:cNvSpPr>
          <p:nvPr>
            <p:ph type="title"/>
          </p:nvPr>
        </p:nvSpPr>
        <p:spPr/>
        <p:txBody>
          <a:bodyPr vert="horz" lIns="91440" tIns="45720" rIns="91440" bIns="45720" rtlCol="0" anchor="ctr">
            <a:normAutofit/>
          </a:bodyPr>
          <a:lstStyle/>
          <a:p>
            <a:pPr algn="l"/>
            <a:r>
              <a:rPr lang="tr-TR" sz="1400" dirty="0">
                <a:latin typeface="Bookman Old Style"/>
                <a:ea typeface="+mj-lt"/>
                <a:cs typeface="+mj-lt"/>
              </a:rPr>
              <a:t>MySQL ve </a:t>
            </a:r>
            <a:r>
              <a:rPr lang="tr-TR" sz="1400" err="1">
                <a:latin typeface="Bookman Old Style"/>
                <a:ea typeface="+mj-lt"/>
                <a:cs typeface="+mj-lt"/>
              </a:rPr>
              <a:t>MongoDB</a:t>
            </a:r>
            <a:r>
              <a:rPr lang="tr-TR" sz="1400" dirty="0">
                <a:latin typeface="Bookman Old Style"/>
                <a:ea typeface="+mj-lt"/>
                <a:cs typeface="+mj-lt"/>
              </a:rPr>
              <a:t> veri tabanları sistemlerinin her ikisine eşdeğer miktarda sorgular yapılmaktadır. Bu alandaki yapılan sorgular veri tabanı sorguları bölümünde yer alan sorgu koşullarına göre, ölçümler ise ölçüm metriklerinde tanımlanan formüllere göre hesaplanarak yapılmaktadır.</a:t>
            </a:r>
            <a:endParaRPr lang="tr-TR" sz="1400">
              <a:latin typeface="Bookman Old Style"/>
            </a:endParaRPr>
          </a:p>
        </p:txBody>
      </p:sp>
      <p:pic>
        <p:nvPicPr>
          <p:cNvPr id="5" name="İçerik Yer Tutucusu 4" descr="metin, diyagram, öykü gelişim çizgisi&#10;&#10;Açıklama otomatik olarak oluşturuldu">
            <a:extLst>
              <a:ext uri="{FF2B5EF4-FFF2-40B4-BE49-F238E27FC236}">
                <a16:creationId xmlns:a16="http://schemas.microsoft.com/office/drawing/2014/main" id="{92961221-6073-154F-BE77-740BC9D0C206}"/>
              </a:ext>
            </a:extLst>
          </p:cNvPr>
          <p:cNvPicPr>
            <a:picLocks noGrp="1" noChangeAspect="1"/>
          </p:cNvPicPr>
          <p:nvPr>
            <p:ph sz="half" idx="1"/>
          </p:nvPr>
        </p:nvPicPr>
        <p:blipFill>
          <a:blip r:embed="rId2"/>
          <a:stretch>
            <a:fillRect/>
          </a:stretch>
        </p:blipFill>
        <p:spPr>
          <a:xfrm>
            <a:off x="1833648" y="2532352"/>
            <a:ext cx="4314825" cy="2790825"/>
          </a:xfrm>
        </p:spPr>
      </p:pic>
      <p:pic>
        <p:nvPicPr>
          <p:cNvPr id="6" name="İçerik Yer Tutucusu 5" descr="metin, çizgi, diyagram, öykü gelişim çizgisi&#10;&#10;Açıklama otomatik olarak oluşturuldu">
            <a:extLst>
              <a:ext uri="{FF2B5EF4-FFF2-40B4-BE49-F238E27FC236}">
                <a16:creationId xmlns:a16="http://schemas.microsoft.com/office/drawing/2014/main" id="{EADDEC0F-6C4A-1C5B-4368-C570DD48D267}"/>
              </a:ext>
            </a:extLst>
          </p:cNvPr>
          <p:cNvPicPr>
            <a:picLocks noGrp="1" noChangeAspect="1"/>
          </p:cNvPicPr>
          <p:nvPr>
            <p:ph sz="half" idx="2"/>
          </p:nvPr>
        </p:nvPicPr>
        <p:blipFill>
          <a:blip r:embed="rId3"/>
          <a:stretch>
            <a:fillRect/>
          </a:stretch>
        </p:blipFill>
        <p:spPr>
          <a:xfrm>
            <a:off x="6503960" y="2555603"/>
            <a:ext cx="4219575" cy="2990850"/>
          </a:xfrm>
        </p:spPr>
      </p:pic>
    </p:spTree>
    <p:extLst>
      <p:ext uri="{BB962C8B-B14F-4D97-AF65-F5344CB8AC3E}">
        <p14:creationId xmlns:p14="http://schemas.microsoft.com/office/powerpoint/2010/main" val="147572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çizgi, öykü gelişim çizgisi&#10;&#10;Açıklama otomatik olarak oluşturuldu">
            <a:extLst>
              <a:ext uri="{FF2B5EF4-FFF2-40B4-BE49-F238E27FC236}">
                <a16:creationId xmlns:a16="http://schemas.microsoft.com/office/drawing/2014/main" id="{D7DDD74E-DEFE-5DAE-1A12-B8ED070D51A1}"/>
              </a:ext>
            </a:extLst>
          </p:cNvPr>
          <p:cNvPicPr>
            <a:picLocks noChangeAspect="1"/>
          </p:cNvPicPr>
          <p:nvPr/>
        </p:nvPicPr>
        <p:blipFill>
          <a:blip r:embed="rId2"/>
          <a:stretch>
            <a:fillRect/>
          </a:stretch>
        </p:blipFill>
        <p:spPr>
          <a:xfrm>
            <a:off x="1259541" y="229440"/>
            <a:ext cx="3442448" cy="2409825"/>
          </a:xfrm>
          <a:prstGeom prst="rect">
            <a:avLst/>
          </a:prstGeom>
        </p:spPr>
      </p:pic>
      <p:pic>
        <p:nvPicPr>
          <p:cNvPr id="3" name="Resim 2" descr="metin, ekran görüntüsü, yazı tipi, sayı, numara içeren bir resim&#10;&#10;Açıklama otomatik olarak oluşturuldu">
            <a:extLst>
              <a:ext uri="{FF2B5EF4-FFF2-40B4-BE49-F238E27FC236}">
                <a16:creationId xmlns:a16="http://schemas.microsoft.com/office/drawing/2014/main" id="{AB6F9581-463E-34CF-270E-867A4898F97D}"/>
              </a:ext>
            </a:extLst>
          </p:cNvPr>
          <p:cNvPicPr>
            <a:picLocks noChangeAspect="1"/>
          </p:cNvPicPr>
          <p:nvPr/>
        </p:nvPicPr>
        <p:blipFill>
          <a:blip r:embed="rId3"/>
          <a:stretch>
            <a:fillRect/>
          </a:stretch>
        </p:blipFill>
        <p:spPr>
          <a:xfrm>
            <a:off x="6765551" y="230001"/>
            <a:ext cx="3288927" cy="2543175"/>
          </a:xfrm>
          <a:prstGeom prst="rect">
            <a:avLst/>
          </a:prstGeom>
        </p:spPr>
      </p:pic>
      <p:pic>
        <p:nvPicPr>
          <p:cNvPr id="4" name="Resim 3" descr="metin, ekran görüntüsü, çizgi, öykü gelişim çizgisi&#10;&#10;Açıklama otomatik olarak oluşturuldu">
            <a:extLst>
              <a:ext uri="{FF2B5EF4-FFF2-40B4-BE49-F238E27FC236}">
                <a16:creationId xmlns:a16="http://schemas.microsoft.com/office/drawing/2014/main" id="{7152567F-D699-919F-5AAE-4984D0612D96}"/>
              </a:ext>
            </a:extLst>
          </p:cNvPr>
          <p:cNvPicPr>
            <a:picLocks noChangeAspect="1"/>
          </p:cNvPicPr>
          <p:nvPr/>
        </p:nvPicPr>
        <p:blipFill>
          <a:blip r:embed="rId4"/>
          <a:stretch>
            <a:fillRect/>
          </a:stretch>
        </p:blipFill>
        <p:spPr>
          <a:xfrm>
            <a:off x="1171575" y="3428439"/>
            <a:ext cx="3461498" cy="2544855"/>
          </a:xfrm>
          <a:prstGeom prst="rect">
            <a:avLst/>
          </a:prstGeom>
        </p:spPr>
      </p:pic>
      <p:pic>
        <p:nvPicPr>
          <p:cNvPr id="5" name="Resim 4" descr="metin, çizgi, öykü gelişim çizgisi&#10;&#10;Açıklama otomatik olarak oluşturuldu">
            <a:extLst>
              <a:ext uri="{FF2B5EF4-FFF2-40B4-BE49-F238E27FC236}">
                <a16:creationId xmlns:a16="http://schemas.microsoft.com/office/drawing/2014/main" id="{4B76A919-C607-B69C-E291-71E282F489F8}"/>
              </a:ext>
            </a:extLst>
          </p:cNvPr>
          <p:cNvPicPr>
            <a:picLocks noChangeAspect="1"/>
          </p:cNvPicPr>
          <p:nvPr/>
        </p:nvPicPr>
        <p:blipFill>
          <a:blip r:embed="rId5"/>
          <a:stretch>
            <a:fillRect/>
          </a:stretch>
        </p:blipFill>
        <p:spPr>
          <a:xfrm>
            <a:off x="6766111" y="3430401"/>
            <a:ext cx="3355042" cy="2540934"/>
          </a:xfrm>
          <a:prstGeom prst="rect">
            <a:avLst/>
          </a:prstGeom>
        </p:spPr>
      </p:pic>
    </p:spTree>
    <p:extLst>
      <p:ext uri="{BB962C8B-B14F-4D97-AF65-F5344CB8AC3E}">
        <p14:creationId xmlns:p14="http://schemas.microsoft.com/office/powerpoint/2010/main" val="102336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ekran görüntüsü, yazı tipi, sayı, numara içeren bir resim&#10;&#10;Açıklama otomatik olarak oluşturuldu">
            <a:extLst>
              <a:ext uri="{FF2B5EF4-FFF2-40B4-BE49-F238E27FC236}">
                <a16:creationId xmlns:a16="http://schemas.microsoft.com/office/drawing/2014/main" id="{78FF0C0B-E36C-F2EC-3291-2D9F5CCD3AA5}"/>
              </a:ext>
            </a:extLst>
          </p:cNvPr>
          <p:cNvPicPr>
            <a:picLocks noChangeAspect="1"/>
          </p:cNvPicPr>
          <p:nvPr/>
        </p:nvPicPr>
        <p:blipFill>
          <a:blip r:embed="rId2"/>
          <a:stretch>
            <a:fillRect/>
          </a:stretch>
        </p:blipFill>
        <p:spPr>
          <a:xfrm>
            <a:off x="1381125" y="313765"/>
            <a:ext cx="3333750" cy="2667000"/>
          </a:xfrm>
          <a:prstGeom prst="rect">
            <a:avLst/>
          </a:prstGeom>
        </p:spPr>
      </p:pic>
      <p:pic>
        <p:nvPicPr>
          <p:cNvPr id="3" name="Resim 2" descr="metin, diyagram, çizgi, öykü gelişim çizgisi&#10;&#10;Açıklama otomatik olarak oluşturuldu">
            <a:extLst>
              <a:ext uri="{FF2B5EF4-FFF2-40B4-BE49-F238E27FC236}">
                <a16:creationId xmlns:a16="http://schemas.microsoft.com/office/drawing/2014/main" id="{D08C91B9-6DCF-605E-1601-778613259B83}"/>
              </a:ext>
            </a:extLst>
          </p:cNvPr>
          <p:cNvPicPr>
            <a:picLocks noChangeAspect="1"/>
          </p:cNvPicPr>
          <p:nvPr/>
        </p:nvPicPr>
        <p:blipFill>
          <a:blip r:embed="rId3"/>
          <a:stretch>
            <a:fillRect/>
          </a:stretch>
        </p:blipFill>
        <p:spPr>
          <a:xfrm>
            <a:off x="6796928" y="313765"/>
            <a:ext cx="3371850" cy="2666999"/>
          </a:xfrm>
          <a:prstGeom prst="rect">
            <a:avLst/>
          </a:prstGeom>
        </p:spPr>
      </p:pic>
      <p:pic>
        <p:nvPicPr>
          <p:cNvPr id="4" name="Resim 3" descr="metin, öykü gelişim çizgisi&#10;&#10;Açıklama otomatik olarak oluşturuldu">
            <a:extLst>
              <a:ext uri="{FF2B5EF4-FFF2-40B4-BE49-F238E27FC236}">
                <a16:creationId xmlns:a16="http://schemas.microsoft.com/office/drawing/2014/main" id="{2CB275A0-5FEA-F190-01AC-9593C0882ABC}"/>
              </a:ext>
            </a:extLst>
          </p:cNvPr>
          <p:cNvPicPr>
            <a:picLocks noChangeAspect="1"/>
          </p:cNvPicPr>
          <p:nvPr/>
        </p:nvPicPr>
        <p:blipFill>
          <a:blip r:embed="rId4"/>
          <a:stretch>
            <a:fillRect/>
          </a:stretch>
        </p:blipFill>
        <p:spPr>
          <a:xfrm>
            <a:off x="1352550" y="3610535"/>
            <a:ext cx="3390900" cy="2438400"/>
          </a:xfrm>
          <a:prstGeom prst="rect">
            <a:avLst/>
          </a:prstGeom>
        </p:spPr>
      </p:pic>
      <p:pic>
        <p:nvPicPr>
          <p:cNvPr id="5" name="Resim 4" descr="metin, ekran görüntüsü, çizgi, yazı tipi içeren bir resim&#10;&#10;Açıklama otomatik olarak oluşturuldu">
            <a:extLst>
              <a:ext uri="{FF2B5EF4-FFF2-40B4-BE49-F238E27FC236}">
                <a16:creationId xmlns:a16="http://schemas.microsoft.com/office/drawing/2014/main" id="{3608BE5C-BB0C-38AD-7ED8-F30285EE5E36}"/>
              </a:ext>
            </a:extLst>
          </p:cNvPr>
          <p:cNvPicPr>
            <a:picLocks noChangeAspect="1"/>
          </p:cNvPicPr>
          <p:nvPr/>
        </p:nvPicPr>
        <p:blipFill>
          <a:blip r:embed="rId5"/>
          <a:stretch>
            <a:fillRect/>
          </a:stretch>
        </p:blipFill>
        <p:spPr>
          <a:xfrm>
            <a:off x="6919632" y="3626504"/>
            <a:ext cx="3238500" cy="2428875"/>
          </a:xfrm>
          <a:prstGeom prst="rect">
            <a:avLst/>
          </a:prstGeom>
        </p:spPr>
      </p:pic>
    </p:spTree>
    <p:extLst>
      <p:ext uri="{BB962C8B-B14F-4D97-AF65-F5344CB8AC3E}">
        <p14:creationId xmlns:p14="http://schemas.microsoft.com/office/powerpoint/2010/main" val="1656360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ekran görüntüsü, sayı, numara, yazı tipi içeren bir resim&#10;&#10;Açıklama otomatik olarak oluşturuldu">
            <a:extLst>
              <a:ext uri="{FF2B5EF4-FFF2-40B4-BE49-F238E27FC236}">
                <a16:creationId xmlns:a16="http://schemas.microsoft.com/office/drawing/2014/main" id="{E1320707-3A4B-45B3-1FCE-B8F949338F77}"/>
              </a:ext>
            </a:extLst>
          </p:cNvPr>
          <p:cNvPicPr>
            <a:picLocks noChangeAspect="1"/>
          </p:cNvPicPr>
          <p:nvPr/>
        </p:nvPicPr>
        <p:blipFill>
          <a:blip r:embed="rId2"/>
          <a:stretch>
            <a:fillRect/>
          </a:stretch>
        </p:blipFill>
        <p:spPr>
          <a:xfrm>
            <a:off x="1653988" y="495020"/>
            <a:ext cx="3729318" cy="2752725"/>
          </a:xfrm>
          <a:prstGeom prst="rect">
            <a:avLst/>
          </a:prstGeom>
        </p:spPr>
      </p:pic>
      <p:pic>
        <p:nvPicPr>
          <p:cNvPr id="3" name="Resim 2" descr="metin, ekran görüntüsü, çizgi, yazı tipi içeren bir resim&#10;&#10;Açıklama otomatik olarak oluşturuldu">
            <a:extLst>
              <a:ext uri="{FF2B5EF4-FFF2-40B4-BE49-F238E27FC236}">
                <a16:creationId xmlns:a16="http://schemas.microsoft.com/office/drawing/2014/main" id="{B357BD3F-AAC3-EB03-E33C-F3CDABCD9D63}"/>
              </a:ext>
            </a:extLst>
          </p:cNvPr>
          <p:cNvPicPr>
            <a:picLocks noChangeAspect="1"/>
          </p:cNvPicPr>
          <p:nvPr/>
        </p:nvPicPr>
        <p:blipFill>
          <a:blip r:embed="rId3"/>
          <a:stretch>
            <a:fillRect/>
          </a:stretch>
        </p:blipFill>
        <p:spPr>
          <a:xfrm>
            <a:off x="6685149" y="500063"/>
            <a:ext cx="3819525" cy="2809875"/>
          </a:xfrm>
          <a:prstGeom prst="rect">
            <a:avLst/>
          </a:prstGeom>
        </p:spPr>
      </p:pic>
      <p:pic>
        <p:nvPicPr>
          <p:cNvPr id="4" name="Resim 3" descr="metin, ekran görüntüsü, çizgi, öykü gelişim çizgisi&#10;&#10;Açıklama otomatik olarak oluşturuldu">
            <a:extLst>
              <a:ext uri="{FF2B5EF4-FFF2-40B4-BE49-F238E27FC236}">
                <a16:creationId xmlns:a16="http://schemas.microsoft.com/office/drawing/2014/main" id="{2D699184-12A5-C77D-16CD-D935C4DD0028}"/>
              </a:ext>
            </a:extLst>
          </p:cNvPr>
          <p:cNvPicPr>
            <a:picLocks noChangeAspect="1"/>
          </p:cNvPicPr>
          <p:nvPr/>
        </p:nvPicPr>
        <p:blipFill>
          <a:blip r:embed="rId4"/>
          <a:stretch>
            <a:fillRect/>
          </a:stretch>
        </p:blipFill>
        <p:spPr>
          <a:xfrm>
            <a:off x="4152900" y="3515006"/>
            <a:ext cx="3886200" cy="2943225"/>
          </a:xfrm>
          <a:prstGeom prst="rect">
            <a:avLst/>
          </a:prstGeom>
        </p:spPr>
      </p:pic>
    </p:spTree>
    <p:extLst>
      <p:ext uri="{BB962C8B-B14F-4D97-AF65-F5344CB8AC3E}">
        <p14:creationId xmlns:p14="http://schemas.microsoft.com/office/powerpoint/2010/main" val="3452825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FFE3E1-EA44-306B-7C1A-19DF190AE26E}"/>
              </a:ext>
            </a:extLst>
          </p:cNvPr>
          <p:cNvSpPr>
            <a:spLocks noGrp="1"/>
          </p:cNvSpPr>
          <p:nvPr>
            <p:ph type="title"/>
          </p:nvPr>
        </p:nvSpPr>
        <p:spPr/>
        <p:txBody>
          <a:bodyPr vert="horz" lIns="91440" tIns="45720" rIns="91440" bIns="45720" rtlCol="0" anchor="ctr">
            <a:normAutofit/>
          </a:bodyPr>
          <a:lstStyle/>
          <a:p>
            <a:pPr algn="l"/>
            <a:r>
              <a:rPr lang="tr-TR" sz="2000" i="1" dirty="0">
                <a:latin typeface="Comic Sans MS"/>
                <a:ea typeface="+mj-lt"/>
                <a:cs typeface="+mj-lt"/>
              </a:rPr>
              <a:t>7. SONUÇ VE DEĞERLENDİRME (RESULT AND EVALUATION) </a:t>
            </a:r>
            <a:endParaRPr lang="tr-TR" sz="2000" i="1" dirty="0">
              <a:latin typeface="Comic Sans MS"/>
            </a:endParaRPr>
          </a:p>
        </p:txBody>
      </p:sp>
      <p:sp>
        <p:nvSpPr>
          <p:cNvPr id="3" name="İçerik Yer Tutucusu 2">
            <a:extLst>
              <a:ext uri="{FF2B5EF4-FFF2-40B4-BE49-F238E27FC236}">
                <a16:creationId xmlns:a16="http://schemas.microsoft.com/office/drawing/2014/main" id="{7285C8D3-3953-44CC-3CF7-64F0423AC672}"/>
              </a:ext>
            </a:extLst>
          </p:cNvPr>
          <p:cNvSpPr>
            <a:spLocks noGrp="1"/>
          </p:cNvSpPr>
          <p:nvPr>
            <p:ph idx="1"/>
          </p:nvPr>
        </p:nvSpPr>
        <p:spPr/>
        <p:txBody>
          <a:bodyPr vert="horz" lIns="91440" tIns="45720" rIns="91440" bIns="45720" rtlCol="0" anchor="ctr">
            <a:noAutofit/>
          </a:bodyPr>
          <a:lstStyle/>
          <a:p>
            <a:pPr marL="344170" indent="-344170"/>
            <a:r>
              <a:rPr lang="tr-TR" sz="1400" dirty="0">
                <a:solidFill>
                  <a:srgbClr val="ECECEC"/>
                </a:solidFill>
                <a:latin typeface="Bookman Old Style"/>
                <a:ea typeface="+mn-lt"/>
                <a:cs typeface="+mn-lt"/>
              </a:rPr>
              <a:t>Klasik ilişkisel </a:t>
            </a:r>
            <a:r>
              <a:rPr lang="tr-TR" sz="1400" dirty="0" err="1">
                <a:solidFill>
                  <a:srgbClr val="ECECEC"/>
                </a:solidFill>
                <a:latin typeface="Bookman Old Style"/>
                <a:ea typeface="+mn-lt"/>
                <a:cs typeface="+mn-lt"/>
              </a:rPr>
              <a:t>veritabanları</a:t>
            </a:r>
            <a:r>
              <a:rPr lang="tr-TR" sz="1400" dirty="0">
                <a:solidFill>
                  <a:srgbClr val="ECECEC"/>
                </a:solidFill>
                <a:latin typeface="Bookman Old Style"/>
                <a:ea typeface="+mn-lt"/>
                <a:cs typeface="+mn-lt"/>
              </a:rPr>
              <a:t> ile dağıtık mimari ile oluşturulmuş </a:t>
            </a:r>
            <a:r>
              <a:rPr lang="tr-TR" sz="1400" dirty="0" err="1">
                <a:solidFill>
                  <a:srgbClr val="ECECEC"/>
                </a:solidFill>
                <a:latin typeface="Bookman Old Style"/>
                <a:ea typeface="+mn-lt"/>
                <a:cs typeface="+mn-lt"/>
              </a:rPr>
              <a:t>veritabanları</a:t>
            </a:r>
            <a:r>
              <a:rPr lang="tr-TR" sz="1400" dirty="0">
                <a:solidFill>
                  <a:srgbClr val="ECECEC"/>
                </a:solidFill>
                <a:latin typeface="Bookman Old Style"/>
                <a:ea typeface="+mn-lt"/>
                <a:cs typeface="+mn-lt"/>
              </a:rPr>
              <a:t> karşılaştırılmış ve yönetim bilişim sistemleri açısından incelenmiştir.</a:t>
            </a:r>
            <a:endParaRPr lang="tr-TR" sz="1400">
              <a:latin typeface="Bookman Old Style"/>
              <a:cs typeface="Arial" panose="020B0604020202020204"/>
            </a:endParaRPr>
          </a:p>
          <a:p>
            <a:pPr marL="344170" indent="-344170"/>
            <a:r>
              <a:rPr lang="tr-TR" sz="1400" dirty="0">
                <a:solidFill>
                  <a:srgbClr val="ECECEC"/>
                </a:solidFill>
                <a:latin typeface="Bookman Old Style"/>
                <a:ea typeface="+mn-lt"/>
                <a:cs typeface="+mn-lt"/>
              </a:rPr>
              <a:t>Çalışmanın hedefi, yönetim bilişim sistemleri kapsamında </a:t>
            </a:r>
            <a:r>
              <a:rPr lang="tr-TR" sz="1400" dirty="0" err="1">
                <a:solidFill>
                  <a:srgbClr val="ECECEC"/>
                </a:solidFill>
                <a:latin typeface="Bookman Old Style"/>
                <a:ea typeface="+mn-lt"/>
                <a:cs typeface="+mn-lt"/>
              </a:rPr>
              <a:t>veritabanlarının</a:t>
            </a:r>
            <a:r>
              <a:rPr lang="tr-TR" sz="1400" dirty="0">
                <a:solidFill>
                  <a:srgbClr val="ECECEC"/>
                </a:solidFill>
                <a:latin typeface="Bookman Old Style"/>
                <a:ea typeface="+mn-lt"/>
                <a:cs typeface="+mn-lt"/>
              </a:rPr>
              <a:t> modellemesi, performans ölçümleri, sürecin iyileştirilmesi ve en uygun </a:t>
            </a:r>
            <a:r>
              <a:rPr lang="tr-TR" sz="1400" dirty="0" err="1">
                <a:solidFill>
                  <a:srgbClr val="ECECEC"/>
                </a:solidFill>
                <a:latin typeface="Bookman Old Style"/>
                <a:ea typeface="+mn-lt"/>
                <a:cs typeface="+mn-lt"/>
              </a:rPr>
              <a:t>veritabanı</a:t>
            </a:r>
            <a:r>
              <a:rPr lang="tr-TR" sz="1400" dirty="0">
                <a:solidFill>
                  <a:srgbClr val="ECECEC"/>
                </a:solidFill>
                <a:latin typeface="Bookman Old Style"/>
                <a:ea typeface="+mn-lt"/>
                <a:cs typeface="+mn-lt"/>
              </a:rPr>
              <a:t> seçiminde kullanıcılara rehberlik etmektir.</a:t>
            </a:r>
            <a:endParaRPr lang="tr-TR" sz="1400">
              <a:latin typeface="Bookman Old Style"/>
              <a:cs typeface="Arial" panose="020B0604020202020204"/>
            </a:endParaRPr>
          </a:p>
          <a:p>
            <a:pPr marL="344170" indent="-344170"/>
            <a:r>
              <a:rPr lang="tr-TR" sz="1400" dirty="0">
                <a:solidFill>
                  <a:srgbClr val="ECECEC"/>
                </a:solidFill>
                <a:latin typeface="Bookman Old Style"/>
                <a:ea typeface="+mn-lt"/>
                <a:cs typeface="+mn-lt"/>
              </a:rPr>
              <a:t>Teknolojik ilerleme ile </a:t>
            </a:r>
            <a:r>
              <a:rPr lang="tr-TR" sz="1400" dirty="0" err="1">
                <a:solidFill>
                  <a:srgbClr val="ECECEC"/>
                </a:solidFill>
                <a:latin typeface="Bookman Old Style"/>
                <a:ea typeface="+mn-lt"/>
                <a:cs typeface="+mn-lt"/>
              </a:rPr>
              <a:t>NoSQL</a:t>
            </a:r>
            <a:r>
              <a:rPr lang="tr-TR" sz="1400" dirty="0">
                <a:solidFill>
                  <a:srgbClr val="ECECEC"/>
                </a:solidFill>
                <a:latin typeface="Bookman Old Style"/>
                <a:ea typeface="+mn-lt"/>
                <a:cs typeface="+mn-lt"/>
              </a:rPr>
              <a:t> kavramının önemi artmıştır, bu makalede ilişkisel ve ilişkisel olmayan </a:t>
            </a:r>
            <a:r>
              <a:rPr lang="tr-TR" sz="1400" dirty="0" err="1">
                <a:solidFill>
                  <a:srgbClr val="ECECEC"/>
                </a:solidFill>
                <a:latin typeface="Bookman Old Style"/>
                <a:ea typeface="+mn-lt"/>
                <a:cs typeface="+mn-lt"/>
              </a:rPr>
              <a:t>veritabanı</a:t>
            </a:r>
            <a:r>
              <a:rPr lang="tr-TR" sz="1400" dirty="0">
                <a:solidFill>
                  <a:srgbClr val="ECECEC"/>
                </a:solidFill>
                <a:latin typeface="Bookman Old Style"/>
                <a:ea typeface="+mn-lt"/>
                <a:cs typeface="+mn-lt"/>
              </a:rPr>
              <a:t> yönetim sistemlerinin performans karşılaştırması yapılmıştır.</a:t>
            </a:r>
            <a:endParaRPr lang="tr-TR" sz="1400">
              <a:latin typeface="Bookman Old Style"/>
              <a:cs typeface="Arial" panose="020B0604020202020204"/>
            </a:endParaRPr>
          </a:p>
          <a:p>
            <a:pPr marL="344170" indent="-344170"/>
            <a:r>
              <a:rPr lang="tr-TR" sz="1400" dirty="0">
                <a:solidFill>
                  <a:srgbClr val="ECECEC"/>
                </a:solidFill>
                <a:latin typeface="Bookman Old Style"/>
                <a:ea typeface="+mn-lt"/>
                <a:cs typeface="+mn-lt"/>
              </a:rPr>
              <a:t>Literatür taramasında, </a:t>
            </a:r>
            <a:r>
              <a:rPr lang="tr-TR" sz="1400" dirty="0" err="1">
                <a:solidFill>
                  <a:srgbClr val="ECECEC"/>
                </a:solidFill>
                <a:latin typeface="Bookman Old Style"/>
                <a:ea typeface="+mn-lt"/>
                <a:cs typeface="+mn-lt"/>
              </a:rPr>
              <a:t>NoSQL</a:t>
            </a:r>
            <a:r>
              <a:rPr lang="tr-TR" sz="1400" dirty="0">
                <a:solidFill>
                  <a:srgbClr val="ECECEC"/>
                </a:solidFill>
                <a:latin typeface="Bookman Old Style"/>
                <a:ea typeface="+mn-lt"/>
                <a:cs typeface="+mn-lt"/>
              </a:rPr>
              <a:t> </a:t>
            </a:r>
            <a:r>
              <a:rPr lang="tr-TR" sz="1400" dirty="0" err="1">
                <a:solidFill>
                  <a:srgbClr val="ECECEC"/>
                </a:solidFill>
                <a:latin typeface="Bookman Old Style"/>
                <a:ea typeface="+mn-lt"/>
                <a:cs typeface="+mn-lt"/>
              </a:rPr>
              <a:t>veritabanları</a:t>
            </a:r>
            <a:r>
              <a:rPr lang="tr-TR" sz="1400" dirty="0">
                <a:solidFill>
                  <a:srgbClr val="ECECEC"/>
                </a:solidFill>
                <a:latin typeface="Bookman Old Style"/>
                <a:ea typeface="+mn-lt"/>
                <a:cs typeface="+mn-lt"/>
              </a:rPr>
              <a:t> performans karşılaştırması ve veri büyüklüklerinin etkisi üzerine yapılan çalışmalara referans verilmiştir.</a:t>
            </a:r>
            <a:endParaRPr lang="tr-TR" sz="1400">
              <a:latin typeface="Bookman Old Style"/>
              <a:cs typeface="Arial" panose="020B0604020202020204"/>
            </a:endParaRPr>
          </a:p>
          <a:p>
            <a:pPr marL="344170" indent="-344170"/>
            <a:r>
              <a:rPr lang="tr-TR" sz="1400" dirty="0">
                <a:solidFill>
                  <a:srgbClr val="ECECEC"/>
                </a:solidFill>
                <a:latin typeface="Bookman Old Style"/>
                <a:ea typeface="+mn-lt"/>
                <a:cs typeface="+mn-lt"/>
              </a:rPr>
              <a:t>Çalışmada, </a:t>
            </a:r>
            <a:r>
              <a:rPr lang="tr-TR" sz="1400" dirty="0" err="1">
                <a:solidFill>
                  <a:srgbClr val="ECECEC"/>
                </a:solidFill>
                <a:latin typeface="Bookman Old Style"/>
                <a:ea typeface="+mn-lt"/>
                <a:cs typeface="+mn-lt"/>
              </a:rPr>
              <a:t>MongoDB</a:t>
            </a:r>
            <a:r>
              <a:rPr lang="tr-TR" sz="1400" dirty="0">
                <a:solidFill>
                  <a:srgbClr val="ECECEC"/>
                </a:solidFill>
                <a:latin typeface="Bookman Old Style"/>
                <a:ea typeface="+mn-lt"/>
                <a:cs typeface="+mn-lt"/>
              </a:rPr>
              <a:t> ve MySQL'in performansları detaylı bir şekilde karşılaştırılmıştır, farklı sorgu tipleri üzerinde testler yapılmıştır.</a:t>
            </a:r>
            <a:endParaRPr lang="tr-TR" sz="1400" dirty="0">
              <a:latin typeface="Bookman Old Style"/>
              <a:cs typeface="Arial" panose="020B0604020202020204"/>
            </a:endParaRPr>
          </a:p>
        </p:txBody>
      </p:sp>
    </p:spTree>
    <p:extLst>
      <p:ext uri="{BB962C8B-B14F-4D97-AF65-F5344CB8AC3E}">
        <p14:creationId xmlns:p14="http://schemas.microsoft.com/office/powerpoint/2010/main" val="3248825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5573398-94D5-3DAA-C83F-919590CE7D6F}"/>
              </a:ext>
            </a:extLst>
          </p:cNvPr>
          <p:cNvSpPr>
            <a:spLocks noGrp="1"/>
          </p:cNvSpPr>
          <p:nvPr>
            <p:ph idx="1"/>
          </p:nvPr>
        </p:nvSpPr>
        <p:spPr>
          <a:xfrm>
            <a:off x="2773599" y="1357352"/>
            <a:ext cx="7796540" cy="4692592"/>
          </a:xfrm>
        </p:spPr>
        <p:txBody>
          <a:bodyPr vert="horz" lIns="91440" tIns="45720" rIns="91440" bIns="45720" rtlCol="0" anchor="ctr">
            <a:normAutofit/>
          </a:bodyPr>
          <a:lstStyle/>
          <a:p>
            <a:pPr marL="344170" indent="-344170"/>
            <a:r>
              <a:rPr lang="tr-TR" sz="1400" dirty="0">
                <a:latin typeface="Bookman Old Style"/>
                <a:ea typeface="+mn-lt"/>
                <a:cs typeface="+mn-lt"/>
              </a:rPr>
              <a:t>Analizler sonucunda </a:t>
            </a:r>
            <a:r>
              <a:rPr lang="tr-TR" sz="1400" dirty="0" err="1">
                <a:latin typeface="Bookman Old Style"/>
                <a:ea typeface="+mn-lt"/>
                <a:cs typeface="+mn-lt"/>
              </a:rPr>
              <a:t>NoSQL</a:t>
            </a:r>
            <a:r>
              <a:rPr lang="tr-TR" sz="1400" dirty="0">
                <a:latin typeface="Bookman Old Style"/>
                <a:ea typeface="+mn-lt"/>
                <a:cs typeface="+mn-lt"/>
              </a:rPr>
              <a:t> ağırlıklı </a:t>
            </a:r>
            <a:r>
              <a:rPr lang="tr-TR" sz="1400" dirty="0" err="1">
                <a:latin typeface="Bookman Old Style"/>
                <a:ea typeface="+mn-lt"/>
                <a:cs typeface="+mn-lt"/>
              </a:rPr>
              <a:t>veritabanlarının</a:t>
            </a:r>
            <a:r>
              <a:rPr lang="tr-TR" sz="1400" dirty="0">
                <a:latin typeface="Bookman Old Style"/>
                <a:ea typeface="+mn-lt"/>
                <a:cs typeface="+mn-lt"/>
              </a:rPr>
              <a:t> büyük veri çiftleri ve karmaşık sorgular için daha hızlı olduğu belirlenmiştir.</a:t>
            </a:r>
            <a:endParaRPr lang="tr-TR" sz="1400">
              <a:latin typeface="Bookman Old Style"/>
              <a:cs typeface="Arial" panose="020B0604020202020204"/>
            </a:endParaRPr>
          </a:p>
          <a:p>
            <a:pPr marL="344170" indent="-344170"/>
            <a:r>
              <a:rPr lang="tr-TR" sz="1400" dirty="0">
                <a:latin typeface="Bookman Old Style"/>
                <a:ea typeface="+mn-lt"/>
                <a:cs typeface="+mn-lt"/>
              </a:rPr>
              <a:t>Yazma ve silme işlemleri üzerinde yapılan testlerde </a:t>
            </a:r>
            <a:r>
              <a:rPr lang="tr-TR" sz="1400" dirty="0" err="1">
                <a:latin typeface="Bookman Old Style"/>
                <a:ea typeface="+mn-lt"/>
                <a:cs typeface="+mn-lt"/>
              </a:rPr>
              <a:t>MongoDB'un</a:t>
            </a:r>
            <a:r>
              <a:rPr lang="tr-TR" sz="1400" dirty="0">
                <a:latin typeface="Bookman Old Style"/>
                <a:ea typeface="+mn-lt"/>
                <a:cs typeface="+mn-lt"/>
              </a:rPr>
              <a:t> MySQL'e göre daha iyi performans gösterdiği görülmüştür.</a:t>
            </a:r>
            <a:endParaRPr lang="tr-TR" sz="1400">
              <a:latin typeface="Bookman Old Style"/>
              <a:cs typeface="Arial" panose="020B0604020202020204"/>
            </a:endParaRPr>
          </a:p>
          <a:p>
            <a:pPr marL="344170" indent="-344170"/>
            <a:r>
              <a:rPr lang="tr-TR" sz="1400" dirty="0">
                <a:latin typeface="Bookman Old Style"/>
                <a:ea typeface="+mn-lt"/>
                <a:cs typeface="+mn-lt"/>
              </a:rPr>
              <a:t>İşlemci ve işlemci çekirdeklerinin farklı yapılandırmaları üzerinde testler yapılmış, farklı sorgu karmaşıklıklarının performansa etkisi incelenmiştir.</a:t>
            </a:r>
            <a:endParaRPr lang="tr-TR" sz="1400">
              <a:latin typeface="Bookman Old Style"/>
              <a:cs typeface="Arial" panose="020B0604020202020204"/>
            </a:endParaRPr>
          </a:p>
          <a:p>
            <a:pPr marL="344170" indent="-344170"/>
            <a:r>
              <a:rPr lang="tr-TR" sz="1400" dirty="0">
                <a:latin typeface="Bookman Old Style"/>
                <a:ea typeface="+mn-lt"/>
                <a:cs typeface="+mn-lt"/>
              </a:rPr>
              <a:t>Çalışmanın sonuçları, işletmelere hangi durumlarda hangi </a:t>
            </a:r>
            <a:r>
              <a:rPr lang="tr-TR" sz="1400" dirty="0" err="1">
                <a:latin typeface="Bookman Old Style"/>
                <a:ea typeface="+mn-lt"/>
                <a:cs typeface="+mn-lt"/>
              </a:rPr>
              <a:t>veritabanı</a:t>
            </a:r>
            <a:r>
              <a:rPr lang="tr-TR" sz="1400" dirty="0">
                <a:latin typeface="Bookman Old Style"/>
                <a:ea typeface="+mn-lt"/>
                <a:cs typeface="+mn-lt"/>
              </a:rPr>
              <a:t> yönetim sistemini kullanmaları gerektiği konusunda fikir vermektedir.</a:t>
            </a:r>
            <a:endParaRPr lang="tr-TR" sz="1400">
              <a:latin typeface="Bookman Old Style"/>
              <a:cs typeface="Arial" panose="020B0604020202020204"/>
            </a:endParaRPr>
          </a:p>
          <a:p>
            <a:pPr marL="344170" indent="-344170"/>
            <a:r>
              <a:rPr lang="tr-TR" sz="1400" dirty="0">
                <a:latin typeface="Bookman Old Style"/>
                <a:ea typeface="+mn-lt"/>
                <a:cs typeface="+mn-lt"/>
              </a:rPr>
              <a:t>Sonuç olarak, ilişkisel ve ilişkisel olmayan </a:t>
            </a:r>
            <a:r>
              <a:rPr lang="tr-TR" sz="1400" err="1">
                <a:latin typeface="Bookman Old Style"/>
                <a:ea typeface="+mn-lt"/>
                <a:cs typeface="+mn-lt"/>
              </a:rPr>
              <a:t>veritabanlarının</a:t>
            </a:r>
            <a:r>
              <a:rPr lang="tr-TR" sz="1400" dirty="0">
                <a:latin typeface="Bookman Old Style"/>
                <a:ea typeface="+mn-lt"/>
                <a:cs typeface="+mn-lt"/>
              </a:rPr>
              <a:t> avantaj ve dezavantajlarına değinilmiş, </a:t>
            </a:r>
            <a:r>
              <a:rPr lang="tr-TR" sz="1400" err="1">
                <a:latin typeface="Bookman Old Style"/>
                <a:ea typeface="+mn-lt"/>
                <a:cs typeface="+mn-lt"/>
              </a:rPr>
              <a:t>NoSQL</a:t>
            </a:r>
            <a:r>
              <a:rPr lang="tr-TR" sz="1400" dirty="0">
                <a:latin typeface="Bookman Old Style"/>
                <a:ea typeface="+mn-lt"/>
                <a:cs typeface="+mn-lt"/>
              </a:rPr>
              <a:t> </a:t>
            </a:r>
            <a:r>
              <a:rPr lang="tr-TR" sz="1400" err="1">
                <a:latin typeface="Bookman Old Style"/>
                <a:ea typeface="+mn-lt"/>
                <a:cs typeface="+mn-lt"/>
              </a:rPr>
              <a:t>veritabanlarının</a:t>
            </a:r>
            <a:r>
              <a:rPr lang="tr-TR" sz="1400" dirty="0">
                <a:latin typeface="Bookman Old Style"/>
                <a:ea typeface="+mn-lt"/>
                <a:cs typeface="+mn-lt"/>
              </a:rPr>
              <a:t> performans açısından etkin olduğu vurgulanmıştır.</a:t>
            </a:r>
            <a:endParaRPr lang="tr-TR" sz="1400" dirty="0">
              <a:latin typeface="Bookman Old Style"/>
              <a:cs typeface="Arial" panose="020B0604020202020204"/>
            </a:endParaRPr>
          </a:p>
          <a:p>
            <a:pPr marL="344170" indent="-344170"/>
            <a:endParaRPr lang="tr-TR" dirty="0">
              <a:cs typeface="Arial" panose="020B0604020202020204"/>
            </a:endParaRPr>
          </a:p>
        </p:txBody>
      </p:sp>
    </p:spTree>
    <p:extLst>
      <p:ext uri="{BB962C8B-B14F-4D97-AF65-F5344CB8AC3E}">
        <p14:creationId xmlns:p14="http://schemas.microsoft.com/office/powerpoint/2010/main" val="113679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BC2360-02F5-8DBA-0770-09CD820C05D9}"/>
              </a:ext>
            </a:extLst>
          </p:cNvPr>
          <p:cNvSpPr>
            <a:spLocks noGrp="1"/>
          </p:cNvSpPr>
          <p:nvPr>
            <p:ph type="title"/>
          </p:nvPr>
        </p:nvSpPr>
        <p:spPr/>
        <p:txBody>
          <a:bodyPr>
            <a:normAutofit/>
          </a:bodyPr>
          <a:lstStyle/>
          <a:p>
            <a:pPr algn="l"/>
            <a:r>
              <a:rPr lang="tr-TR" sz="2000" dirty="0">
                <a:latin typeface="Comic Sans MS"/>
                <a:ea typeface="+mj-lt"/>
                <a:cs typeface="+mj-lt"/>
              </a:rPr>
              <a:t>2. BİLİŞİM SİSTEMLERİ VE YÖNETİMİ (INFORMATION SYSTEMS AND MANAGEMENT) </a:t>
            </a:r>
            <a:endParaRPr lang="tr-TR" sz="2000" dirty="0">
              <a:latin typeface="Comic Sans MS"/>
            </a:endParaRPr>
          </a:p>
        </p:txBody>
      </p:sp>
      <p:sp>
        <p:nvSpPr>
          <p:cNvPr id="3" name="İçerik Yer Tutucusu 2">
            <a:extLst>
              <a:ext uri="{FF2B5EF4-FFF2-40B4-BE49-F238E27FC236}">
                <a16:creationId xmlns:a16="http://schemas.microsoft.com/office/drawing/2014/main" id="{2E63F441-4491-0C19-CC4F-C2094C95C08B}"/>
              </a:ext>
            </a:extLst>
          </p:cNvPr>
          <p:cNvSpPr>
            <a:spLocks noGrp="1"/>
          </p:cNvSpPr>
          <p:nvPr>
            <p:ph idx="1"/>
          </p:nvPr>
        </p:nvSpPr>
        <p:spPr>
          <a:xfrm>
            <a:off x="2011600" y="2130558"/>
            <a:ext cx="8312010" cy="3247033"/>
          </a:xfrm>
        </p:spPr>
        <p:txBody>
          <a:bodyPr vert="horz" lIns="91440" tIns="45720" rIns="91440" bIns="45720" rtlCol="0" anchor="t">
            <a:noAutofit/>
          </a:bodyPr>
          <a:lstStyle/>
          <a:p>
            <a:pPr marL="344170" indent="-344170">
              <a:buAutoNum type="arabicPeriod"/>
            </a:pPr>
            <a:r>
              <a:rPr lang="tr-TR" sz="1100" dirty="0">
                <a:solidFill>
                  <a:srgbClr val="ECECEC"/>
                </a:solidFill>
                <a:latin typeface="Bookman Old Style"/>
                <a:ea typeface="+mn-lt"/>
                <a:cs typeface="+mn-lt"/>
              </a:rPr>
              <a:t>Bilişim sistemi, organizasyonlarda bilgiyi toplamak, düzenlemek, işlemek ve saklamak için kullanılır.</a:t>
            </a:r>
            <a:endParaRPr lang="tr-TR" sz="1100" dirty="0">
              <a:latin typeface="Bookman Old Style"/>
            </a:endParaRPr>
          </a:p>
          <a:p>
            <a:pPr marL="344170" indent="-344170">
              <a:buAutoNum type="arabicPeriod"/>
            </a:pPr>
            <a:r>
              <a:rPr lang="tr-TR" sz="1100" dirty="0">
                <a:solidFill>
                  <a:srgbClr val="ECECEC"/>
                </a:solidFill>
                <a:latin typeface="Bookman Old Style"/>
                <a:ea typeface="+mn-lt"/>
                <a:cs typeface="+mn-lt"/>
              </a:rPr>
              <a:t>Bilişim sistemlerinde üç temel aktivite bulunur: girdi, işlem ve çıktı.</a:t>
            </a:r>
            <a:endParaRPr lang="tr-TR" sz="1100" dirty="0">
              <a:latin typeface="Bookman Old Style"/>
            </a:endParaRPr>
          </a:p>
          <a:p>
            <a:pPr marL="0" indent="0">
              <a:buNone/>
            </a:pPr>
            <a:r>
              <a:rPr lang="tr-TR" sz="1100" dirty="0">
                <a:solidFill>
                  <a:srgbClr val="ECECEC"/>
                </a:solidFill>
                <a:latin typeface="Bookman Old Style"/>
                <a:ea typeface="+mn-lt"/>
                <a:cs typeface="+mn-lt"/>
              </a:rPr>
              <a:t>Girdi, organizasyonun içinden veya dış çevreden ham veriyi toplar.</a:t>
            </a:r>
            <a:endParaRPr lang="tr-TR" sz="1100" dirty="0">
              <a:latin typeface="Bookman Old Style"/>
            </a:endParaRPr>
          </a:p>
          <a:p>
            <a:pPr marL="0" indent="0">
              <a:buNone/>
            </a:pPr>
            <a:r>
              <a:rPr lang="tr-TR" sz="1100" dirty="0">
                <a:solidFill>
                  <a:srgbClr val="ECECEC"/>
                </a:solidFill>
                <a:latin typeface="Bookman Old Style"/>
                <a:ea typeface="+mn-lt"/>
                <a:cs typeface="+mn-lt"/>
              </a:rPr>
              <a:t>İşlem, ham veriyi anlamlı bir biçime dönüştürür.</a:t>
            </a:r>
            <a:endParaRPr lang="tr-TR" sz="1100" dirty="0">
              <a:latin typeface="Bookman Old Style"/>
            </a:endParaRPr>
          </a:p>
          <a:p>
            <a:pPr marL="0" indent="0">
              <a:buNone/>
            </a:pPr>
            <a:r>
              <a:rPr lang="tr-TR" sz="1100" dirty="0">
                <a:solidFill>
                  <a:srgbClr val="ECECEC"/>
                </a:solidFill>
                <a:latin typeface="Bookman Old Style"/>
                <a:ea typeface="+mn-lt"/>
                <a:cs typeface="+mn-lt"/>
              </a:rPr>
              <a:t>Çıktı, işlenmiş bilgiyi insanlara veya aktivitelere aktarır.</a:t>
            </a:r>
            <a:endParaRPr lang="tr-TR" sz="1100" dirty="0">
              <a:latin typeface="Bookman Old Style"/>
            </a:endParaRPr>
          </a:p>
          <a:p>
            <a:pPr marL="344170" indent="-344170">
              <a:buAutoNum type="arabicPeriod"/>
            </a:pPr>
            <a:r>
              <a:rPr lang="tr-TR" sz="1100" dirty="0">
                <a:solidFill>
                  <a:srgbClr val="ECECEC"/>
                </a:solidFill>
                <a:latin typeface="Bookman Old Style"/>
                <a:ea typeface="+mn-lt"/>
                <a:cs typeface="+mn-lt"/>
              </a:rPr>
              <a:t>İşletmeler için, bilişim sistemleri sadece mekanik yapılar değil, aynı zamanda bilişim teknolojilerinden yararlanan yönetimsel çözümlerdir.</a:t>
            </a:r>
            <a:endParaRPr lang="tr-TR" sz="1100" dirty="0">
              <a:latin typeface="Bookman Old Style"/>
            </a:endParaRPr>
          </a:p>
          <a:p>
            <a:pPr marL="344170" indent="-344170">
              <a:buAutoNum type="arabicPeriod"/>
            </a:pPr>
            <a:r>
              <a:rPr lang="tr-TR" sz="1100" dirty="0">
                <a:solidFill>
                  <a:srgbClr val="ECECEC"/>
                </a:solidFill>
                <a:latin typeface="Bookman Old Style"/>
                <a:ea typeface="+mn-lt"/>
                <a:cs typeface="+mn-lt"/>
              </a:rPr>
              <a:t>Etkin bir şekilde bilişim sistemlerinden yararlanabilmek için organizasyonun yönetim ve teknoloji konularında bilgi sahibi olması gerekir.</a:t>
            </a:r>
            <a:endParaRPr lang="tr-TR" sz="1100" dirty="0">
              <a:latin typeface="Bookman Old Style"/>
            </a:endParaRPr>
          </a:p>
          <a:p>
            <a:pPr marL="0" indent="0">
              <a:buNone/>
            </a:pPr>
            <a:endParaRPr lang="tr-TR" dirty="0">
              <a:cs typeface="Arial" panose="020B0604020202020204"/>
            </a:endParaRPr>
          </a:p>
        </p:txBody>
      </p:sp>
    </p:spTree>
    <p:extLst>
      <p:ext uri="{BB962C8B-B14F-4D97-AF65-F5344CB8AC3E}">
        <p14:creationId xmlns:p14="http://schemas.microsoft.com/office/powerpoint/2010/main" val="6453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daire, diyagram, yazı tipi içeren bir resim&#10;&#10;Açıklama otomatik olarak oluşturuldu">
            <a:extLst>
              <a:ext uri="{FF2B5EF4-FFF2-40B4-BE49-F238E27FC236}">
                <a16:creationId xmlns:a16="http://schemas.microsoft.com/office/drawing/2014/main" id="{9A979406-7319-88C8-D45A-E63DF18BEB06}"/>
              </a:ext>
            </a:extLst>
          </p:cNvPr>
          <p:cNvPicPr>
            <a:picLocks noChangeAspect="1"/>
          </p:cNvPicPr>
          <p:nvPr/>
        </p:nvPicPr>
        <p:blipFill>
          <a:blip r:embed="rId2"/>
          <a:stretch>
            <a:fillRect/>
          </a:stretch>
        </p:blipFill>
        <p:spPr>
          <a:xfrm>
            <a:off x="4271962" y="1733550"/>
            <a:ext cx="3648075" cy="3390900"/>
          </a:xfrm>
          <a:prstGeom prst="rect">
            <a:avLst/>
          </a:prstGeom>
        </p:spPr>
      </p:pic>
    </p:spTree>
    <p:extLst>
      <p:ext uri="{BB962C8B-B14F-4D97-AF65-F5344CB8AC3E}">
        <p14:creationId xmlns:p14="http://schemas.microsoft.com/office/powerpoint/2010/main" val="152121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2A010-666E-68BE-9816-FECCB2BF3E2F}"/>
              </a:ext>
            </a:extLst>
          </p:cNvPr>
          <p:cNvSpPr>
            <a:spLocks noGrp="1"/>
          </p:cNvSpPr>
          <p:nvPr>
            <p:ph type="title"/>
          </p:nvPr>
        </p:nvSpPr>
        <p:spPr/>
        <p:txBody>
          <a:bodyPr/>
          <a:lstStyle/>
          <a:p>
            <a:pPr algn="l"/>
            <a:r>
              <a:rPr lang="tr-TR" sz="2000" b="1" dirty="0">
                <a:solidFill>
                  <a:srgbClr val="ECECEC"/>
                </a:solidFill>
                <a:latin typeface="Comic Sans MS"/>
                <a:ea typeface="+mj-lt"/>
                <a:cs typeface="+mj-lt"/>
              </a:rPr>
              <a:t>3- Veri Tabanı ve Veri Tabanı Yönetim Sistemleri (Database </a:t>
            </a:r>
            <a:r>
              <a:rPr lang="tr-TR" sz="2000" b="1" dirty="0" err="1">
                <a:solidFill>
                  <a:srgbClr val="ECECEC"/>
                </a:solidFill>
                <a:latin typeface="Comic Sans MS"/>
                <a:ea typeface="+mj-lt"/>
                <a:cs typeface="+mj-lt"/>
              </a:rPr>
              <a:t>and</a:t>
            </a:r>
            <a:r>
              <a:rPr lang="tr-TR" sz="2000" b="1" dirty="0">
                <a:solidFill>
                  <a:srgbClr val="ECECEC"/>
                </a:solidFill>
                <a:latin typeface="Comic Sans MS"/>
                <a:ea typeface="+mj-lt"/>
                <a:cs typeface="+mj-lt"/>
              </a:rPr>
              <a:t> Database Management </a:t>
            </a:r>
            <a:r>
              <a:rPr lang="tr-TR" sz="2000" b="1" dirty="0" err="1">
                <a:solidFill>
                  <a:srgbClr val="ECECEC"/>
                </a:solidFill>
                <a:latin typeface="Comic Sans MS"/>
                <a:ea typeface="+mj-lt"/>
                <a:cs typeface="+mj-lt"/>
              </a:rPr>
              <a:t>System</a:t>
            </a:r>
            <a:r>
              <a:rPr lang="tr-TR" sz="2000" b="1" dirty="0">
                <a:solidFill>
                  <a:srgbClr val="ECECEC"/>
                </a:solidFill>
                <a:latin typeface="Comic Sans MS"/>
                <a:ea typeface="+mj-lt"/>
                <a:cs typeface="+mj-lt"/>
              </a:rPr>
              <a:t>)</a:t>
            </a:r>
            <a:endParaRPr lang="tr-TR" sz="2000" dirty="0">
              <a:latin typeface="Comic Sans MS"/>
              <a:cs typeface="Arial" panose="020B0604020202020204"/>
            </a:endParaRPr>
          </a:p>
        </p:txBody>
      </p:sp>
      <p:sp>
        <p:nvSpPr>
          <p:cNvPr id="3" name="İçerik Yer Tutucusu 2">
            <a:extLst>
              <a:ext uri="{FF2B5EF4-FFF2-40B4-BE49-F238E27FC236}">
                <a16:creationId xmlns:a16="http://schemas.microsoft.com/office/drawing/2014/main" id="{73FD61CB-D9A2-2343-977E-A20172A87D0E}"/>
              </a:ext>
            </a:extLst>
          </p:cNvPr>
          <p:cNvSpPr>
            <a:spLocks noGrp="1"/>
          </p:cNvSpPr>
          <p:nvPr>
            <p:ph idx="1"/>
          </p:nvPr>
        </p:nvSpPr>
        <p:spPr/>
        <p:txBody>
          <a:bodyPr vert="horz" lIns="91440" tIns="45720" rIns="91440" bIns="45720" rtlCol="0" anchor="t">
            <a:normAutofit/>
          </a:bodyPr>
          <a:lstStyle/>
          <a:p>
            <a:pPr marL="344170" indent="-344170"/>
            <a:r>
              <a:rPr lang="tr-TR" sz="1600" dirty="0">
                <a:solidFill>
                  <a:srgbClr val="ECECEC"/>
                </a:solidFill>
                <a:latin typeface="Bookman Old Style"/>
                <a:ea typeface="+mn-lt"/>
                <a:cs typeface="+mn-lt"/>
              </a:rPr>
              <a:t>Veri tabanı, kullanım amacına uygun şekilde düzenlenmiş veri topluluğudur ve birbirleriyle ilişkili verilerin mantıksal ve fiziksel olarak tanımlandığı bilgi depolarını içerir.</a:t>
            </a:r>
            <a:endParaRPr lang="tr-TR" sz="1600" dirty="0">
              <a:latin typeface="Bookman Old Style"/>
              <a:cs typeface="Arial" panose="020B0604020202020204"/>
            </a:endParaRPr>
          </a:p>
          <a:p>
            <a:pPr marL="344170" indent="-344170"/>
            <a:r>
              <a:rPr lang="tr-TR" sz="1600" dirty="0">
                <a:solidFill>
                  <a:srgbClr val="ECECEC"/>
                </a:solidFill>
                <a:latin typeface="Bookman Old Style"/>
                <a:ea typeface="+mn-lt"/>
                <a:cs typeface="+mn-lt"/>
              </a:rPr>
              <a:t>Veri tabanı yönetim sistemleri (VTYS), birden çok bağlantıyı aynı anda sağlayabilir ve veri tabanı yönetiminin bir parçası olarak verinin depolanması, kullanılması ve erişilmesi gibi işlemleri yönetir.</a:t>
            </a:r>
            <a:endParaRPr lang="tr-TR" sz="1600" dirty="0">
              <a:latin typeface="Bookman Old Style"/>
              <a:cs typeface="Arial" panose="020B0604020202020204"/>
            </a:endParaRPr>
          </a:p>
          <a:p>
            <a:pPr marL="344170" indent="-344170"/>
            <a:r>
              <a:rPr lang="tr-TR" sz="1600" dirty="0">
                <a:solidFill>
                  <a:srgbClr val="ECECEC"/>
                </a:solidFill>
                <a:latin typeface="Bookman Old Style"/>
                <a:ea typeface="+mn-lt"/>
                <a:cs typeface="+mn-lt"/>
              </a:rPr>
              <a:t>VTYS, veri tabanı, ve uygulama programlarını kapsayan yapıya "veri tabanı sistemi (VTS)" denir.</a:t>
            </a:r>
            <a:endParaRPr lang="tr-TR" sz="1600" dirty="0">
              <a:latin typeface="Bookman Old Style"/>
              <a:cs typeface="Arial" panose="020B0604020202020204"/>
            </a:endParaRPr>
          </a:p>
          <a:p>
            <a:pPr marL="344170" indent="-344170"/>
            <a:r>
              <a:rPr lang="tr-TR" sz="1600" dirty="0">
                <a:solidFill>
                  <a:srgbClr val="ECECEC"/>
                </a:solidFill>
                <a:latin typeface="Bookman Old Style"/>
                <a:ea typeface="+mn-lt"/>
                <a:cs typeface="+mn-lt"/>
              </a:rPr>
              <a:t>Veri tabanı modelleri sekiz kategoriye ayrılabilir:</a:t>
            </a:r>
            <a:endParaRPr lang="tr-TR" sz="1600" dirty="0">
              <a:latin typeface="Bookman Old Style"/>
              <a:cs typeface="Arial" panose="020B0604020202020204"/>
            </a:endParaRPr>
          </a:p>
        </p:txBody>
      </p:sp>
    </p:spTree>
    <p:extLst>
      <p:ext uri="{BB962C8B-B14F-4D97-AF65-F5344CB8AC3E}">
        <p14:creationId xmlns:p14="http://schemas.microsoft.com/office/powerpoint/2010/main" val="360035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ekran görüntüsü, diyagram, çizgi içeren bir resim&#10;&#10;Açıklama otomatik olarak oluşturuldu">
            <a:extLst>
              <a:ext uri="{FF2B5EF4-FFF2-40B4-BE49-F238E27FC236}">
                <a16:creationId xmlns:a16="http://schemas.microsoft.com/office/drawing/2014/main" id="{7A707856-FE9B-228E-EF97-9B3702F69C38}"/>
              </a:ext>
            </a:extLst>
          </p:cNvPr>
          <p:cNvPicPr>
            <a:picLocks noChangeAspect="1"/>
          </p:cNvPicPr>
          <p:nvPr/>
        </p:nvPicPr>
        <p:blipFill>
          <a:blip r:embed="rId2"/>
          <a:stretch>
            <a:fillRect/>
          </a:stretch>
        </p:blipFill>
        <p:spPr>
          <a:xfrm>
            <a:off x="4110038" y="1519238"/>
            <a:ext cx="3971925" cy="3819525"/>
          </a:xfrm>
          <a:prstGeom prst="rect">
            <a:avLst/>
          </a:prstGeom>
        </p:spPr>
      </p:pic>
    </p:spTree>
    <p:extLst>
      <p:ext uri="{BB962C8B-B14F-4D97-AF65-F5344CB8AC3E}">
        <p14:creationId xmlns:p14="http://schemas.microsoft.com/office/powerpoint/2010/main" val="318052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5CD29E-4D85-DC84-5474-7DA30CCE2CC9}"/>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1- Düz model veya tablo modeli:</a:t>
            </a:r>
            <a:endParaRPr lang="tr-TR" dirty="0">
              <a:latin typeface="Comic Sans MS"/>
              <a:cs typeface="Arial" panose="020B0604020202020204"/>
            </a:endParaRP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C23D8EA4-5736-7B9D-8451-AC799FD5D988}"/>
              </a:ext>
            </a:extLst>
          </p:cNvPr>
          <p:cNvPicPr>
            <a:picLocks noGrp="1" noChangeAspect="1"/>
          </p:cNvPicPr>
          <p:nvPr>
            <p:ph idx="1"/>
          </p:nvPr>
        </p:nvPicPr>
        <p:blipFill>
          <a:blip r:embed="rId2"/>
          <a:stretch>
            <a:fillRect/>
          </a:stretch>
        </p:blipFill>
        <p:spPr>
          <a:xfrm>
            <a:off x="5452518" y="2661119"/>
            <a:ext cx="4781550" cy="1533525"/>
          </a:xfrm>
        </p:spPr>
      </p:pic>
      <p:sp>
        <p:nvSpPr>
          <p:cNvPr id="4" name="Metin Yer Tutucusu 3">
            <a:extLst>
              <a:ext uri="{FF2B5EF4-FFF2-40B4-BE49-F238E27FC236}">
                <a16:creationId xmlns:a16="http://schemas.microsoft.com/office/drawing/2014/main" id="{BFA524A0-6F64-6F76-0326-FEAF679BE588}"/>
              </a:ext>
            </a:extLst>
          </p:cNvPr>
          <p:cNvSpPr>
            <a:spLocks noGrp="1"/>
          </p:cNvSpPr>
          <p:nvPr>
            <p:ph type="body" sz="half" idx="2"/>
          </p:nvPr>
        </p:nvSpPr>
        <p:spPr/>
        <p:txBody>
          <a:bodyPr vert="horz" lIns="91440" tIns="45720" rIns="91440" bIns="45720" rtlCol="0" anchor="t">
            <a:normAutofit/>
          </a:bodyPr>
          <a:lstStyle/>
          <a:p>
            <a:r>
              <a:rPr lang="tr-TR" dirty="0">
                <a:solidFill>
                  <a:srgbClr val="ECECEC"/>
                </a:solidFill>
                <a:latin typeface="Bookman Old Style"/>
                <a:ea typeface="+mn-lt"/>
                <a:cs typeface="+mn-lt"/>
              </a:rPr>
              <a:t>İki boyutlu veri gruplarını içerir. Kullanıcı adları ve şifreler gibi verileri içerebilir.</a:t>
            </a:r>
            <a:endParaRPr lang="tr-TR" dirty="0">
              <a:latin typeface="Bookman Old Style"/>
            </a:endParaRPr>
          </a:p>
        </p:txBody>
      </p:sp>
    </p:spTree>
    <p:extLst>
      <p:ext uri="{BB962C8B-B14F-4D97-AF65-F5344CB8AC3E}">
        <p14:creationId xmlns:p14="http://schemas.microsoft.com/office/powerpoint/2010/main" val="242882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3680-5A9B-C435-6BAE-340755998A53}"/>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2- Hiyerarşik Veri Modeli:</a:t>
            </a:r>
            <a:endParaRPr lang="tr-TR" sz="2000" dirty="0">
              <a:latin typeface="Comic Sans MS"/>
              <a:cs typeface="Arial" panose="020B0604020202020204"/>
            </a:endParaRPr>
          </a:p>
        </p:txBody>
      </p:sp>
      <p:pic>
        <p:nvPicPr>
          <p:cNvPr id="5" name="İçerik Yer Tutucusu 4" descr="metin, ekran görüntüsü, yazı tipi, logo içeren bir resim&#10;&#10;Açıklama otomatik olarak oluşturuldu">
            <a:extLst>
              <a:ext uri="{FF2B5EF4-FFF2-40B4-BE49-F238E27FC236}">
                <a16:creationId xmlns:a16="http://schemas.microsoft.com/office/drawing/2014/main" id="{748C37EC-59F3-CC90-9C35-52765EECA681}"/>
              </a:ext>
            </a:extLst>
          </p:cNvPr>
          <p:cNvPicPr>
            <a:picLocks noGrp="1" noChangeAspect="1"/>
          </p:cNvPicPr>
          <p:nvPr>
            <p:ph idx="1"/>
          </p:nvPr>
        </p:nvPicPr>
        <p:blipFill>
          <a:blip r:embed="rId2"/>
          <a:stretch>
            <a:fillRect/>
          </a:stretch>
        </p:blipFill>
        <p:spPr>
          <a:xfrm>
            <a:off x="5500143" y="2232494"/>
            <a:ext cx="4686300" cy="2390775"/>
          </a:xfrm>
        </p:spPr>
      </p:pic>
      <p:sp>
        <p:nvSpPr>
          <p:cNvPr id="4" name="Metin Yer Tutucusu 3">
            <a:extLst>
              <a:ext uri="{FF2B5EF4-FFF2-40B4-BE49-F238E27FC236}">
                <a16:creationId xmlns:a16="http://schemas.microsoft.com/office/drawing/2014/main" id="{7E4DB708-D7E3-B969-70C9-22F9ACA33755}"/>
              </a:ext>
            </a:extLst>
          </p:cNvPr>
          <p:cNvSpPr>
            <a:spLocks noGrp="1"/>
          </p:cNvSpPr>
          <p:nvPr>
            <p:ph type="body" sz="half" idx="2"/>
          </p:nvPr>
        </p:nvSpPr>
        <p:spPr/>
        <p:txBody>
          <a:bodyPr vert="horz" lIns="91440" tIns="45720" rIns="91440" bIns="45720" rtlCol="0" anchor="t">
            <a:normAutofit/>
          </a:bodyPr>
          <a:lstStyle/>
          <a:p>
            <a:r>
              <a:rPr lang="tr-TR" sz="2000" dirty="0">
                <a:solidFill>
                  <a:srgbClr val="ECECEC"/>
                </a:solidFill>
                <a:latin typeface="Bookman Old Style"/>
                <a:ea typeface="+mn-lt"/>
                <a:cs typeface="+mn-lt"/>
              </a:rPr>
              <a:t>Verileri ağaç yapısı şeklinde düzenler.</a:t>
            </a:r>
            <a:endParaRPr lang="tr-TR" sz="2000" dirty="0">
              <a:latin typeface="Bookman Old Style"/>
            </a:endParaRPr>
          </a:p>
        </p:txBody>
      </p:sp>
    </p:spTree>
    <p:extLst>
      <p:ext uri="{BB962C8B-B14F-4D97-AF65-F5344CB8AC3E}">
        <p14:creationId xmlns:p14="http://schemas.microsoft.com/office/powerpoint/2010/main" val="376857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3680-5A9B-C435-6BAE-340755998A53}"/>
              </a:ext>
            </a:extLst>
          </p:cNvPr>
          <p:cNvSpPr>
            <a:spLocks noGrp="1"/>
          </p:cNvSpPr>
          <p:nvPr>
            <p:ph type="title"/>
          </p:nvPr>
        </p:nvSpPr>
        <p:spPr/>
        <p:txBody>
          <a:bodyPr vert="horz" lIns="91440" tIns="45720" rIns="91440" bIns="45720" rtlCol="0" anchor="ctr">
            <a:normAutofit/>
          </a:bodyPr>
          <a:lstStyle/>
          <a:p>
            <a:pPr algn="ctr"/>
            <a:r>
              <a:rPr lang="tr-TR" sz="2000" dirty="0">
                <a:solidFill>
                  <a:srgbClr val="ECECEC"/>
                </a:solidFill>
                <a:latin typeface="Comic Sans MS"/>
                <a:ea typeface="+mj-lt"/>
                <a:cs typeface="+mj-lt"/>
              </a:rPr>
              <a:t>3- Ağ veri modeli:</a:t>
            </a:r>
            <a:endParaRPr lang="tr-TR" sz="2000" dirty="0">
              <a:latin typeface="Comic Sans MS"/>
              <a:ea typeface="+mj-lt"/>
              <a:cs typeface="+mj-lt"/>
            </a:endParaRPr>
          </a:p>
        </p:txBody>
      </p:sp>
      <p:sp>
        <p:nvSpPr>
          <p:cNvPr id="4" name="Metin Yer Tutucusu 3">
            <a:extLst>
              <a:ext uri="{FF2B5EF4-FFF2-40B4-BE49-F238E27FC236}">
                <a16:creationId xmlns:a16="http://schemas.microsoft.com/office/drawing/2014/main" id="{7E4DB708-D7E3-B969-70C9-22F9ACA33755}"/>
              </a:ext>
            </a:extLst>
          </p:cNvPr>
          <p:cNvSpPr>
            <a:spLocks noGrp="1"/>
          </p:cNvSpPr>
          <p:nvPr>
            <p:ph type="body" sz="half" idx="2"/>
          </p:nvPr>
        </p:nvSpPr>
        <p:spPr/>
        <p:txBody>
          <a:bodyPr vert="horz" lIns="91440" tIns="45720" rIns="91440" bIns="45720" rtlCol="0" anchor="t">
            <a:normAutofit/>
          </a:bodyPr>
          <a:lstStyle/>
          <a:p>
            <a:r>
              <a:rPr lang="tr-TR" dirty="0">
                <a:solidFill>
                  <a:srgbClr val="ECECEC"/>
                </a:solidFill>
                <a:latin typeface="Bookman Old Style"/>
                <a:ea typeface="+mn-lt"/>
                <a:cs typeface="+mn-lt"/>
              </a:rPr>
              <a:t>Hiyerarşik modelin geliştirilmiş halidir ve </a:t>
            </a:r>
            <a:r>
              <a:rPr lang="tr-TR" err="1">
                <a:solidFill>
                  <a:srgbClr val="ECECEC"/>
                </a:solidFill>
                <a:latin typeface="Bookman Old Style"/>
                <a:ea typeface="+mn-lt"/>
                <a:cs typeface="+mn-lt"/>
              </a:rPr>
              <a:t>çoka</a:t>
            </a:r>
            <a:r>
              <a:rPr lang="tr-TR" dirty="0">
                <a:solidFill>
                  <a:srgbClr val="ECECEC"/>
                </a:solidFill>
                <a:latin typeface="Bookman Old Style"/>
                <a:ea typeface="+mn-lt"/>
                <a:cs typeface="+mn-lt"/>
              </a:rPr>
              <a:t>-çok ilişkileri modellenebilir.</a:t>
            </a:r>
            <a:endParaRPr lang="tr-TR" dirty="0">
              <a:latin typeface="Bookman Old Style"/>
              <a:ea typeface="+mn-lt"/>
              <a:cs typeface="+mn-lt"/>
            </a:endParaRPr>
          </a:p>
        </p:txBody>
      </p:sp>
      <p:pic>
        <p:nvPicPr>
          <p:cNvPr id="7" name="İçerik Yer Tutucusu 6" descr="metin, ekran görüntüsü, yazı tipi, logo içeren bir resim&#10;&#10;Açıklama otomatik olarak oluşturuldu">
            <a:extLst>
              <a:ext uri="{FF2B5EF4-FFF2-40B4-BE49-F238E27FC236}">
                <a16:creationId xmlns:a16="http://schemas.microsoft.com/office/drawing/2014/main" id="{B91D073F-3E80-9556-34CD-1A5E94784448}"/>
              </a:ext>
            </a:extLst>
          </p:cNvPr>
          <p:cNvPicPr>
            <a:picLocks noGrp="1" noChangeAspect="1"/>
          </p:cNvPicPr>
          <p:nvPr>
            <p:ph idx="1"/>
          </p:nvPr>
        </p:nvPicPr>
        <p:blipFill>
          <a:blip r:embed="rId2"/>
          <a:stretch>
            <a:fillRect/>
          </a:stretch>
        </p:blipFill>
        <p:spPr>
          <a:xfrm>
            <a:off x="5085806" y="2213444"/>
            <a:ext cx="5514975" cy="2428875"/>
          </a:xfrm>
        </p:spPr>
      </p:pic>
    </p:spTree>
    <p:extLst>
      <p:ext uri="{BB962C8B-B14F-4D97-AF65-F5344CB8AC3E}">
        <p14:creationId xmlns:p14="http://schemas.microsoft.com/office/powerpoint/2010/main" val="2145370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Geniş ekran</PresentationFormat>
  <Paragraphs>1</Paragraphs>
  <Slides>28</Slides>
  <Notes>1</Notes>
  <HiddenSlides>0</HiddenSlides>
  <MMClips>0</MMClips>
  <ScaleCrop>false</ScaleCrop>
  <HeadingPairs>
    <vt:vector size="4" baseType="variant">
      <vt:variant>
        <vt:lpstr>Tema</vt:lpstr>
      </vt:variant>
      <vt:variant>
        <vt:i4>1</vt:i4>
      </vt:variant>
      <vt:variant>
        <vt:lpstr>Slayt Başlıkları</vt:lpstr>
      </vt:variant>
      <vt:variant>
        <vt:i4>28</vt:i4>
      </vt:variant>
    </vt:vector>
  </HeadingPairs>
  <TitlesOfParts>
    <vt:vector size="29" baseType="lpstr">
      <vt:lpstr>Madison</vt:lpstr>
      <vt:lpstr>İlişkisel ve İlişkisel Olmayan (NoSQL) Veri Tabanı Sistemleri Mimari Performansının Yönetim Bilişim Sistemleri Kapsamında İncelenmesi</vt:lpstr>
      <vt:lpstr>1-Giriş (Introduction)</vt:lpstr>
      <vt:lpstr>2. BİLİŞİM SİSTEMLERİ VE YÖNETİMİ (INFORMATION SYSTEMS AND MANAGEMENT) </vt:lpstr>
      <vt:lpstr>PowerPoint Sunusu</vt:lpstr>
      <vt:lpstr>3- Veri Tabanı ve Veri Tabanı Yönetim Sistemleri (Database and Database Management System)</vt:lpstr>
      <vt:lpstr>PowerPoint Sunusu</vt:lpstr>
      <vt:lpstr>1- Düz model veya tablo modeli:</vt:lpstr>
      <vt:lpstr>2- Hiyerarşik Veri Modeli:</vt:lpstr>
      <vt:lpstr>3- Ağ veri modeli:</vt:lpstr>
      <vt:lpstr>4- İlişkisel Veri Modeli:</vt:lpstr>
      <vt:lpstr>5- Nesne Yönelimli Veri Modeli:</vt:lpstr>
      <vt:lpstr>6- Nesne İlişkisel Veri Modeli:</vt:lpstr>
      <vt:lpstr>7- Çoklu Ortam Veri Modeli:</vt:lpstr>
      <vt:lpstr>8 - Dağıtık Veri Modeli:</vt:lpstr>
      <vt:lpstr>4. VERİ TABANI TASARIMI (DATABASE DESIGN) </vt:lpstr>
      <vt:lpstr>PowerPoint Sunusu</vt:lpstr>
      <vt:lpstr>PowerPoint Sunusu</vt:lpstr>
      <vt:lpstr>İlişkisel ve İlişkisel Olmayan (NoSQL) Veri Tabanı Sistemleri   5.1 İlişkisel Veri Tabanı (Relational Database System)</vt:lpstr>
      <vt:lpstr>5.2 İlişkisel Olmayan (NoSQL) Veri Tabanı (Non-Relational Database System)</vt:lpstr>
      <vt:lpstr>PowerPoint Sunusu</vt:lpstr>
      <vt:lpstr>6. VERİTABANI MİMARİLERİNİN PERFORMANS KARŞILAŞTIRMASI (PERFORMANCE COMPARISON OF DATABASE ARCHITECTURE) </vt:lpstr>
      <vt:lpstr>PowerPoint Sunusu</vt:lpstr>
      <vt:lpstr>MySQL ve MongoDB veri tabanları sistemlerinin her ikisine eşdeğer miktarda sorgular yapılmaktadır. Bu alandaki yapılan sorgular veri tabanı sorguları bölümünde yer alan sorgu koşullarına göre, ölçümler ise ölçüm metriklerinde tanımlanan formüllere göre hesaplanarak yapılmaktadır.</vt:lpstr>
      <vt:lpstr>PowerPoint Sunusu</vt:lpstr>
      <vt:lpstr>PowerPoint Sunusu</vt:lpstr>
      <vt:lpstr>PowerPoint Sunusu</vt:lpstr>
      <vt:lpstr>7. SONUÇ VE DEĞERLENDİRME (RESULT AND EVALUATION)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457</cp:revision>
  <dcterms:created xsi:type="dcterms:W3CDTF">2024-03-19T08:09:55Z</dcterms:created>
  <dcterms:modified xsi:type="dcterms:W3CDTF">2024-03-19T10:45:45Z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