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2CA91-172A-4506-8C9A-A8E336C23F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0F0F08-77B2-4D63-BA9A-19E7F147BE92}">
      <dgm:prSet/>
      <dgm:spPr/>
      <dgm:t>
        <a:bodyPr/>
        <a:lstStyle/>
        <a:p>
          <a:pPr>
            <a:defRPr cap="all"/>
          </a:pPr>
          <a:r>
            <a:rPr lang="en-ZA"/>
            <a:t>Tools</a:t>
          </a:r>
          <a:endParaRPr lang="en-US"/>
        </a:p>
      </dgm:t>
    </dgm:pt>
    <dgm:pt modelId="{6D5C31F5-0DFC-4F0D-B837-355604E56368}" type="parTrans" cxnId="{4DAD4947-064C-4A20-96C3-DB2913B859F5}">
      <dgm:prSet/>
      <dgm:spPr/>
      <dgm:t>
        <a:bodyPr/>
        <a:lstStyle/>
        <a:p>
          <a:endParaRPr lang="en-US"/>
        </a:p>
      </dgm:t>
    </dgm:pt>
    <dgm:pt modelId="{F430B2B5-E467-4BE1-BF34-0D29F869DC22}" type="sibTrans" cxnId="{4DAD4947-064C-4A20-96C3-DB2913B859F5}">
      <dgm:prSet/>
      <dgm:spPr/>
      <dgm:t>
        <a:bodyPr/>
        <a:lstStyle/>
        <a:p>
          <a:endParaRPr lang="en-US"/>
        </a:p>
      </dgm:t>
    </dgm:pt>
    <dgm:pt modelId="{FCD88EA4-A736-46F2-9342-39DA3ADD20F8}">
      <dgm:prSet/>
      <dgm:spPr/>
      <dgm:t>
        <a:bodyPr/>
        <a:lstStyle/>
        <a:p>
          <a:pPr>
            <a:defRPr cap="all"/>
          </a:pPr>
          <a:r>
            <a:rPr lang="en-ZA"/>
            <a:t>Data Exploration</a:t>
          </a:r>
          <a:endParaRPr lang="en-US"/>
        </a:p>
      </dgm:t>
    </dgm:pt>
    <dgm:pt modelId="{A76DF63D-CADC-465D-9D15-50BEC11D474A}" type="parTrans" cxnId="{804AEFD9-1F3C-4090-9CDF-5B3104C35FE4}">
      <dgm:prSet/>
      <dgm:spPr/>
      <dgm:t>
        <a:bodyPr/>
        <a:lstStyle/>
        <a:p>
          <a:endParaRPr lang="en-US"/>
        </a:p>
      </dgm:t>
    </dgm:pt>
    <dgm:pt modelId="{5E30B724-934A-42F7-908B-40C5206A389F}" type="sibTrans" cxnId="{804AEFD9-1F3C-4090-9CDF-5B3104C35FE4}">
      <dgm:prSet/>
      <dgm:spPr/>
      <dgm:t>
        <a:bodyPr/>
        <a:lstStyle/>
        <a:p>
          <a:endParaRPr lang="en-US"/>
        </a:p>
      </dgm:t>
    </dgm:pt>
    <dgm:pt modelId="{CFB17E84-42D9-4B93-A05A-620EF4A3985A}" type="pres">
      <dgm:prSet presAssocID="{C2F2CA91-172A-4506-8C9A-A8E336C23FFB}" presName="root" presStyleCnt="0">
        <dgm:presLayoutVars>
          <dgm:dir/>
          <dgm:resizeHandles val="exact"/>
        </dgm:presLayoutVars>
      </dgm:prSet>
      <dgm:spPr/>
    </dgm:pt>
    <dgm:pt modelId="{F274F1A9-96AE-4583-8753-BA512660FD54}" type="pres">
      <dgm:prSet presAssocID="{FB0F0F08-77B2-4D63-BA9A-19E7F147BE92}" presName="compNode" presStyleCnt="0"/>
      <dgm:spPr/>
    </dgm:pt>
    <dgm:pt modelId="{E66D0170-0B00-4F51-9E11-A7A6C9D46223}" type="pres">
      <dgm:prSet presAssocID="{FB0F0F08-77B2-4D63-BA9A-19E7F147BE92}" presName="iconBgRect" presStyleLbl="bgShp" presStyleIdx="0" presStyleCnt="2"/>
      <dgm:spPr/>
    </dgm:pt>
    <dgm:pt modelId="{EB78EAF1-E8F6-4E57-B3CB-B2CE0C45A3A4}" type="pres">
      <dgm:prSet presAssocID="{FB0F0F08-77B2-4D63-BA9A-19E7F147BE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CC3E76F-FBAE-495B-9666-2856F431CAF7}" type="pres">
      <dgm:prSet presAssocID="{FB0F0F08-77B2-4D63-BA9A-19E7F147BE92}" presName="spaceRect" presStyleCnt="0"/>
      <dgm:spPr/>
    </dgm:pt>
    <dgm:pt modelId="{A2FC0568-C3EB-433C-87E9-A8B59EB58654}" type="pres">
      <dgm:prSet presAssocID="{FB0F0F08-77B2-4D63-BA9A-19E7F147BE92}" presName="textRect" presStyleLbl="revTx" presStyleIdx="0" presStyleCnt="2">
        <dgm:presLayoutVars>
          <dgm:chMax val="1"/>
          <dgm:chPref val="1"/>
        </dgm:presLayoutVars>
      </dgm:prSet>
      <dgm:spPr/>
    </dgm:pt>
    <dgm:pt modelId="{BDC7034D-F0EF-4507-A976-A9CF4E55DBB1}" type="pres">
      <dgm:prSet presAssocID="{F430B2B5-E467-4BE1-BF34-0D29F869DC22}" presName="sibTrans" presStyleCnt="0"/>
      <dgm:spPr/>
    </dgm:pt>
    <dgm:pt modelId="{C1E41477-49B5-4750-8B94-DC7324CA1C5F}" type="pres">
      <dgm:prSet presAssocID="{FCD88EA4-A736-46F2-9342-39DA3ADD20F8}" presName="compNode" presStyleCnt="0"/>
      <dgm:spPr/>
    </dgm:pt>
    <dgm:pt modelId="{DEA68050-5C2B-42FE-8008-D67336831DE2}" type="pres">
      <dgm:prSet presAssocID="{FCD88EA4-A736-46F2-9342-39DA3ADD20F8}" presName="iconBgRect" presStyleLbl="bgShp" presStyleIdx="1" presStyleCnt="2"/>
      <dgm:spPr/>
    </dgm:pt>
    <dgm:pt modelId="{2A9B668B-0BA0-446F-BE44-13251C473338}" type="pres">
      <dgm:prSet presAssocID="{FCD88EA4-A736-46F2-9342-39DA3ADD20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1734DD5-8210-4033-AAB3-16A382FB538D}" type="pres">
      <dgm:prSet presAssocID="{FCD88EA4-A736-46F2-9342-39DA3ADD20F8}" presName="spaceRect" presStyleCnt="0"/>
      <dgm:spPr/>
    </dgm:pt>
    <dgm:pt modelId="{C7827F08-10CE-4170-8ECC-6787588F69D4}" type="pres">
      <dgm:prSet presAssocID="{FCD88EA4-A736-46F2-9342-39DA3ADD20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A29A26-983D-4D75-A72C-E22C9B85B92C}" type="presOf" srcId="{FCD88EA4-A736-46F2-9342-39DA3ADD20F8}" destId="{C7827F08-10CE-4170-8ECC-6787588F69D4}" srcOrd="0" destOrd="0" presId="urn:microsoft.com/office/officeart/2018/5/layout/IconCircleLabelList"/>
    <dgm:cxn modelId="{91E0143D-9BCA-43C7-BFBB-1347AD3218EC}" type="presOf" srcId="{FB0F0F08-77B2-4D63-BA9A-19E7F147BE92}" destId="{A2FC0568-C3EB-433C-87E9-A8B59EB58654}" srcOrd="0" destOrd="0" presId="urn:microsoft.com/office/officeart/2018/5/layout/IconCircleLabelList"/>
    <dgm:cxn modelId="{4DAD4947-064C-4A20-96C3-DB2913B859F5}" srcId="{C2F2CA91-172A-4506-8C9A-A8E336C23FFB}" destId="{FB0F0F08-77B2-4D63-BA9A-19E7F147BE92}" srcOrd="0" destOrd="0" parTransId="{6D5C31F5-0DFC-4F0D-B837-355604E56368}" sibTransId="{F430B2B5-E467-4BE1-BF34-0D29F869DC22}"/>
    <dgm:cxn modelId="{804AEFD9-1F3C-4090-9CDF-5B3104C35FE4}" srcId="{C2F2CA91-172A-4506-8C9A-A8E336C23FFB}" destId="{FCD88EA4-A736-46F2-9342-39DA3ADD20F8}" srcOrd="1" destOrd="0" parTransId="{A76DF63D-CADC-465D-9D15-50BEC11D474A}" sibTransId="{5E30B724-934A-42F7-908B-40C5206A389F}"/>
    <dgm:cxn modelId="{9357A2E0-F556-4FFA-A986-24EDF37DE13E}" type="presOf" srcId="{C2F2CA91-172A-4506-8C9A-A8E336C23FFB}" destId="{CFB17E84-42D9-4B93-A05A-620EF4A3985A}" srcOrd="0" destOrd="0" presId="urn:microsoft.com/office/officeart/2018/5/layout/IconCircleLabelList"/>
    <dgm:cxn modelId="{361F9F10-842C-42AB-8198-B4612402843C}" type="presParOf" srcId="{CFB17E84-42D9-4B93-A05A-620EF4A3985A}" destId="{F274F1A9-96AE-4583-8753-BA512660FD54}" srcOrd="0" destOrd="0" presId="urn:microsoft.com/office/officeart/2018/5/layout/IconCircleLabelList"/>
    <dgm:cxn modelId="{367D7ED6-389A-41A3-AE62-DDFF20070DF9}" type="presParOf" srcId="{F274F1A9-96AE-4583-8753-BA512660FD54}" destId="{E66D0170-0B00-4F51-9E11-A7A6C9D46223}" srcOrd="0" destOrd="0" presId="urn:microsoft.com/office/officeart/2018/5/layout/IconCircleLabelList"/>
    <dgm:cxn modelId="{1764201C-3E8C-4ECD-BA1E-0A6C627E06E1}" type="presParOf" srcId="{F274F1A9-96AE-4583-8753-BA512660FD54}" destId="{EB78EAF1-E8F6-4E57-B3CB-B2CE0C45A3A4}" srcOrd="1" destOrd="0" presId="urn:microsoft.com/office/officeart/2018/5/layout/IconCircleLabelList"/>
    <dgm:cxn modelId="{E34ABD67-B8DA-49B2-AC8A-5FB444CEAAF3}" type="presParOf" srcId="{F274F1A9-96AE-4583-8753-BA512660FD54}" destId="{FCC3E76F-FBAE-495B-9666-2856F431CAF7}" srcOrd="2" destOrd="0" presId="urn:microsoft.com/office/officeart/2018/5/layout/IconCircleLabelList"/>
    <dgm:cxn modelId="{7F8724B4-2F82-40BD-9FE3-D27FC6766FFD}" type="presParOf" srcId="{F274F1A9-96AE-4583-8753-BA512660FD54}" destId="{A2FC0568-C3EB-433C-87E9-A8B59EB58654}" srcOrd="3" destOrd="0" presId="urn:microsoft.com/office/officeart/2018/5/layout/IconCircleLabelList"/>
    <dgm:cxn modelId="{8290E849-68A5-47E6-A565-15D88FC8F22C}" type="presParOf" srcId="{CFB17E84-42D9-4B93-A05A-620EF4A3985A}" destId="{BDC7034D-F0EF-4507-A976-A9CF4E55DBB1}" srcOrd="1" destOrd="0" presId="urn:microsoft.com/office/officeart/2018/5/layout/IconCircleLabelList"/>
    <dgm:cxn modelId="{A3020B71-9732-4BB5-A510-D49633C7781A}" type="presParOf" srcId="{CFB17E84-42D9-4B93-A05A-620EF4A3985A}" destId="{C1E41477-49B5-4750-8B94-DC7324CA1C5F}" srcOrd="2" destOrd="0" presId="urn:microsoft.com/office/officeart/2018/5/layout/IconCircleLabelList"/>
    <dgm:cxn modelId="{4A6A734C-0B9E-4D09-9D36-6124573812D8}" type="presParOf" srcId="{C1E41477-49B5-4750-8B94-DC7324CA1C5F}" destId="{DEA68050-5C2B-42FE-8008-D67336831DE2}" srcOrd="0" destOrd="0" presId="urn:microsoft.com/office/officeart/2018/5/layout/IconCircleLabelList"/>
    <dgm:cxn modelId="{DC823E55-AC88-48AF-BA70-60CEB1C8FF15}" type="presParOf" srcId="{C1E41477-49B5-4750-8B94-DC7324CA1C5F}" destId="{2A9B668B-0BA0-446F-BE44-13251C473338}" srcOrd="1" destOrd="0" presId="urn:microsoft.com/office/officeart/2018/5/layout/IconCircleLabelList"/>
    <dgm:cxn modelId="{E9C511F8-2EC9-4A54-93E5-196B42B91FB0}" type="presParOf" srcId="{C1E41477-49B5-4750-8B94-DC7324CA1C5F}" destId="{11734DD5-8210-4033-AAB3-16A382FB538D}" srcOrd="2" destOrd="0" presId="urn:microsoft.com/office/officeart/2018/5/layout/IconCircleLabelList"/>
    <dgm:cxn modelId="{1340949B-3B4A-4E8F-916D-EA86B3282A56}" type="presParOf" srcId="{C1E41477-49B5-4750-8B94-DC7324CA1C5F}" destId="{C7827F08-10CE-4170-8ECC-6787588F69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1EBC6-D523-44F2-B1A5-095D0C19CD4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35215-3D32-4B05-B3B9-EF97B235C3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3000" b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Correlation</a:t>
          </a:r>
          <a:r>
            <a:rPr lang="en-ZA" sz="2500" kern="1200" dirty="0"/>
            <a:t> </a:t>
          </a:r>
          <a:endParaRPr lang="en-US" sz="2500" kern="1200" dirty="0"/>
        </a:p>
      </dgm:t>
    </dgm:pt>
    <dgm:pt modelId="{6EC84C21-F79F-477C-9159-5B62B076BE0D}" type="parTrans" cxnId="{111E7029-3633-431F-AAD5-F0FF84317DC2}">
      <dgm:prSet/>
      <dgm:spPr/>
      <dgm:t>
        <a:bodyPr/>
        <a:lstStyle/>
        <a:p>
          <a:endParaRPr lang="en-US"/>
        </a:p>
      </dgm:t>
    </dgm:pt>
    <dgm:pt modelId="{2C765E55-48D1-407B-B258-04B6865E01A8}" type="sibTrans" cxnId="{111E7029-3633-431F-AAD5-F0FF84317DC2}">
      <dgm:prSet/>
      <dgm:spPr/>
      <dgm:t>
        <a:bodyPr/>
        <a:lstStyle/>
        <a:p>
          <a:endParaRPr lang="en-US"/>
        </a:p>
      </dgm:t>
    </dgm:pt>
    <dgm:pt modelId="{E8E7AA82-6D02-41A4-8D99-BF58E43B0C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3000" b="0" kern="1200" dirty="0">
              <a:solidFill>
                <a:prstClr val="black"/>
              </a:solidFill>
              <a:latin typeface="Neue Haas Grotesk Text Pro"/>
              <a:ea typeface="+mn-ea"/>
              <a:cs typeface="+mn-cs"/>
            </a:rPr>
            <a:t>Data filtering </a:t>
          </a:r>
          <a:endParaRPr lang="en-US" sz="3000" b="0" kern="1200" dirty="0">
            <a:solidFill>
              <a:prstClr val="black"/>
            </a:solidFill>
            <a:latin typeface="Neue Haas Grotesk Text Pro"/>
            <a:ea typeface="+mn-ea"/>
            <a:cs typeface="+mn-cs"/>
          </a:endParaRPr>
        </a:p>
      </dgm:t>
    </dgm:pt>
    <dgm:pt modelId="{DFE16039-4C0E-402B-9835-98AAC34F6146}" type="parTrans" cxnId="{91EB4132-ABDC-4F6F-982C-99D0FAF866DA}">
      <dgm:prSet/>
      <dgm:spPr/>
      <dgm:t>
        <a:bodyPr/>
        <a:lstStyle/>
        <a:p>
          <a:endParaRPr lang="en-US"/>
        </a:p>
      </dgm:t>
    </dgm:pt>
    <dgm:pt modelId="{7E6FFA96-E248-4838-AC97-4395B43B6A81}" type="sibTrans" cxnId="{91EB4132-ABDC-4F6F-982C-99D0FAF866DA}">
      <dgm:prSet/>
      <dgm:spPr/>
      <dgm:t>
        <a:bodyPr/>
        <a:lstStyle/>
        <a:p>
          <a:endParaRPr lang="en-US"/>
        </a:p>
      </dgm:t>
    </dgm:pt>
    <dgm:pt modelId="{3751697A-CA82-4752-8899-1481D4FD5810}" type="pres">
      <dgm:prSet presAssocID="{B6F1EBC6-D523-44F2-B1A5-095D0C19CD4C}" presName="root" presStyleCnt="0">
        <dgm:presLayoutVars>
          <dgm:dir/>
          <dgm:resizeHandles val="exact"/>
        </dgm:presLayoutVars>
      </dgm:prSet>
      <dgm:spPr/>
    </dgm:pt>
    <dgm:pt modelId="{031F1F42-E216-40D3-9F07-02F6286358E5}" type="pres">
      <dgm:prSet presAssocID="{FDD35215-3D32-4B05-B3B9-EF97B235C353}" presName="compNode" presStyleCnt="0"/>
      <dgm:spPr/>
    </dgm:pt>
    <dgm:pt modelId="{C3063D3E-C962-4F0C-9760-C0372EF4BF0D}" type="pres">
      <dgm:prSet presAssocID="{FDD35215-3D32-4B05-B3B9-EF97B235C353}" presName="bgRect" presStyleLbl="bgShp" presStyleIdx="0" presStyleCnt="2" custLinFactNeighborX="16520" custLinFactNeighborY="1427"/>
      <dgm:spPr/>
    </dgm:pt>
    <dgm:pt modelId="{5A30CCF1-8520-4FAD-A21D-42FF42C71C52}" type="pres">
      <dgm:prSet presAssocID="{FDD35215-3D32-4B05-B3B9-EF97B235C3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9D4E8D-7254-455B-9495-88DEF9E2E6EE}" type="pres">
      <dgm:prSet presAssocID="{FDD35215-3D32-4B05-B3B9-EF97B235C353}" presName="spaceRect" presStyleCnt="0"/>
      <dgm:spPr/>
    </dgm:pt>
    <dgm:pt modelId="{B601482F-205A-4F22-9338-FD3B93CB7443}" type="pres">
      <dgm:prSet presAssocID="{FDD35215-3D32-4B05-B3B9-EF97B235C353}" presName="parTx" presStyleLbl="revTx" presStyleIdx="0" presStyleCnt="2">
        <dgm:presLayoutVars>
          <dgm:chMax val="0"/>
          <dgm:chPref val="0"/>
        </dgm:presLayoutVars>
      </dgm:prSet>
      <dgm:spPr/>
    </dgm:pt>
    <dgm:pt modelId="{584823F3-D732-469C-A0B6-9BB388394CAF}" type="pres">
      <dgm:prSet presAssocID="{2C765E55-48D1-407B-B258-04B6865E01A8}" presName="sibTrans" presStyleCnt="0"/>
      <dgm:spPr/>
    </dgm:pt>
    <dgm:pt modelId="{01F3F627-C3DD-4090-A3DD-DBCBC22C3BCF}" type="pres">
      <dgm:prSet presAssocID="{E8E7AA82-6D02-41A4-8D99-BF58E43B0CA9}" presName="compNode" presStyleCnt="0"/>
      <dgm:spPr/>
    </dgm:pt>
    <dgm:pt modelId="{0F19A0BF-3305-4C79-9D55-E29EC4BDE662}" type="pres">
      <dgm:prSet presAssocID="{E8E7AA82-6D02-41A4-8D99-BF58E43B0CA9}" presName="bgRect" presStyleLbl="bgShp" presStyleIdx="1" presStyleCnt="2"/>
      <dgm:spPr/>
    </dgm:pt>
    <dgm:pt modelId="{63B9BE5B-8F57-464B-B053-D2D56EEDEBEF}" type="pres">
      <dgm:prSet presAssocID="{E8E7AA82-6D02-41A4-8D99-BF58E43B0C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4B15D0-6FF0-4790-8C05-8580D75B8CF5}" type="pres">
      <dgm:prSet presAssocID="{E8E7AA82-6D02-41A4-8D99-BF58E43B0CA9}" presName="spaceRect" presStyleCnt="0"/>
      <dgm:spPr/>
    </dgm:pt>
    <dgm:pt modelId="{E5885564-691E-44BC-A5FF-02ED3FCC5F8C}" type="pres">
      <dgm:prSet presAssocID="{E8E7AA82-6D02-41A4-8D99-BF58E43B0CA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11E7029-3633-431F-AAD5-F0FF84317DC2}" srcId="{B6F1EBC6-D523-44F2-B1A5-095D0C19CD4C}" destId="{FDD35215-3D32-4B05-B3B9-EF97B235C353}" srcOrd="0" destOrd="0" parTransId="{6EC84C21-F79F-477C-9159-5B62B076BE0D}" sibTransId="{2C765E55-48D1-407B-B258-04B6865E01A8}"/>
    <dgm:cxn modelId="{71A8AD2A-5901-4BF7-BB18-89FC25AD8851}" type="presOf" srcId="{B6F1EBC6-D523-44F2-B1A5-095D0C19CD4C}" destId="{3751697A-CA82-4752-8899-1481D4FD5810}" srcOrd="0" destOrd="0" presId="urn:microsoft.com/office/officeart/2018/2/layout/IconVerticalSolidList"/>
    <dgm:cxn modelId="{91EB4132-ABDC-4F6F-982C-99D0FAF866DA}" srcId="{B6F1EBC6-D523-44F2-B1A5-095D0C19CD4C}" destId="{E8E7AA82-6D02-41A4-8D99-BF58E43B0CA9}" srcOrd="1" destOrd="0" parTransId="{DFE16039-4C0E-402B-9835-98AAC34F6146}" sibTransId="{7E6FFA96-E248-4838-AC97-4395B43B6A81}"/>
    <dgm:cxn modelId="{1F4B5F70-9684-4671-A04B-C0C0F36FB1D8}" type="presOf" srcId="{E8E7AA82-6D02-41A4-8D99-BF58E43B0CA9}" destId="{E5885564-691E-44BC-A5FF-02ED3FCC5F8C}" srcOrd="0" destOrd="0" presId="urn:microsoft.com/office/officeart/2018/2/layout/IconVerticalSolidList"/>
    <dgm:cxn modelId="{832E6AA5-4F8B-450A-976A-12D5B99CA164}" type="presOf" srcId="{FDD35215-3D32-4B05-B3B9-EF97B235C353}" destId="{B601482F-205A-4F22-9338-FD3B93CB7443}" srcOrd="0" destOrd="0" presId="urn:microsoft.com/office/officeart/2018/2/layout/IconVerticalSolidList"/>
    <dgm:cxn modelId="{C5F8C4A4-72AD-4D92-B94E-04AC2048B155}" type="presParOf" srcId="{3751697A-CA82-4752-8899-1481D4FD5810}" destId="{031F1F42-E216-40D3-9F07-02F6286358E5}" srcOrd="0" destOrd="0" presId="urn:microsoft.com/office/officeart/2018/2/layout/IconVerticalSolidList"/>
    <dgm:cxn modelId="{11FF7EDA-C954-4EF0-8ECE-A73F9BAB7760}" type="presParOf" srcId="{031F1F42-E216-40D3-9F07-02F6286358E5}" destId="{C3063D3E-C962-4F0C-9760-C0372EF4BF0D}" srcOrd="0" destOrd="0" presId="urn:microsoft.com/office/officeart/2018/2/layout/IconVerticalSolidList"/>
    <dgm:cxn modelId="{3C95958C-1EE5-4A32-9296-A2519B76759A}" type="presParOf" srcId="{031F1F42-E216-40D3-9F07-02F6286358E5}" destId="{5A30CCF1-8520-4FAD-A21D-42FF42C71C52}" srcOrd="1" destOrd="0" presId="urn:microsoft.com/office/officeart/2018/2/layout/IconVerticalSolidList"/>
    <dgm:cxn modelId="{DB09790E-025B-48FD-9173-E337C4E9567D}" type="presParOf" srcId="{031F1F42-E216-40D3-9F07-02F6286358E5}" destId="{9D9D4E8D-7254-455B-9495-88DEF9E2E6EE}" srcOrd="2" destOrd="0" presId="urn:microsoft.com/office/officeart/2018/2/layout/IconVerticalSolidList"/>
    <dgm:cxn modelId="{08448F37-F462-403F-B0C7-8EF9F547D2BD}" type="presParOf" srcId="{031F1F42-E216-40D3-9F07-02F6286358E5}" destId="{B601482F-205A-4F22-9338-FD3B93CB7443}" srcOrd="3" destOrd="0" presId="urn:microsoft.com/office/officeart/2018/2/layout/IconVerticalSolidList"/>
    <dgm:cxn modelId="{C4DE537E-F897-49FD-8A5D-3B79C968860D}" type="presParOf" srcId="{3751697A-CA82-4752-8899-1481D4FD5810}" destId="{584823F3-D732-469C-A0B6-9BB388394CAF}" srcOrd="1" destOrd="0" presId="urn:microsoft.com/office/officeart/2018/2/layout/IconVerticalSolidList"/>
    <dgm:cxn modelId="{2FF7DBA4-560A-4ADD-9A44-1C62B4B5E2F0}" type="presParOf" srcId="{3751697A-CA82-4752-8899-1481D4FD5810}" destId="{01F3F627-C3DD-4090-A3DD-DBCBC22C3BCF}" srcOrd="2" destOrd="0" presId="urn:microsoft.com/office/officeart/2018/2/layout/IconVerticalSolidList"/>
    <dgm:cxn modelId="{9C7C0C8F-5148-4126-B162-37A6A2FEBFD7}" type="presParOf" srcId="{01F3F627-C3DD-4090-A3DD-DBCBC22C3BCF}" destId="{0F19A0BF-3305-4C79-9D55-E29EC4BDE662}" srcOrd="0" destOrd="0" presId="urn:microsoft.com/office/officeart/2018/2/layout/IconVerticalSolidList"/>
    <dgm:cxn modelId="{FC6584DC-177C-4BBD-9FA4-B4360647C852}" type="presParOf" srcId="{01F3F627-C3DD-4090-A3DD-DBCBC22C3BCF}" destId="{63B9BE5B-8F57-464B-B053-D2D56EEDEBEF}" srcOrd="1" destOrd="0" presId="urn:microsoft.com/office/officeart/2018/2/layout/IconVerticalSolidList"/>
    <dgm:cxn modelId="{62D73236-F720-4EDB-BA63-83696D7DA064}" type="presParOf" srcId="{01F3F627-C3DD-4090-A3DD-DBCBC22C3BCF}" destId="{C64B15D0-6FF0-4790-8C05-8580D75B8CF5}" srcOrd="2" destOrd="0" presId="urn:microsoft.com/office/officeart/2018/2/layout/IconVerticalSolidList"/>
    <dgm:cxn modelId="{E297BD8C-14E7-42F4-8E19-074F1E31BD88}" type="presParOf" srcId="{01F3F627-C3DD-4090-A3DD-DBCBC22C3BCF}" destId="{E5885564-691E-44BC-A5FF-02ED3FCC5F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97F4B-018F-4ACD-8070-378315D8AD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F2E97-6073-4F5D-891B-6F379F4C6D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3600" b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Recommendations</a:t>
          </a:r>
          <a:r>
            <a:rPr lang="en-ZA" sz="3900" kern="1200" dirty="0"/>
            <a:t> </a:t>
          </a:r>
          <a:endParaRPr lang="en-US" sz="3900" kern="1200" dirty="0"/>
        </a:p>
      </dgm:t>
    </dgm:pt>
    <dgm:pt modelId="{728D1412-ABD5-472A-8EDC-8417CFC9D1A4}" type="parTrans" cxnId="{5804950E-7872-44C6-9139-FAC91292DA8F}">
      <dgm:prSet/>
      <dgm:spPr/>
      <dgm:t>
        <a:bodyPr/>
        <a:lstStyle/>
        <a:p>
          <a:endParaRPr lang="en-US"/>
        </a:p>
      </dgm:t>
    </dgm:pt>
    <dgm:pt modelId="{97D1BB21-3CFA-4231-B3D0-DF0ACE4087FD}" type="sibTrans" cxnId="{5804950E-7872-44C6-9139-FAC91292DA8F}">
      <dgm:prSet/>
      <dgm:spPr/>
      <dgm:t>
        <a:bodyPr/>
        <a:lstStyle/>
        <a:p>
          <a:endParaRPr lang="en-US"/>
        </a:p>
      </dgm:t>
    </dgm:pt>
    <dgm:pt modelId="{174C832E-9E73-44A5-BD27-DD5AE157D9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3600" b="0" kern="1200" dirty="0">
              <a:solidFill>
                <a:prstClr val="black"/>
              </a:solidFill>
              <a:latin typeface="Neue Haas Grotesk Text Pro"/>
              <a:ea typeface="+mn-ea"/>
              <a:cs typeface="+mn-cs"/>
            </a:rPr>
            <a:t>Q&amp;A </a:t>
          </a:r>
          <a:endParaRPr lang="en-US" sz="3600" b="0" kern="1200" dirty="0">
            <a:solidFill>
              <a:prstClr val="black"/>
            </a:solidFill>
            <a:latin typeface="Neue Haas Grotesk Text Pro"/>
            <a:ea typeface="+mn-ea"/>
            <a:cs typeface="+mn-cs"/>
          </a:endParaRPr>
        </a:p>
      </dgm:t>
    </dgm:pt>
    <dgm:pt modelId="{E3E61256-AF4F-417A-A584-BCD86E8FA0AE}" type="parTrans" cxnId="{65C57018-4508-47A8-B735-0961238A61B4}">
      <dgm:prSet/>
      <dgm:spPr/>
      <dgm:t>
        <a:bodyPr/>
        <a:lstStyle/>
        <a:p>
          <a:endParaRPr lang="en-US"/>
        </a:p>
      </dgm:t>
    </dgm:pt>
    <dgm:pt modelId="{88315B6D-07ED-4953-AA36-86F9100093D9}" type="sibTrans" cxnId="{65C57018-4508-47A8-B735-0961238A61B4}">
      <dgm:prSet/>
      <dgm:spPr/>
      <dgm:t>
        <a:bodyPr/>
        <a:lstStyle/>
        <a:p>
          <a:endParaRPr lang="en-US"/>
        </a:p>
      </dgm:t>
    </dgm:pt>
    <dgm:pt modelId="{443E1CD6-6CE7-4834-B488-9FCF9E548C2F}" type="pres">
      <dgm:prSet presAssocID="{6E097F4B-018F-4ACD-8070-378315D8AD49}" presName="root" presStyleCnt="0">
        <dgm:presLayoutVars>
          <dgm:dir/>
          <dgm:resizeHandles val="exact"/>
        </dgm:presLayoutVars>
      </dgm:prSet>
      <dgm:spPr/>
    </dgm:pt>
    <dgm:pt modelId="{33FEEC59-95F2-486E-A07F-58F06F4B9B1C}" type="pres">
      <dgm:prSet presAssocID="{86BF2E97-6073-4F5D-891B-6F379F4C6DA3}" presName="compNode" presStyleCnt="0"/>
      <dgm:spPr/>
    </dgm:pt>
    <dgm:pt modelId="{D94C641E-A6BE-4A0B-937A-3794BABD9222}" type="pres">
      <dgm:prSet presAssocID="{86BF2E97-6073-4F5D-891B-6F379F4C6D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36AA442-F913-4D6C-8B4E-8803D1871D23}" type="pres">
      <dgm:prSet presAssocID="{86BF2E97-6073-4F5D-891B-6F379F4C6DA3}" presName="spaceRect" presStyleCnt="0"/>
      <dgm:spPr/>
    </dgm:pt>
    <dgm:pt modelId="{45BDBCCB-5D72-43E8-AD27-B30ACB92CB8E}" type="pres">
      <dgm:prSet presAssocID="{86BF2E97-6073-4F5D-891B-6F379F4C6DA3}" presName="textRect" presStyleLbl="revTx" presStyleIdx="0" presStyleCnt="2">
        <dgm:presLayoutVars>
          <dgm:chMax val="1"/>
          <dgm:chPref val="1"/>
        </dgm:presLayoutVars>
      </dgm:prSet>
      <dgm:spPr/>
    </dgm:pt>
    <dgm:pt modelId="{9D62DECB-4620-4FA5-B29C-FFCA1115A902}" type="pres">
      <dgm:prSet presAssocID="{97D1BB21-3CFA-4231-B3D0-DF0ACE4087FD}" presName="sibTrans" presStyleCnt="0"/>
      <dgm:spPr/>
    </dgm:pt>
    <dgm:pt modelId="{256BB728-EDA3-45D8-AFCA-F3D6376EC69A}" type="pres">
      <dgm:prSet presAssocID="{174C832E-9E73-44A5-BD27-DD5AE157D98D}" presName="compNode" presStyleCnt="0"/>
      <dgm:spPr/>
    </dgm:pt>
    <dgm:pt modelId="{D4AE6996-BCE0-4552-B75A-421FBD402EE7}" type="pres">
      <dgm:prSet presAssocID="{174C832E-9E73-44A5-BD27-DD5AE157D9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E99E2BA-BAEA-49A6-8868-BED81AB9547B}" type="pres">
      <dgm:prSet presAssocID="{174C832E-9E73-44A5-BD27-DD5AE157D98D}" presName="spaceRect" presStyleCnt="0"/>
      <dgm:spPr/>
    </dgm:pt>
    <dgm:pt modelId="{2FDDA8EA-9441-4673-91FA-25DDAEA83C32}" type="pres">
      <dgm:prSet presAssocID="{174C832E-9E73-44A5-BD27-DD5AE157D9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04950E-7872-44C6-9139-FAC91292DA8F}" srcId="{6E097F4B-018F-4ACD-8070-378315D8AD49}" destId="{86BF2E97-6073-4F5D-891B-6F379F4C6DA3}" srcOrd="0" destOrd="0" parTransId="{728D1412-ABD5-472A-8EDC-8417CFC9D1A4}" sibTransId="{97D1BB21-3CFA-4231-B3D0-DF0ACE4087FD}"/>
    <dgm:cxn modelId="{65C57018-4508-47A8-B735-0961238A61B4}" srcId="{6E097F4B-018F-4ACD-8070-378315D8AD49}" destId="{174C832E-9E73-44A5-BD27-DD5AE157D98D}" srcOrd="1" destOrd="0" parTransId="{E3E61256-AF4F-417A-A584-BCD86E8FA0AE}" sibTransId="{88315B6D-07ED-4953-AA36-86F9100093D9}"/>
    <dgm:cxn modelId="{278D745E-779D-4EF6-8B4B-22F20873EB4C}" type="presOf" srcId="{174C832E-9E73-44A5-BD27-DD5AE157D98D}" destId="{2FDDA8EA-9441-4673-91FA-25DDAEA83C32}" srcOrd="0" destOrd="0" presId="urn:microsoft.com/office/officeart/2018/2/layout/IconLabelList"/>
    <dgm:cxn modelId="{EBEAEE56-5E5C-48F8-A778-E5A90059E082}" type="presOf" srcId="{6E097F4B-018F-4ACD-8070-378315D8AD49}" destId="{443E1CD6-6CE7-4834-B488-9FCF9E548C2F}" srcOrd="0" destOrd="0" presId="urn:microsoft.com/office/officeart/2018/2/layout/IconLabelList"/>
    <dgm:cxn modelId="{BBB3A8B3-543D-4176-A530-D6674665B980}" type="presOf" srcId="{86BF2E97-6073-4F5D-891B-6F379F4C6DA3}" destId="{45BDBCCB-5D72-43E8-AD27-B30ACB92CB8E}" srcOrd="0" destOrd="0" presId="urn:microsoft.com/office/officeart/2018/2/layout/IconLabelList"/>
    <dgm:cxn modelId="{1CE282F0-006D-4109-AB19-B3825B2B1C87}" type="presParOf" srcId="{443E1CD6-6CE7-4834-B488-9FCF9E548C2F}" destId="{33FEEC59-95F2-486E-A07F-58F06F4B9B1C}" srcOrd="0" destOrd="0" presId="urn:microsoft.com/office/officeart/2018/2/layout/IconLabelList"/>
    <dgm:cxn modelId="{86465703-DB26-435E-A856-FAB9FD6CF310}" type="presParOf" srcId="{33FEEC59-95F2-486E-A07F-58F06F4B9B1C}" destId="{D94C641E-A6BE-4A0B-937A-3794BABD9222}" srcOrd="0" destOrd="0" presId="urn:microsoft.com/office/officeart/2018/2/layout/IconLabelList"/>
    <dgm:cxn modelId="{283F4D7A-0CC8-47BF-9476-8B45E944E55D}" type="presParOf" srcId="{33FEEC59-95F2-486E-A07F-58F06F4B9B1C}" destId="{B36AA442-F913-4D6C-8B4E-8803D1871D23}" srcOrd="1" destOrd="0" presId="urn:microsoft.com/office/officeart/2018/2/layout/IconLabelList"/>
    <dgm:cxn modelId="{6680486B-CD74-4C79-A68C-10F59D4EB4E0}" type="presParOf" srcId="{33FEEC59-95F2-486E-A07F-58F06F4B9B1C}" destId="{45BDBCCB-5D72-43E8-AD27-B30ACB92CB8E}" srcOrd="2" destOrd="0" presId="urn:microsoft.com/office/officeart/2018/2/layout/IconLabelList"/>
    <dgm:cxn modelId="{54A9AEE8-AF46-4504-B085-37D8F71F7B32}" type="presParOf" srcId="{443E1CD6-6CE7-4834-B488-9FCF9E548C2F}" destId="{9D62DECB-4620-4FA5-B29C-FFCA1115A902}" srcOrd="1" destOrd="0" presId="urn:microsoft.com/office/officeart/2018/2/layout/IconLabelList"/>
    <dgm:cxn modelId="{6759CECB-BF34-4889-B2A5-339BE937C8F9}" type="presParOf" srcId="{443E1CD6-6CE7-4834-B488-9FCF9E548C2F}" destId="{256BB728-EDA3-45D8-AFCA-F3D6376EC69A}" srcOrd="2" destOrd="0" presId="urn:microsoft.com/office/officeart/2018/2/layout/IconLabelList"/>
    <dgm:cxn modelId="{0A6AD59F-D394-42FB-803D-E0305C431F29}" type="presParOf" srcId="{256BB728-EDA3-45D8-AFCA-F3D6376EC69A}" destId="{D4AE6996-BCE0-4552-B75A-421FBD402EE7}" srcOrd="0" destOrd="0" presId="urn:microsoft.com/office/officeart/2018/2/layout/IconLabelList"/>
    <dgm:cxn modelId="{DCA384A7-3990-4D47-9092-9D30FB250952}" type="presParOf" srcId="{256BB728-EDA3-45D8-AFCA-F3D6376EC69A}" destId="{7E99E2BA-BAEA-49A6-8868-BED81AB9547B}" srcOrd="1" destOrd="0" presId="urn:microsoft.com/office/officeart/2018/2/layout/IconLabelList"/>
    <dgm:cxn modelId="{22455754-CBA5-48BE-89C6-5E398FA64C99}" type="presParOf" srcId="{256BB728-EDA3-45D8-AFCA-F3D6376EC69A}" destId="{2FDDA8EA-9441-4673-91FA-25DDAEA83C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D0170-0B00-4F51-9E11-A7A6C9D46223}">
      <dsp:nvSpPr>
        <dsp:cNvPr id="0" name=""/>
        <dsp:cNvSpPr/>
      </dsp:nvSpPr>
      <dsp:spPr>
        <a:xfrm>
          <a:off x="2259518" y="407176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8EAF1-E8F6-4E57-B3CB-B2CE0C45A3A4}">
      <dsp:nvSpPr>
        <dsp:cNvPr id="0" name=""/>
        <dsp:cNvSpPr/>
      </dsp:nvSpPr>
      <dsp:spPr>
        <a:xfrm>
          <a:off x="2727518" y="87517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C0568-C3EB-433C-87E9-A8B59EB58654}">
      <dsp:nvSpPr>
        <dsp:cNvPr id="0" name=""/>
        <dsp:cNvSpPr/>
      </dsp:nvSpPr>
      <dsp:spPr>
        <a:xfrm>
          <a:off x="1557518" y="328717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800" kern="1200"/>
            <a:t>Tools</a:t>
          </a:r>
          <a:endParaRPr lang="en-US" sz="2800" kern="1200"/>
        </a:p>
      </dsp:txBody>
      <dsp:txXfrm>
        <a:off x="1557518" y="3287177"/>
        <a:ext cx="3600000" cy="720000"/>
      </dsp:txXfrm>
    </dsp:sp>
    <dsp:sp modelId="{DEA68050-5C2B-42FE-8008-D67336831DE2}">
      <dsp:nvSpPr>
        <dsp:cNvPr id="0" name=""/>
        <dsp:cNvSpPr/>
      </dsp:nvSpPr>
      <dsp:spPr>
        <a:xfrm>
          <a:off x="6489518" y="407176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B668B-0BA0-446F-BE44-13251C473338}">
      <dsp:nvSpPr>
        <dsp:cNvPr id="0" name=""/>
        <dsp:cNvSpPr/>
      </dsp:nvSpPr>
      <dsp:spPr>
        <a:xfrm>
          <a:off x="6957518" y="87517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27F08-10CE-4170-8ECC-6787588F69D4}">
      <dsp:nvSpPr>
        <dsp:cNvPr id="0" name=""/>
        <dsp:cNvSpPr/>
      </dsp:nvSpPr>
      <dsp:spPr>
        <a:xfrm>
          <a:off x="5787518" y="328717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800" kern="1200"/>
            <a:t>Data Exploration</a:t>
          </a:r>
          <a:endParaRPr lang="en-US" sz="2800" kern="1200"/>
        </a:p>
      </dsp:txBody>
      <dsp:txXfrm>
        <a:off x="5787518" y="3287177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63D3E-C962-4F0C-9760-C0372EF4BF0D}">
      <dsp:nvSpPr>
        <dsp:cNvPr id="0" name=""/>
        <dsp:cNvSpPr/>
      </dsp:nvSpPr>
      <dsp:spPr>
        <a:xfrm>
          <a:off x="0" y="766163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0CCF1-8520-4FAD-A21D-42FF42C71C52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1482F-205A-4F22-9338-FD3B93CB7443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000" b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Correlation</a:t>
          </a:r>
          <a:r>
            <a:rPr lang="en-ZA" sz="2500" kern="1200" dirty="0"/>
            <a:t> </a:t>
          </a:r>
          <a:endParaRPr lang="en-US" sz="2500" kern="1200" dirty="0"/>
        </a:p>
      </dsp:txBody>
      <dsp:txXfrm>
        <a:off x="1591761" y="746497"/>
        <a:ext cx="9061817" cy="1378148"/>
      </dsp:txXfrm>
    </dsp:sp>
    <dsp:sp modelId="{0F19A0BF-3305-4C79-9D55-E29EC4BDE662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BE5B-8F57-464B-B053-D2D56EEDEBEF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85564-691E-44BC-A5FF-02ED3FCC5F8C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000" b="0" kern="1200" dirty="0">
              <a:solidFill>
                <a:prstClr val="black"/>
              </a:solidFill>
              <a:latin typeface="Neue Haas Grotesk Text Pro"/>
              <a:ea typeface="+mn-ea"/>
              <a:cs typeface="+mn-cs"/>
            </a:rPr>
            <a:t>Data filtering </a:t>
          </a:r>
          <a:endParaRPr lang="en-US" sz="3000" b="0" kern="1200" dirty="0">
            <a:solidFill>
              <a:prstClr val="black"/>
            </a:solidFill>
            <a:latin typeface="Neue Haas Grotesk Text Pro"/>
            <a:ea typeface="+mn-ea"/>
            <a:cs typeface="+mn-cs"/>
          </a:endParaRPr>
        </a:p>
      </dsp:txBody>
      <dsp:txXfrm>
        <a:off x="1591761" y="2469182"/>
        <a:ext cx="9061817" cy="1378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C641E-A6BE-4A0B-937A-3794BABD9222}">
      <dsp:nvSpPr>
        <dsp:cNvPr id="0" name=""/>
        <dsp:cNvSpPr/>
      </dsp:nvSpPr>
      <dsp:spPr>
        <a:xfrm>
          <a:off x="1816789" y="7297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DBCCB-5D72-43E8-AD27-B30ACB92CB8E}">
      <dsp:nvSpPr>
        <dsp:cNvPr id="0" name=""/>
        <dsp:cNvSpPr/>
      </dsp:nvSpPr>
      <dsp:spPr>
        <a:xfrm>
          <a:off x="628789" y="31440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b="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Recommendations</a:t>
          </a:r>
          <a:r>
            <a:rPr lang="en-ZA" sz="3900" kern="1200" dirty="0"/>
            <a:t> </a:t>
          </a:r>
          <a:endParaRPr lang="en-US" sz="3900" kern="1200" dirty="0"/>
        </a:p>
      </dsp:txBody>
      <dsp:txXfrm>
        <a:off x="628789" y="3144033"/>
        <a:ext cx="4320000" cy="720000"/>
      </dsp:txXfrm>
    </dsp:sp>
    <dsp:sp modelId="{D4AE6996-BCE0-4552-B75A-421FBD402EE7}">
      <dsp:nvSpPr>
        <dsp:cNvPr id="0" name=""/>
        <dsp:cNvSpPr/>
      </dsp:nvSpPr>
      <dsp:spPr>
        <a:xfrm>
          <a:off x="6892789" y="7297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DA8EA-9441-4673-91FA-25DDAEA83C32}">
      <dsp:nvSpPr>
        <dsp:cNvPr id="0" name=""/>
        <dsp:cNvSpPr/>
      </dsp:nvSpPr>
      <dsp:spPr>
        <a:xfrm>
          <a:off x="5704789" y="314403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b="0" kern="1200" dirty="0">
              <a:solidFill>
                <a:prstClr val="black"/>
              </a:solidFill>
              <a:latin typeface="Neue Haas Grotesk Text Pro"/>
              <a:ea typeface="+mn-ea"/>
              <a:cs typeface="+mn-cs"/>
            </a:rPr>
            <a:t>Q&amp;A </a:t>
          </a:r>
          <a:endParaRPr lang="en-US" sz="3600" b="0" kern="1200" dirty="0">
            <a:solidFill>
              <a:prstClr val="black"/>
            </a:solidFill>
            <a:latin typeface="Neue Haas Grotesk Text Pro"/>
            <a:ea typeface="+mn-ea"/>
            <a:cs typeface="+mn-cs"/>
          </a:endParaRPr>
        </a:p>
      </dsp:txBody>
      <dsp:txXfrm>
        <a:off x="5704789" y="314403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Video 15" descr="People Planning">
            <a:extLst>
              <a:ext uri="{FF2B5EF4-FFF2-40B4-BE49-F238E27FC236}">
                <a16:creationId xmlns:a16="http://schemas.microsoft.com/office/drawing/2014/main" id="{6F4FD4DF-448A-5C1B-CE21-2E90FE4C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4" r="-1" b="-1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EB425-674B-7C06-5370-152174CA5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 fontScale="90000"/>
          </a:bodyPr>
          <a:lstStyle/>
          <a:p>
            <a:pPr algn="l"/>
            <a:r>
              <a:rPr lang="en-ZA" sz="5800" dirty="0">
                <a:solidFill>
                  <a:srgbClr val="FFFFFF"/>
                </a:solidFill>
              </a:rPr>
              <a:t>Students Habits &amp; Performance</a:t>
            </a:r>
            <a:br>
              <a:rPr lang="en-ZA" dirty="0">
                <a:solidFill>
                  <a:srgbClr val="FFFFFF"/>
                </a:solidFill>
              </a:rPr>
            </a:b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53E9D-6365-201D-A0BE-7E05393D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endParaRPr lang="en-Z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6A57-46A5-270D-A766-FC14299D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ZA" sz="4500" dirty="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C5E43-5FA0-1245-D14F-8D57DA942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8360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12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8CD9-9B87-D8F6-FB68-6C633901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ZA" sz="4000" dirty="0"/>
              <a:t>Data Cleaning</a:t>
            </a:r>
          </a:p>
        </p:txBody>
      </p:sp>
      <p:pic>
        <p:nvPicPr>
          <p:cNvPr id="17" name="Picture 16" descr="CNC lathe processing">
            <a:extLst>
              <a:ext uri="{FF2B5EF4-FFF2-40B4-BE49-F238E27FC236}">
                <a16:creationId xmlns:a16="http://schemas.microsoft.com/office/drawing/2014/main" id="{266AA7C8-2EEC-C322-A79A-39E004FA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67" r="-1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EE32-1957-39B2-B304-38C05BD3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111" y="2251586"/>
            <a:ext cx="4867590" cy="4057773"/>
          </a:xfrm>
        </p:spPr>
        <p:txBody>
          <a:bodyPr>
            <a:normAutofit/>
          </a:bodyPr>
          <a:lstStyle/>
          <a:p>
            <a:r>
              <a:rPr lang="en-ZA" sz="3000" dirty="0">
                <a:latin typeface="+mj-lt"/>
                <a:ea typeface="+mj-ea"/>
                <a:cs typeface="+mj-cs"/>
              </a:rPr>
              <a:t>Missing values &amp; duplicates </a:t>
            </a:r>
          </a:p>
          <a:p>
            <a:r>
              <a:rPr lang="en-ZA" sz="3000" dirty="0">
                <a:latin typeface="+mj-lt"/>
                <a:ea typeface="+mj-ea"/>
                <a:cs typeface="+mj-cs"/>
              </a:rPr>
              <a:t>Standardization</a:t>
            </a:r>
          </a:p>
          <a:p>
            <a:r>
              <a:rPr lang="en-ZA" sz="3000" dirty="0">
                <a:latin typeface="+mj-lt"/>
                <a:ea typeface="+mj-ea"/>
                <a:cs typeface="+mj-cs"/>
              </a:rPr>
              <a:t>Derived column </a:t>
            </a:r>
          </a:p>
        </p:txBody>
      </p:sp>
    </p:spTree>
    <p:extLst>
      <p:ext uri="{BB962C8B-B14F-4D97-AF65-F5344CB8AC3E}">
        <p14:creationId xmlns:p14="http://schemas.microsoft.com/office/powerpoint/2010/main" val="414159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5C12-A602-387C-413E-BD27FA38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500" dirty="0"/>
              <a:t>Data Insights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F655EC1-8F1D-5482-8B1C-9ADABB5B6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406203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83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47E24-10F0-93E1-7FEA-8B05E264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157316"/>
            <a:ext cx="5122605" cy="993058"/>
          </a:xfrm>
        </p:spPr>
        <p:txBody>
          <a:bodyPr anchor="b">
            <a:normAutofit/>
          </a:bodyPr>
          <a:lstStyle/>
          <a:p>
            <a:r>
              <a:rPr lang="en-ZA" sz="5000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B23F-B40A-E099-9AB4-A4636CEC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ZA" sz="3000" b="1" dirty="0">
                <a:latin typeface="+mj-lt"/>
                <a:ea typeface="+mj-ea"/>
                <a:cs typeface="+mj-cs"/>
              </a:rPr>
              <a:t>Dashboard and reporting</a:t>
            </a:r>
          </a:p>
          <a:p>
            <a:endParaRPr lang="en-ZA" sz="18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04A8036-9351-884B-2C76-80C411D2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68" r="21733"/>
          <a:stretch>
            <a:fillRect/>
          </a:stretch>
        </p:blipFill>
        <p:spPr>
          <a:xfrm>
            <a:off x="4562399" y="385215"/>
            <a:ext cx="6603708" cy="60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5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0351-F07E-9813-0523-49D32B35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4500" dirty="0"/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345FFC-E758-196A-60A1-0056091F0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956150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49991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Students Habits &amp; Performance </vt:lpstr>
      <vt:lpstr>Objective</vt:lpstr>
      <vt:lpstr>Data Cleaning</vt:lpstr>
      <vt:lpstr>Data Insights </vt:lpstr>
      <vt:lpstr>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Phumelelo Letsale</dc:creator>
  <cp:lastModifiedBy>Phumelelo Letsale</cp:lastModifiedBy>
  <cp:revision>2</cp:revision>
  <dcterms:created xsi:type="dcterms:W3CDTF">2025-05-29T13:15:41Z</dcterms:created>
  <dcterms:modified xsi:type="dcterms:W3CDTF">2025-05-30T07:27:20Z</dcterms:modified>
</cp:coreProperties>
</file>