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acifico"/>
      <p:regular r:id="rId10"/>
    </p:embeddedFont>
    <p:embeddedFont>
      <p:font typeface="Fira Code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Code-regular.fntdata"/><Relationship Id="rId10" Type="http://schemas.openxmlformats.org/officeDocument/2006/relationships/font" Target="fonts/Pacifico-regular.fntdata"/><Relationship Id="rId12" Type="http://schemas.openxmlformats.org/officeDocument/2006/relationships/font" Target="fonts/FiraCod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ettings/profi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76059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Alumna:Ivanna Melissa</a:t>
            </a:r>
            <a:r>
              <a:rPr lang="en" sz="2400">
                <a:solidFill>
                  <a:schemeClr val="lt2"/>
                </a:solidFill>
              </a:rPr>
              <a:t> Verduzco Hernandez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1613800" y="2211725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Ciclo escolar: 2021-2022&gt;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[Grado y Grupo: 1°B]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613800" y="1834625"/>
            <a:ext cx="57621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 sz="2100">
                <a:solidFill>
                  <a:schemeClr val="accent6"/>
                </a:solidFill>
              </a:rPr>
              <a:t>Maestro: Ivan</a:t>
            </a:r>
            <a:r>
              <a:rPr lang="en" sz="2100"/>
              <a:t> Marin Roldan </a:t>
            </a:r>
            <a:r>
              <a:rPr lang="en"/>
              <a:t>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3" name="Google Shape;4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662" y="1365375"/>
            <a:ext cx="3020458" cy="332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type="title"/>
          </p:nvPr>
        </p:nvSpPr>
        <p:spPr>
          <a:xfrm>
            <a:off x="965475" y="582700"/>
            <a:ext cx="7924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Tema 2:</a:t>
            </a:r>
            <a:r>
              <a:rPr lang="en" sz="2300">
                <a:solidFill>
                  <a:schemeClr val="accent2"/>
                </a:solidFill>
              </a:rPr>
              <a:t>‘Algoritmoss y diagramas de flujo’;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469" name="Google Shape;469;p26"/>
          <p:cNvSpPr txBox="1"/>
          <p:nvPr>
            <p:ph idx="1" type="body"/>
          </p:nvPr>
        </p:nvSpPr>
        <p:spPr>
          <a:xfrm>
            <a:off x="1026375" y="995075"/>
            <a:ext cx="7802400" cy="39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Algoritmo</a:t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Secuencia ordenada de pasos que resuelve un problema específico</a:t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Caracteristicas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Correccion (Sin errores)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Precision (ausencia de ambiguedades)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Repetitividad (Se puede utilizar numerosas veces para resolver el problema)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Finitud (Que termine en algún momento)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Eficiencia (Tiempo necesario)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 </a:t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470" name="Google Shape;470;p2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2" name="Google Shape;472;p2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idx="2" type="subTitle"/>
          </p:nvPr>
        </p:nvSpPr>
        <p:spPr>
          <a:xfrm>
            <a:off x="1590925" y="1263063"/>
            <a:ext cx="6413100" cy="3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1.- Ir a inicio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2.- Ir 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https://github.com/settings/profile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3.- Dar click en signup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4.- Ingresar la dirección de e-mail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5.- Ingresar nombre de usuario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6.- Ingresar contraseña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7.- Decir sí quiero notificaciones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8.- Verificar que no soy un robot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9.- Verificar la cuenta con el código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10.- Dar click en personalización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11.-Fin</a:t>
            </a:r>
            <a:endParaRPr/>
          </a:p>
        </p:txBody>
      </p:sp>
      <p:sp>
        <p:nvSpPr>
          <p:cNvPr id="478" name="Google Shape;478;p27"/>
          <p:cNvSpPr txBox="1"/>
          <p:nvPr>
            <p:ph idx="9" type="title"/>
          </p:nvPr>
        </p:nvSpPr>
        <p:spPr>
          <a:xfrm>
            <a:off x="1143250" y="582700"/>
            <a:ext cx="7933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Crear </a:t>
            </a:r>
            <a:r>
              <a:rPr lang="en">
                <a:solidFill>
                  <a:schemeClr val="accent2"/>
                </a:solidFill>
              </a:rPr>
              <a:t>una cuenta en github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9" name="Google Shape;479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0" name="Google Shape;480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1" name="Google Shape;481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2" name="Google Shape;482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3" name="Google Shape;483;p27"/>
          <p:cNvSpPr txBox="1"/>
          <p:nvPr>
            <p:ph idx="1" type="subTitle"/>
          </p:nvPr>
        </p:nvSpPr>
        <p:spPr>
          <a:xfrm>
            <a:off x="0" y="180350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4" name="Google Shape;484;p27"/>
          <p:cNvSpPr txBox="1"/>
          <p:nvPr>
            <p:ph idx="1" type="subTitle"/>
          </p:nvPr>
        </p:nvSpPr>
        <p:spPr>
          <a:xfrm>
            <a:off x="4572000" y="180350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/>
          <p:nvPr>
            <p:ph idx="2" type="title"/>
          </p:nvPr>
        </p:nvSpPr>
        <p:spPr>
          <a:xfrm>
            <a:off x="1395553" y="695900"/>
            <a:ext cx="65865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[Pasos para un algoritmo de calificaciones]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0" name="Google Shape;490;p28"/>
          <p:cNvSpPr txBox="1"/>
          <p:nvPr>
            <p:ph idx="1" type="subTitle"/>
          </p:nvPr>
        </p:nvSpPr>
        <p:spPr>
          <a:xfrm>
            <a:off x="1467961" y="1626200"/>
            <a:ext cx="7464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Inicio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Registrarse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Sumar las calificaciones ( 10+10+8+9+10= 47)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Dividir entre el total de las materias (47/5=9.4)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1" name="Google Shape;491;p2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2" name="Google Shape;492;p28"/>
          <p:cNvCxnSpPr/>
          <p:nvPr/>
        </p:nvCxnSpPr>
        <p:spPr>
          <a:xfrm>
            <a:off x="1530375" y="151772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1" name="Google Shape;501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02" name="Google Shape;502;p29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503" name="Google Shape;503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4" name="Google Shape;504;p29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5" name="Google Shape;505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06" name="Google Shape;506;p29"/>
          <p:cNvGrpSpPr/>
          <p:nvPr/>
        </p:nvGrpSpPr>
        <p:grpSpPr>
          <a:xfrm>
            <a:off x="2147473" y="979435"/>
            <a:ext cx="4572067" cy="3184679"/>
            <a:chOff x="4994678" y="1173377"/>
            <a:chExt cx="3439196" cy="2775803"/>
          </a:xfrm>
        </p:grpSpPr>
        <p:grpSp>
          <p:nvGrpSpPr>
            <p:cNvPr id="507" name="Google Shape;507;p29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508" name="Google Shape;508;p29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509" name="Google Shape;509;p29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510" name="Google Shape;510;p29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511" name="Google Shape;511;p29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512" name="Google Shape;512;p29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513" name="Google Shape;513;p29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514" name="Google Shape;514;p29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5" name="Google Shape;515;p29"/>
          <p:cNvSpPr txBox="1"/>
          <p:nvPr/>
        </p:nvSpPr>
        <p:spPr>
          <a:xfrm>
            <a:off x="2560463" y="1686625"/>
            <a:ext cx="374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acifico"/>
                <a:ea typeface="Pacifico"/>
                <a:cs typeface="Pacifico"/>
                <a:sym typeface="Pacifico"/>
              </a:rPr>
              <a:t>¡¡Gracias!!</a:t>
            </a:r>
            <a:endParaRPr sz="48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