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9"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7/23/2017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7/23/2017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7/23/2017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7/23/2017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INVENTORY MANAGEMENT SYSTEM (IMS)</a:t>
            </a:r>
          </a:p>
        </p:txBody>
      </p:sp>
      <p:sp>
        <p:nvSpPr>
          <p:cNvPr id="3" name="Subtitle 2"/>
          <p:cNvSpPr>
            <a:spLocks noGrp="1"/>
          </p:cNvSpPr>
          <p:nvPr>
            <p:ph type="subTitle" idx="1"/>
          </p:nvPr>
        </p:nvSpPr>
        <p:spPr/>
        <p:txBody>
          <a:bodyPr/>
          <a:lstStyle/>
          <a:p>
            <a:r>
              <a:rPr lang="en-US" dirty="0"/>
              <a:t>FOR CALCULATION AND ORDERING OF AVAILABLE AND PROCESSED RESOURCES OF AN ALUMINIUM STORE</a:t>
            </a:r>
          </a:p>
        </p:txBody>
      </p:sp>
    </p:spTree>
    <p:extLst>
      <p:ext uri="{BB962C8B-B14F-4D97-AF65-F5344CB8AC3E}">
        <p14:creationId xmlns:p14="http://schemas.microsoft.com/office/powerpoint/2010/main" val="341101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Diagram</a:t>
            </a:r>
            <a:endParaRPr lang="en-US" dirty="0"/>
          </a:p>
        </p:txBody>
      </p:sp>
      <p:pic>
        <p:nvPicPr>
          <p:cNvPr id="7170" name="Picture 2" descr="E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152" y="1399310"/>
            <a:ext cx="5670639" cy="508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6336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6146" name="Picture 2" descr="E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235" y="1283905"/>
            <a:ext cx="4960474" cy="5207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5018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4552" y="708342"/>
            <a:ext cx="9045301" cy="5797638"/>
          </a:xfrm>
        </p:spPr>
        <p:txBody>
          <a:bodyPr>
            <a:normAutofit/>
          </a:bodyPr>
          <a:lstStyle/>
          <a:p>
            <a:pPr marL="457200" lvl="1" indent="0">
              <a:buNone/>
            </a:pPr>
            <a:r>
              <a:rPr lang="en-CA" sz="3200" b="1" dirty="0"/>
              <a:t>Conclusion</a:t>
            </a:r>
            <a:r>
              <a:rPr lang="en-CA" sz="3200" b="1" dirty="0" smtClean="0"/>
              <a:t>:</a:t>
            </a:r>
            <a:endParaRPr lang="en-US" sz="2800" b="1" dirty="0"/>
          </a:p>
          <a:p>
            <a:pPr marL="457200" indent="-457200" algn="just">
              <a:buFont typeface="+mj-lt"/>
              <a:buAutoNum type="arabicPeriod"/>
            </a:pPr>
            <a:r>
              <a:rPr lang="en-CA" dirty="0"/>
              <a:t>This Desktop application provides an easy way to manage Inventory. This application is developed and designed in such a way that any further enhancements can be done with ease.</a:t>
            </a:r>
            <a:endParaRPr lang="en-US" sz="1800" dirty="0"/>
          </a:p>
          <a:p>
            <a:pPr marL="457200" indent="-457200" algn="just">
              <a:buFont typeface="+mj-lt"/>
              <a:buAutoNum type="arabicPeriod"/>
            </a:pPr>
            <a:r>
              <a:rPr lang="en-CA" dirty="0"/>
              <a:t>This application is going to be used for the company to easily manage their stock. So, we are happy to develop this application as it provides all the functionalities required by the company</a:t>
            </a:r>
            <a:r>
              <a:rPr lang="en-CA" dirty="0" smtClean="0"/>
              <a:t>.</a:t>
            </a:r>
            <a:endParaRPr lang="en-US" sz="1800" dirty="0"/>
          </a:p>
          <a:p>
            <a:pPr marL="457200" lvl="1" indent="0">
              <a:buNone/>
            </a:pPr>
            <a:r>
              <a:rPr lang="en-CA" sz="3200" b="1" dirty="0" smtClean="0"/>
              <a:t>Future Expectations:</a:t>
            </a:r>
            <a:endParaRPr lang="en-US" sz="3200" b="1" dirty="0" smtClean="0"/>
          </a:p>
          <a:p>
            <a:pPr marL="0" indent="0">
              <a:buNone/>
            </a:pPr>
            <a:r>
              <a:rPr lang="en-CA" dirty="0" smtClean="0"/>
              <a:t>We will surely expand this project and will add features like:</a:t>
            </a:r>
            <a:endParaRPr lang="en-US" sz="1800" dirty="0"/>
          </a:p>
          <a:p>
            <a:pPr marL="457200" lvl="0" indent="-457200">
              <a:buFont typeface="+mj-lt"/>
              <a:buAutoNum type="arabicPeriod"/>
            </a:pPr>
            <a:r>
              <a:rPr lang="en-CA" dirty="0"/>
              <a:t>Employee Management</a:t>
            </a:r>
            <a:endParaRPr lang="en-US" sz="1800" dirty="0"/>
          </a:p>
          <a:p>
            <a:pPr marL="457200" lvl="0" indent="-457200">
              <a:buFont typeface="+mj-lt"/>
              <a:buAutoNum type="arabicPeriod"/>
            </a:pPr>
            <a:r>
              <a:rPr lang="en-CA" dirty="0"/>
              <a:t>Salary Management</a:t>
            </a:r>
            <a:endParaRPr lang="en-US" sz="1800" dirty="0"/>
          </a:p>
          <a:p>
            <a:pPr marL="457200" lvl="0" indent="-457200">
              <a:buFont typeface="+mj-lt"/>
              <a:buAutoNum type="arabicPeriod"/>
            </a:pPr>
            <a:r>
              <a:rPr lang="en-CA" dirty="0"/>
              <a:t>Automated Attendance System</a:t>
            </a:r>
            <a:endParaRPr lang="en-US" sz="1800" dirty="0"/>
          </a:p>
          <a:p>
            <a:endParaRPr lang="en-US" dirty="0"/>
          </a:p>
        </p:txBody>
      </p:sp>
    </p:spTree>
    <p:extLst>
      <p:ext uri="{BB962C8B-B14F-4D97-AF65-F5344CB8AC3E}">
        <p14:creationId xmlns:p14="http://schemas.microsoft.com/office/powerpoint/2010/main" val="1766867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0145" y="1975139"/>
            <a:ext cx="5047673" cy="2839316"/>
          </a:xfrm>
          <a:prstGeom prst="rect">
            <a:avLst/>
          </a:prstGeom>
        </p:spPr>
      </p:pic>
      <p:pic>
        <p:nvPicPr>
          <p:cNvPr id="7" name="Picture 6"/>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176702" y="1635703"/>
            <a:ext cx="6254558" cy="3518188"/>
          </a:xfrm>
          <a:prstGeom prst="rect">
            <a:avLst/>
          </a:prstGeom>
        </p:spPr>
      </p:pic>
      <p:pic>
        <p:nvPicPr>
          <p:cNvPr id="8" name="Picture 7"/>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388533" y="1192358"/>
            <a:ext cx="7830896" cy="4404878"/>
          </a:xfrm>
          <a:prstGeom prst="rect">
            <a:avLst/>
          </a:prstGeom>
        </p:spPr>
      </p:pic>
      <p:pic>
        <p:nvPicPr>
          <p:cNvPr id="9" name="Picture 8"/>
          <p:cNvPicPr>
            <a:picLocks noChangeAspect="1"/>
          </p:cNvPicPr>
          <p:nvPr/>
        </p:nvPicPr>
        <p:blipFill>
          <a:blip r:embed="rId3">
            <a:biLevel thresh="50000"/>
            <a:extLst>
              <a:ext uri="{28A0092B-C50C-407E-A947-70E740481C1C}">
                <a14:useLocalDpi xmlns:a14="http://schemas.microsoft.com/office/drawing/2010/main" val="0"/>
              </a:ext>
            </a:extLst>
          </a:blip>
          <a:stretch>
            <a:fillRect/>
          </a:stretch>
        </p:blipFill>
        <p:spPr>
          <a:xfrm>
            <a:off x="526472" y="707449"/>
            <a:ext cx="9555018" cy="5374696"/>
          </a:xfrm>
          <a:prstGeom prst="rect">
            <a:avLst/>
          </a:prstGeom>
        </p:spPr>
      </p:pic>
    </p:spTree>
    <p:extLst>
      <p:ext uri="{BB962C8B-B14F-4D97-AF65-F5344CB8AC3E}">
        <p14:creationId xmlns:p14="http://schemas.microsoft.com/office/powerpoint/2010/main" val="171053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explode.wav"/>
                                        </p:tgtEl>
                                      </p:cMediaNode>
                                    </p:audio>
                                  </p:subTnLst>
                                </p:cTn>
                              </p:par>
                              <p:par>
                                <p:cTn id="7" presetID="1" presetClass="entr" presetSubtype="0" fill="hold" nodeType="withEffect">
                                  <p:stCondLst>
                                    <p:cond delay="1000"/>
                                  </p:stCondLst>
                                  <p:childTnLst>
                                    <p:set>
                                      <p:cBhvr>
                                        <p:cTn id="8" dur="1" fill="hold">
                                          <p:stCondLst>
                                            <p:cond delay="0"/>
                                          </p:stCondLst>
                                        </p:cTn>
                                        <p:tgtEl>
                                          <p:spTgt spid="7"/>
                                        </p:tgtEl>
                                        <p:attrNameLst>
                                          <p:attrName>style.visibility</p:attrName>
                                        </p:attrNameLst>
                                      </p:cBhvr>
                                      <p:to>
                                        <p:strVal val="visible"/>
                                      </p:to>
                                    </p:set>
                                  </p:childTnLst>
                                  <p:subTnLst>
                                    <p:audio>
                                      <p:cMediaNode>
                                        <p:cTn display="0" masterRel="sameClick">
                                          <p:stCondLst>
                                            <p:cond evt="begin" delay="0">
                                              <p:tn val="7"/>
                                            </p:cond>
                                          </p:stCondLst>
                                          <p:endCondLst>
                                            <p:cond evt="onStopAudio" delay="0">
                                              <p:tgtEl>
                                                <p:sldTgt/>
                                              </p:tgtEl>
                                            </p:cond>
                                          </p:endCondLst>
                                        </p:cTn>
                                        <p:tgtEl>
                                          <p:sndTgt r:embed="rId2" name="explode.wav"/>
                                        </p:tgtEl>
                                      </p:cMediaNode>
                                    </p:audio>
                                  </p:subTnLst>
                                </p:cTn>
                              </p:par>
                              <p:par>
                                <p:cTn id="9" presetID="1" presetClass="entr" presetSubtype="0" fill="hold" nodeType="withEffect">
                                  <p:stCondLst>
                                    <p:cond delay="1500"/>
                                  </p:stCondLst>
                                  <p:childTnLst>
                                    <p:set>
                                      <p:cBhvr>
                                        <p:cTn id="10" dur="1" fill="hold">
                                          <p:stCondLst>
                                            <p:cond delay="0"/>
                                          </p:stCondLst>
                                        </p:cTn>
                                        <p:tgtEl>
                                          <p:spTgt spid="8"/>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explode.wav"/>
                                        </p:tgtEl>
                                      </p:cMediaNode>
                                    </p:audio>
                                  </p:subTnLst>
                                </p:cTn>
                              </p:par>
                              <p:par>
                                <p:cTn id="11" presetID="1" presetClass="entr" presetSubtype="0" fill="hold" nodeType="withEffect">
                                  <p:stCondLst>
                                    <p:cond delay="2000"/>
                                  </p:stCondLst>
                                  <p:childTnLst>
                                    <p:set>
                                      <p:cBhvr>
                                        <p:cTn id="12" dur="1" fill="hold">
                                          <p:stCondLst>
                                            <p:cond delay="0"/>
                                          </p:stCondLst>
                                        </p:cTn>
                                        <p:tgtEl>
                                          <p:spTgt spid="9"/>
                                        </p:tgtEl>
                                        <p:attrNameLst>
                                          <p:attrName>style.visibility</p:attrName>
                                        </p:attrNameLst>
                                      </p:cBhvr>
                                      <p:to>
                                        <p:strVal val="visible"/>
                                      </p:to>
                                    </p:set>
                                  </p:childTnLst>
                                  <p:subTnLst>
                                    <p:audio>
                                      <p:cMediaNode>
                                        <p:cTn display="0" masterRel="sameClick">
                                          <p:stCondLst>
                                            <p:cond evt="begin" delay="0">
                                              <p:tn val="11"/>
                                            </p:cond>
                                          </p:stCondLst>
                                          <p:endCondLst>
                                            <p:cond evt="onStopAudio" delay="0">
                                              <p:tgtEl>
                                                <p:sldTgt/>
                                              </p:tgtEl>
                                            </p:cond>
                                          </p:endCondLst>
                                        </p:cTn>
                                        <p:tgtEl>
                                          <p:sndTgt r:embed="rId2"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CA" b="1" dirty="0" smtClean="0"/>
              <a:t>Introduction</a:t>
            </a:r>
            <a:endParaRPr lang="en-US" dirty="0"/>
          </a:p>
        </p:txBody>
      </p:sp>
      <p:sp>
        <p:nvSpPr>
          <p:cNvPr id="3" name="Content Placeholder 2"/>
          <p:cNvSpPr>
            <a:spLocks noGrp="1"/>
          </p:cNvSpPr>
          <p:nvPr>
            <p:ph idx="1"/>
          </p:nvPr>
        </p:nvSpPr>
        <p:spPr>
          <a:xfrm>
            <a:off x="1103312" y="2155951"/>
            <a:ext cx="8946541" cy="4195481"/>
          </a:xfrm>
        </p:spPr>
        <p:txBody>
          <a:bodyPr>
            <a:normAutofit/>
          </a:bodyPr>
          <a:lstStyle/>
          <a:p>
            <a:pPr algn="just"/>
            <a:r>
              <a:rPr lang="en-CA" sz="2400" dirty="0"/>
              <a:t>Inventory Management is one of the basic problems for a company</a:t>
            </a:r>
            <a:r>
              <a:rPr lang="en-CA" sz="2400" dirty="0" smtClean="0"/>
              <a:t>.</a:t>
            </a:r>
          </a:p>
          <a:p>
            <a:pPr algn="just"/>
            <a:r>
              <a:rPr lang="en-CA" sz="2400" dirty="0" smtClean="0"/>
              <a:t> </a:t>
            </a:r>
            <a:r>
              <a:rPr lang="en-CA" sz="2400" dirty="0"/>
              <a:t>It may cause a lot of paperwork, if there is no automated system available. </a:t>
            </a:r>
            <a:endParaRPr lang="en-CA" sz="2400" dirty="0" smtClean="0"/>
          </a:p>
          <a:p>
            <a:pPr algn="just"/>
            <a:r>
              <a:rPr lang="en-CA" sz="2400" dirty="0" smtClean="0"/>
              <a:t>This presentation provides </a:t>
            </a:r>
            <a:r>
              <a:rPr lang="en-CA" sz="2400" dirty="0"/>
              <a:t>an overview of the entire project with purpose, scope, </a:t>
            </a:r>
            <a:r>
              <a:rPr lang="en-CA" sz="2400" dirty="0" smtClean="0"/>
              <a:t>definitions and </a:t>
            </a:r>
            <a:r>
              <a:rPr lang="en-CA" sz="2400" dirty="0"/>
              <a:t>overview of </a:t>
            </a:r>
            <a:r>
              <a:rPr lang="en-CA" sz="2400" dirty="0" smtClean="0"/>
              <a:t>the </a:t>
            </a:r>
            <a:r>
              <a:rPr lang="en-US" sz="2400" b="1" dirty="0"/>
              <a:t>INVENTORY MANAGEMENT </a:t>
            </a:r>
            <a:r>
              <a:rPr lang="en-US" sz="2400" b="1" dirty="0" smtClean="0"/>
              <a:t>SYSTEM</a:t>
            </a:r>
            <a:r>
              <a:rPr lang="en-CA" sz="2400" dirty="0" smtClean="0"/>
              <a:t>.</a:t>
            </a:r>
          </a:p>
        </p:txBody>
      </p:sp>
    </p:spTree>
    <p:extLst>
      <p:ext uri="{BB962C8B-B14F-4D97-AF65-F5344CB8AC3E}">
        <p14:creationId xmlns:p14="http://schemas.microsoft.com/office/powerpoint/2010/main" val="4036998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Product Scope</a:t>
            </a:r>
            <a:endParaRPr lang="en-US" dirty="0"/>
          </a:p>
        </p:txBody>
      </p:sp>
      <p:sp>
        <p:nvSpPr>
          <p:cNvPr id="3" name="Content Placeholder 2"/>
          <p:cNvSpPr>
            <a:spLocks noGrp="1"/>
          </p:cNvSpPr>
          <p:nvPr>
            <p:ph idx="1"/>
          </p:nvPr>
        </p:nvSpPr>
        <p:spPr/>
        <p:txBody>
          <a:bodyPr>
            <a:normAutofit fontScale="92500" lnSpcReduction="10000"/>
          </a:bodyPr>
          <a:lstStyle/>
          <a:p>
            <a:pPr lvl="0"/>
            <a:r>
              <a:rPr lang="en-CA" sz="2800" b="1" dirty="0"/>
              <a:t>Purpose</a:t>
            </a:r>
            <a:endParaRPr lang="en-US" sz="2800" dirty="0"/>
          </a:p>
          <a:p>
            <a:pPr marL="457200" indent="-457200" algn="just">
              <a:buFont typeface="+mj-lt"/>
              <a:buAutoNum type="arabicPeriod"/>
            </a:pPr>
            <a:r>
              <a:rPr lang="en-CA" dirty="0" smtClean="0"/>
              <a:t>The </a:t>
            </a:r>
            <a:r>
              <a:rPr lang="en-CA" dirty="0"/>
              <a:t>purpose of the application is to maintain the records of stock, billing, details of In, Out of the product and their current stock positions with the company</a:t>
            </a:r>
            <a:r>
              <a:rPr lang="en-CA" dirty="0" smtClean="0"/>
              <a:t>.</a:t>
            </a:r>
          </a:p>
          <a:p>
            <a:pPr marL="0" indent="0" algn="just">
              <a:buNone/>
            </a:pPr>
            <a:endParaRPr lang="en-CA" dirty="0"/>
          </a:p>
          <a:p>
            <a:pPr algn="just"/>
            <a:r>
              <a:rPr lang="en-CA" sz="2800" b="1" dirty="0" smtClean="0"/>
              <a:t>Benefits</a:t>
            </a:r>
          </a:p>
          <a:p>
            <a:pPr marL="457200" indent="-457200" algn="just">
              <a:buFont typeface="+mj-lt"/>
              <a:buAutoNum type="arabicPeriod"/>
            </a:pPr>
            <a:r>
              <a:rPr lang="en-CA" sz="2100" dirty="0" smtClean="0"/>
              <a:t>The application will help the task maintaining the inventory in a much more organized way. </a:t>
            </a:r>
            <a:endParaRPr lang="en-US" sz="2100" dirty="0" smtClean="0"/>
          </a:p>
          <a:p>
            <a:pPr marL="457200" indent="-457200" algn="just">
              <a:buFont typeface="+mj-lt"/>
              <a:buAutoNum type="arabicPeriod"/>
            </a:pPr>
            <a:r>
              <a:rPr lang="en-CA" dirty="0" smtClean="0"/>
              <a:t>Currently it involves lot of paper work thus requires time and is also prone to error thus the benefit with a new online system would be that work could be done much faster and in a much more accurate manner.</a:t>
            </a:r>
            <a:endParaRPr lang="en-US" dirty="0" smtClean="0"/>
          </a:p>
          <a:p>
            <a:pPr marL="0" indent="0" algn="just">
              <a:buNone/>
            </a:pPr>
            <a:endParaRPr lang="en-US" dirty="0"/>
          </a:p>
          <a:p>
            <a:endParaRPr lang="en-US" dirty="0"/>
          </a:p>
        </p:txBody>
      </p:sp>
    </p:spTree>
    <p:extLst>
      <p:ext uri="{BB962C8B-B14F-4D97-AF65-F5344CB8AC3E}">
        <p14:creationId xmlns:p14="http://schemas.microsoft.com/office/powerpoint/2010/main" val="4135811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Product Scope</a:t>
            </a:r>
            <a:endParaRPr lang="en-US" dirty="0"/>
          </a:p>
        </p:txBody>
      </p:sp>
      <p:sp>
        <p:nvSpPr>
          <p:cNvPr id="3" name="Content Placeholder 2"/>
          <p:cNvSpPr>
            <a:spLocks noGrp="1"/>
          </p:cNvSpPr>
          <p:nvPr>
            <p:ph idx="1"/>
          </p:nvPr>
        </p:nvSpPr>
        <p:spPr>
          <a:xfrm>
            <a:off x="1103312" y="1789685"/>
            <a:ext cx="8946541" cy="4195481"/>
          </a:xfrm>
        </p:spPr>
        <p:txBody>
          <a:bodyPr>
            <a:normAutofit/>
          </a:bodyPr>
          <a:lstStyle/>
          <a:p>
            <a:pPr algn="just"/>
            <a:r>
              <a:rPr lang="en-CA" sz="2600" b="1" dirty="0" smtClean="0"/>
              <a:t>Benefits </a:t>
            </a:r>
            <a:r>
              <a:rPr lang="en-CA" sz="2600" b="1" dirty="0" err="1" smtClean="0"/>
              <a:t>cont</a:t>
            </a:r>
            <a:r>
              <a:rPr lang="en-CA" sz="2600" b="1" dirty="0" smtClean="0"/>
              <a:t>….</a:t>
            </a:r>
          </a:p>
          <a:p>
            <a:pPr marL="457200" indent="-457200" algn="just">
              <a:buFont typeface="+mj-lt"/>
              <a:buAutoNum type="arabicPeriod" startAt="3"/>
            </a:pPr>
            <a:r>
              <a:rPr lang="en-CA" sz="1900" dirty="0" smtClean="0"/>
              <a:t>As </a:t>
            </a:r>
            <a:r>
              <a:rPr lang="en-CA" sz="1900" dirty="0"/>
              <a:t>this is generic software it can be used by a wide variety of outlets (Retailers and Wholesalers) to automate the process of manually maintaining the records related to the subject of maintaining the stock and material flows. </a:t>
            </a:r>
            <a:endParaRPr lang="en-US" sz="1900" dirty="0"/>
          </a:p>
          <a:p>
            <a:pPr marL="457200" indent="-457200" algn="just">
              <a:buFont typeface="+mj-lt"/>
              <a:buAutoNum type="arabicPeriod" startAt="3"/>
            </a:pPr>
            <a:r>
              <a:rPr lang="en-CA" sz="1900" dirty="0" smtClean="0"/>
              <a:t>This </a:t>
            </a:r>
            <a:r>
              <a:rPr lang="en-CA" sz="1900" dirty="0"/>
              <a:t>is a fast and accurate process</a:t>
            </a:r>
            <a:r>
              <a:rPr lang="en-CA" sz="1900" dirty="0" smtClean="0"/>
              <a:t>.</a:t>
            </a:r>
          </a:p>
          <a:p>
            <a:pPr marL="0" indent="0" algn="just">
              <a:buNone/>
            </a:pPr>
            <a:endParaRPr lang="en-US" sz="1900" dirty="0"/>
          </a:p>
          <a:p>
            <a:pPr marL="0" indent="0">
              <a:buNone/>
            </a:pPr>
            <a:endParaRPr lang="en-US" dirty="0"/>
          </a:p>
        </p:txBody>
      </p:sp>
    </p:spTree>
    <p:extLst>
      <p:ext uri="{BB962C8B-B14F-4D97-AF65-F5344CB8AC3E}">
        <p14:creationId xmlns:p14="http://schemas.microsoft.com/office/powerpoint/2010/main" val="3447745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Product Scope</a:t>
            </a:r>
            <a:endParaRPr lang="en-US" dirty="0"/>
          </a:p>
        </p:txBody>
      </p:sp>
      <p:sp>
        <p:nvSpPr>
          <p:cNvPr id="3" name="Content Placeholder 2"/>
          <p:cNvSpPr>
            <a:spLocks noGrp="1"/>
          </p:cNvSpPr>
          <p:nvPr>
            <p:ph idx="1"/>
          </p:nvPr>
        </p:nvSpPr>
        <p:spPr/>
        <p:txBody>
          <a:bodyPr>
            <a:normAutofit/>
          </a:bodyPr>
          <a:lstStyle/>
          <a:p>
            <a:pPr lvl="0"/>
            <a:r>
              <a:rPr lang="en-CA" sz="2600" b="1" dirty="0" smtClean="0"/>
              <a:t>Objectives</a:t>
            </a:r>
            <a:r>
              <a:rPr lang="en-CA" sz="2800" dirty="0"/>
              <a:t>	</a:t>
            </a:r>
            <a:endParaRPr lang="en-CA" sz="2800" dirty="0" smtClean="0"/>
          </a:p>
          <a:p>
            <a:pPr marL="0" lvl="0" indent="0" algn="just">
              <a:buNone/>
            </a:pPr>
            <a:r>
              <a:rPr lang="en-CA" dirty="0" smtClean="0"/>
              <a:t>	The </a:t>
            </a:r>
            <a:r>
              <a:rPr lang="en-CA" dirty="0"/>
              <a:t>main objective is to maintain the inventory records of a generic 	shop which deals in aluminium items</a:t>
            </a:r>
            <a:r>
              <a:rPr lang="en-CA" dirty="0" smtClean="0"/>
              <a:t>.</a:t>
            </a:r>
            <a:endParaRPr lang="en-US" dirty="0" smtClean="0"/>
          </a:p>
          <a:p>
            <a:pPr marL="0" lvl="0" indent="0" algn="just">
              <a:buNone/>
            </a:pPr>
            <a:endParaRPr lang="en-US" sz="3100" dirty="0"/>
          </a:p>
          <a:p>
            <a:pPr marL="457200" indent="-457200">
              <a:buFont typeface="+mj-lt"/>
              <a:buAutoNum type="arabicPeriod"/>
            </a:pPr>
            <a:r>
              <a:rPr lang="en-CA" dirty="0"/>
              <a:t>	To keep accounts of Goods in, Goods Out</a:t>
            </a:r>
            <a:endParaRPr lang="en-US" dirty="0"/>
          </a:p>
          <a:p>
            <a:pPr marL="457200" indent="-457200">
              <a:buFont typeface="+mj-lt"/>
              <a:buAutoNum type="arabicPeriod"/>
            </a:pPr>
            <a:r>
              <a:rPr lang="en-CA" dirty="0"/>
              <a:t>	To know the current position of the Stock</a:t>
            </a:r>
            <a:endParaRPr lang="en-US" dirty="0"/>
          </a:p>
          <a:p>
            <a:pPr marL="457200" indent="-457200">
              <a:buFont typeface="+mj-lt"/>
              <a:buAutoNum type="arabicPeriod"/>
            </a:pPr>
            <a:r>
              <a:rPr lang="en-CA" dirty="0"/>
              <a:t>	Transaction report</a:t>
            </a:r>
            <a:endParaRPr lang="en-US" dirty="0"/>
          </a:p>
          <a:p>
            <a:pPr marL="457200" indent="-457200">
              <a:buFont typeface="+mj-lt"/>
              <a:buAutoNum type="arabicPeriod"/>
            </a:pPr>
            <a:r>
              <a:rPr lang="en-CA" dirty="0"/>
              <a:t>	Stock maintenance</a:t>
            </a:r>
            <a:endParaRPr lang="en-US" dirty="0"/>
          </a:p>
          <a:p>
            <a:pPr marL="0" indent="0" algn="just">
              <a:buNone/>
            </a:pPr>
            <a:endParaRPr lang="en-US" dirty="0"/>
          </a:p>
          <a:p>
            <a:pPr marL="0" indent="0">
              <a:buNone/>
            </a:pPr>
            <a:endParaRPr lang="en-US" dirty="0"/>
          </a:p>
        </p:txBody>
      </p:sp>
    </p:spTree>
    <p:extLst>
      <p:ext uri="{BB962C8B-B14F-4D97-AF65-F5344CB8AC3E}">
        <p14:creationId xmlns:p14="http://schemas.microsoft.com/office/powerpoint/2010/main" val="295824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Technology </a:t>
            </a:r>
            <a:r>
              <a:rPr lang="en-CA" dirty="0" smtClean="0"/>
              <a:t>Used</a:t>
            </a:r>
            <a:endParaRPr lang="en-US" dirty="0"/>
          </a:p>
        </p:txBody>
      </p:sp>
      <p:sp>
        <p:nvSpPr>
          <p:cNvPr id="3" name="Content Placeholder 2"/>
          <p:cNvSpPr>
            <a:spLocks noGrp="1"/>
          </p:cNvSpPr>
          <p:nvPr>
            <p:ph idx="1"/>
          </p:nvPr>
        </p:nvSpPr>
        <p:spPr/>
        <p:txBody>
          <a:bodyPr>
            <a:normAutofit/>
          </a:bodyPr>
          <a:lstStyle/>
          <a:p>
            <a:r>
              <a:rPr lang="en-CA" sz="2800" b="1" dirty="0" smtClean="0"/>
              <a:t>Front End</a:t>
            </a:r>
          </a:p>
          <a:p>
            <a:pPr marL="0" indent="0">
              <a:buNone/>
            </a:pPr>
            <a:r>
              <a:rPr lang="en-CA" sz="2400" dirty="0" smtClean="0"/>
              <a:t>	Front </a:t>
            </a:r>
            <a:r>
              <a:rPr lang="en-CA" sz="2400" dirty="0"/>
              <a:t>end id developed in C#.</a:t>
            </a:r>
            <a:r>
              <a:rPr lang="en-CA" sz="2400" dirty="0" smtClean="0"/>
              <a:t>NET</a:t>
            </a:r>
          </a:p>
          <a:p>
            <a:pPr marL="0" indent="0">
              <a:buNone/>
            </a:pPr>
            <a:endParaRPr lang="en-CA" sz="2400" dirty="0"/>
          </a:p>
          <a:p>
            <a:pPr marL="0" indent="0">
              <a:buNone/>
            </a:pPr>
            <a:endParaRPr lang="en-CA" sz="2400" dirty="0" smtClean="0"/>
          </a:p>
          <a:p>
            <a:r>
              <a:rPr lang="en-CA" sz="2800" b="1" dirty="0"/>
              <a:t>Back end</a:t>
            </a:r>
            <a:endParaRPr lang="en-CA" sz="2800" b="1" dirty="0" smtClean="0"/>
          </a:p>
          <a:p>
            <a:pPr marL="0" indent="0">
              <a:buNone/>
            </a:pPr>
            <a:r>
              <a:rPr lang="en-CA" sz="2400" dirty="0" smtClean="0"/>
              <a:t>	Back </a:t>
            </a:r>
            <a:r>
              <a:rPr lang="en-CA" sz="2400" dirty="0"/>
              <a:t>end is developed in MySQL Workbench 6.1 CE.</a:t>
            </a:r>
            <a:endParaRPr lang="en-US" sz="2400" dirty="0"/>
          </a:p>
          <a:p>
            <a:pPr marL="0" indent="0">
              <a:buNone/>
            </a:pPr>
            <a:endParaRPr lang="en-US" sz="2800" dirty="0"/>
          </a:p>
          <a:p>
            <a:pPr marL="0" indent="0" algn="just">
              <a:buNone/>
            </a:pPr>
            <a:endParaRPr lang="en-US" dirty="0" smtClean="0"/>
          </a:p>
          <a:p>
            <a:pPr marL="0" indent="0">
              <a:buNone/>
            </a:pP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16474">
            <a:off x="6276029" y="2437513"/>
            <a:ext cx="3174603" cy="217142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04235">
            <a:off x="7598765" y="3983123"/>
            <a:ext cx="3615833" cy="2711875"/>
          </a:xfrm>
          <a:prstGeom prst="rect">
            <a:avLst/>
          </a:prstGeom>
        </p:spPr>
      </p:pic>
    </p:spTree>
    <p:extLst>
      <p:ext uri="{BB962C8B-B14F-4D97-AF65-F5344CB8AC3E}">
        <p14:creationId xmlns:p14="http://schemas.microsoft.com/office/powerpoint/2010/main" val="3962964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498" y="2107005"/>
            <a:ext cx="8017947" cy="3920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693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a:t>
            </a:r>
            <a:endParaRPr lang="en-US" dirty="0"/>
          </a:p>
        </p:txBody>
      </p:sp>
      <p:pic>
        <p:nvPicPr>
          <p:cNvPr id="4098" name="Picture 2" descr="DFD L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472" y="1666138"/>
            <a:ext cx="7232000" cy="4592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4011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5122" name="Picture 2" descr="Use 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501" y="1326788"/>
            <a:ext cx="5661942" cy="5121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5705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110</TotalTime>
  <Words>327</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INVENTORY MANAGEMENT SYSTEM (IMS)</vt:lpstr>
      <vt:lpstr>Introduction</vt:lpstr>
      <vt:lpstr>Product Scope</vt:lpstr>
      <vt:lpstr>Product Scope</vt:lpstr>
      <vt:lpstr>Product Scope</vt:lpstr>
      <vt:lpstr>Technology Used</vt:lpstr>
      <vt:lpstr>System Design</vt:lpstr>
      <vt:lpstr>DFD</vt:lpstr>
      <vt:lpstr>Use Case Diagram</vt:lpstr>
      <vt:lpstr>Schema Diagram</vt:lpstr>
      <vt:lpstr>ER Diagram</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 (IMS)</dc:title>
  <dc:creator>Sheheryar Latif</dc:creator>
  <cp:lastModifiedBy>YouCaf Iqbal</cp:lastModifiedBy>
  <cp:revision>12</cp:revision>
  <dcterms:created xsi:type="dcterms:W3CDTF">2015-01-26T11:00:41Z</dcterms:created>
  <dcterms:modified xsi:type="dcterms:W3CDTF">2017-07-22T20:17:09Z</dcterms:modified>
</cp:coreProperties>
</file>