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22"/>
  </p:notesMasterIdLst>
  <p:handoutMasterIdLst>
    <p:handoutMasterId r:id="rId23"/>
  </p:handoutMasterIdLst>
  <p:sldIdLst>
    <p:sldId id="259" r:id="rId2"/>
    <p:sldId id="260" r:id="rId3"/>
    <p:sldId id="269" r:id="rId4"/>
    <p:sldId id="270" r:id="rId5"/>
    <p:sldId id="264" r:id="rId6"/>
    <p:sldId id="263" r:id="rId7"/>
    <p:sldId id="265" r:id="rId8"/>
    <p:sldId id="272" r:id="rId9"/>
    <p:sldId id="283" r:id="rId10"/>
    <p:sldId id="280" r:id="rId11"/>
    <p:sldId id="284" r:id="rId12"/>
    <p:sldId id="267" r:id="rId13"/>
    <p:sldId id="275" r:id="rId14"/>
    <p:sldId id="268" r:id="rId15"/>
    <p:sldId id="278" r:id="rId16"/>
    <p:sldId id="273" r:id="rId17"/>
    <p:sldId id="279" r:id="rId18"/>
    <p:sldId id="266" r:id="rId19"/>
    <p:sldId id="282" r:id="rId20"/>
    <p:sldId id="285" r:id="rId21"/>
  </p:sldIdLst>
  <p:sldSz cx="9144000" cy="5143500" type="screen16x9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6B4B755-234C-4147-B873-1D3E48299C93}">
          <p14:sldIdLst>
            <p14:sldId id="259"/>
            <p14:sldId id="260"/>
            <p14:sldId id="269"/>
            <p14:sldId id="270"/>
            <p14:sldId id="264"/>
            <p14:sldId id="263"/>
            <p14:sldId id="265"/>
            <p14:sldId id="272"/>
            <p14:sldId id="283"/>
            <p14:sldId id="280"/>
            <p14:sldId id="284"/>
            <p14:sldId id="267"/>
            <p14:sldId id="275"/>
            <p14:sldId id="268"/>
            <p14:sldId id="278"/>
            <p14:sldId id="273"/>
            <p14:sldId id="279"/>
            <p14:sldId id="266"/>
            <p14:sldId id="282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776F"/>
    <a:srgbClr val="605953"/>
    <a:srgbClr val="5C6673"/>
    <a:srgbClr val="E3DFDD"/>
    <a:srgbClr val="D3CEC9"/>
    <a:srgbClr val="F1EFEE"/>
    <a:srgbClr val="F04E23"/>
    <a:srgbClr val="D4D0CB"/>
    <a:srgbClr val="E3DDD7"/>
    <a:srgbClr val="F6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60C575-277C-4DEB-B21C-D4E090D1E3D7}" v="56" dt="2019-11-10T07:50:14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271" autoAdjust="0"/>
  </p:normalViewPr>
  <p:slideViewPr>
    <p:cSldViewPr snapToGrid="0" snapToObjects="1">
      <p:cViewPr>
        <p:scale>
          <a:sx n="134" d="100"/>
          <a:sy n="134" d="100"/>
        </p:scale>
        <p:origin x="69" y="20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6" d="100"/>
          <a:sy n="76" d="100"/>
        </p:scale>
        <p:origin x="-3342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Skov Jacobsen" userId="39e88bb94742a7d4" providerId="LiveId" clId="{F5A121EA-3B76-4D67-9F6A-AE5DDBDBB8EE}"/>
    <pc:docChg chg="undo custSel addSld delSld modSld modSection">
      <pc:chgData name="Tim Skov Jacobsen" userId="39e88bb94742a7d4" providerId="LiveId" clId="{F5A121EA-3B76-4D67-9F6A-AE5DDBDBB8EE}" dt="2019-11-10T18:45:45.500" v="923" actId="20577"/>
      <pc:docMkLst>
        <pc:docMk/>
      </pc:docMkLst>
      <pc:sldChg chg="modSp">
        <pc:chgData name="Tim Skov Jacobsen" userId="39e88bb94742a7d4" providerId="LiveId" clId="{F5A121EA-3B76-4D67-9F6A-AE5DDBDBB8EE}" dt="2019-11-10T07:45:20.173" v="684" actId="20577"/>
        <pc:sldMkLst>
          <pc:docMk/>
          <pc:sldMk cId="4065686780" sldId="259"/>
        </pc:sldMkLst>
        <pc:spChg chg="mod">
          <ac:chgData name="Tim Skov Jacobsen" userId="39e88bb94742a7d4" providerId="LiveId" clId="{F5A121EA-3B76-4D67-9F6A-AE5DDBDBB8EE}" dt="2019-11-10T07:21:34.194" v="44" actId="20577"/>
          <ac:spMkLst>
            <pc:docMk/>
            <pc:sldMk cId="4065686780" sldId="259"/>
            <ac:spMk id="4" creationId="{00000000-0000-0000-0000-000000000000}"/>
          </ac:spMkLst>
        </pc:spChg>
        <pc:spChg chg="mod">
          <ac:chgData name="Tim Skov Jacobsen" userId="39e88bb94742a7d4" providerId="LiveId" clId="{F5A121EA-3B76-4D67-9F6A-AE5DDBDBB8EE}" dt="2019-11-10T07:45:20.173" v="684" actId="20577"/>
          <ac:spMkLst>
            <pc:docMk/>
            <pc:sldMk cId="4065686780" sldId="259"/>
            <ac:spMk id="5" creationId="{00000000-0000-0000-0000-000000000000}"/>
          </ac:spMkLst>
        </pc:spChg>
        <pc:spChg chg="mod">
          <ac:chgData name="Tim Skov Jacobsen" userId="39e88bb94742a7d4" providerId="LiveId" clId="{F5A121EA-3B76-4D67-9F6A-AE5DDBDBB8EE}" dt="2019-11-10T07:20:44.879" v="8" actId="20577"/>
          <ac:spMkLst>
            <pc:docMk/>
            <pc:sldMk cId="4065686780" sldId="259"/>
            <ac:spMk id="7" creationId="{00000000-0000-0000-0000-000000000000}"/>
          </ac:spMkLst>
        </pc:spChg>
        <pc:spChg chg="mod">
          <ac:chgData name="Tim Skov Jacobsen" userId="39e88bb94742a7d4" providerId="LiveId" clId="{F5A121EA-3B76-4D67-9F6A-AE5DDBDBB8EE}" dt="2019-11-10T07:21:07.425" v="25" actId="20577"/>
          <ac:spMkLst>
            <pc:docMk/>
            <pc:sldMk cId="4065686780" sldId="259"/>
            <ac:spMk id="9" creationId="{00000000-0000-0000-0000-000000000000}"/>
          </ac:spMkLst>
        </pc:spChg>
      </pc:sldChg>
      <pc:sldChg chg="addSp modSp">
        <pc:chgData name="Tim Skov Jacobsen" userId="39e88bb94742a7d4" providerId="LiveId" clId="{F5A121EA-3B76-4D67-9F6A-AE5DDBDBB8EE}" dt="2019-11-10T07:45:07.227" v="668" actId="20577"/>
        <pc:sldMkLst>
          <pc:docMk/>
          <pc:sldMk cId="3153773936" sldId="260"/>
        </pc:sldMkLst>
        <pc:spChg chg="mod">
          <ac:chgData name="Tim Skov Jacobsen" userId="39e88bb94742a7d4" providerId="LiveId" clId="{F5A121EA-3B76-4D67-9F6A-AE5DDBDBB8EE}" dt="2019-11-10T07:44:40.932" v="641" actId="6549"/>
          <ac:spMkLst>
            <pc:docMk/>
            <pc:sldMk cId="3153773936" sldId="260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5:07.227" v="668" actId="20577"/>
          <ac:spMkLst>
            <pc:docMk/>
            <pc:sldMk cId="3153773936" sldId="260"/>
            <ac:spMk id="3" creationId="{767FD402-850F-4B4C-B077-9DFD24D97BCD}"/>
          </ac:spMkLst>
        </pc:spChg>
        <pc:spChg chg="add mod">
          <ac:chgData name="Tim Skov Jacobsen" userId="39e88bb94742a7d4" providerId="LiveId" clId="{F5A121EA-3B76-4D67-9F6A-AE5DDBDBB8EE}" dt="2019-11-10T07:32:43.913" v="257" actId="113"/>
          <ac:spMkLst>
            <pc:docMk/>
            <pc:sldMk cId="3153773936" sldId="260"/>
            <ac:spMk id="5" creationId="{815409A9-B295-44D7-8EA9-A7C53E3D9FEA}"/>
          </ac:spMkLst>
        </pc:spChg>
        <pc:spChg chg="mod">
          <ac:chgData name="Tim Skov Jacobsen" userId="39e88bb94742a7d4" providerId="LiveId" clId="{F5A121EA-3B76-4D67-9F6A-AE5DDBDBB8EE}" dt="2019-11-10T07:44:17.564" v="619" actId="20577"/>
          <ac:spMkLst>
            <pc:docMk/>
            <pc:sldMk cId="3153773936" sldId="260"/>
            <ac:spMk id="7" creationId="{DF35FAC3-AAE9-499B-AF95-157F4299814D}"/>
          </ac:spMkLst>
        </pc:spChg>
      </pc:sldChg>
      <pc:sldChg chg="addSp delSp modSp del">
        <pc:chgData name="Tim Skov Jacobsen" userId="39e88bb94742a7d4" providerId="LiveId" clId="{F5A121EA-3B76-4D67-9F6A-AE5DDBDBB8EE}" dt="2019-11-10T07:46:14.316" v="693" actId="2696"/>
        <pc:sldMkLst>
          <pc:docMk/>
          <pc:sldMk cId="3883800886" sldId="262"/>
        </pc:sldMkLst>
        <pc:spChg chg="mod">
          <ac:chgData name="Tim Skov Jacobsen" userId="39e88bb94742a7d4" providerId="LiveId" clId="{F5A121EA-3B76-4D67-9F6A-AE5DDBDBB8EE}" dt="2019-11-10T07:46:08.228" v="692"/>
          <ac:spMkLst>
            <pc:docMk/>
            <pc:sldMk cId="3883800886" sldId="262"/>
            <ac:spMk id="2" creationId="{B42F8908-7980-45FC-BBA8-90A78E2A0BAA}"/>
          </ac:spMkLst>
        </pc:spChg>
        <pc:spChg chg="add mod">
          <ac:chgData name="Tim Skov Jacobsen" userId="39e88bb94742a7d4" providerId="LiveId" clId="{F5A121EA-3B76-4D67-9F6A-AE5DDBDBB8EE}" dt="2019-11-10T07:32:26.835" v="256" actId="113"/>
          <ac:spMkLst>
            <pc:docMk/>
            <pc:sldMk cId="3883800886" sldId="262"/>
            <ac:spMk id="5" creationId="{8439C3C1-1D82-460C-93AD-0F711393CE97}"/>
          </ac:spMkLst>
        </pc:spChg>
        <pc:spChg chg="add del">
          <ac:chgData name="Tim Skov Jacobsen" userId="39e88bb94742a7d4" providerId="LiveId" clId="{F5A121EA-3B76-4D67-9F6A-AE5DDBDBB8EE}" dt="2019-11-10T07:32:18.741" v="254"/>
          <ac:spMkLst>
            <pc:docMk/>
            <pc:sldMk cId="3883800886" sldId="262"/>
            <ac:spMk id="10" creationId="{AA4D6E9C-379F-485F-BDCC-AA61069B649F}"/>
          </ac:spMkLst>
        </pc:spChg>
      </pc:sldChg>
      <pc:sldChg chg="addSp modSp">
        <pc:chgData name="Tim Skov Jacobsen" userId="39e88bb94742a7d4" providerId="LiveId" clId="{F5A121EA-3B76-4D67-9F6A-AE5DDBDBB8EE}" dt="2019-11-10T07:48:49.024" v="720"/>
        <pc:sldMkLst>
          <pc:docMk/>
          <pc:sldMk cId="477329841" sldId="263"/>
        </pc:sldMkLst>
        <pc:spChg chg="mod">
          <ac:chgData name="Tim Skov Jacobsen" userId="39e88bb94742a7d4" providerId="LiveId" clId="{F5A121EA-3B76-4D67-9F6A-AE5DDBDBB8EE}" dt="2019-11-10T07:46:19.140" v="694"/>
          <ac:spMkLst>
            <pc:docMk/>
            <pc:sldMk cId="477329841" sldId="263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8:49.024" v="720"/>
          <ac:spMkLst>
            <pc:docMk/>
            <pc:sldMk cId="477329841" sldId="263"/>
            <ac:spMk id="3" creationId="{767FD402-850F-4B4C-B077-9DFD24D97BCD}"/>
          </ac:spMkLst>
        </pc:spChg>
        <pc:spChg chg="add mod">
          <ac:chgData name="Tim Skov Jacobsen" userId="39e88bb94742a7d4" providerId="LiveId" clId="{F5A121EA-3B76-4D67-9F6A-AE5DDBDBB8EE}" dt="2019-11-10T07:32:14.155" v="252" actId="113"/>
          <ac:spMkLst>
            <pc:docMk/>
            <pc:sldMk cId="477329841" sldId="263"/>
            <ac:spMk id="22" creationId="{1FD504CB-2828-40F0-9B4E-13E24B678D93}"/>
          </ac:spMkLst>
        </pc:spChg>
      </pc:sldChg>
      <pc:sldChg chg="modSp">
        <pc:chgData name="Tim Skov Jacobsen" userId="39e88bb94742a7d4" providerId="LiveId" clId="{F5A121EA-3B76-4D67-9F6A-AE5DDBDBB8EE}" dt="2019-11-10T07:48:37.679" v="719"/>
        <pc:sldMkLst>
          <pc:docMk/>
          <pc:sldMk cId="3644756552" sldId="264"/>
        </pc:sldMkLst>
        <pc:spChg chg="mod">
          <ac:chgData name="Tim Skov Jacobsen" userId="39e88bb94742a7d4" providerId="LiveId" clId="{F5A121EA-3B76-4D67-9F6A-AE5DDBDBB8EE}" dt="2019-11-10T07:46:03.074" v="691"/>
          <ac:spMkLst>
            <pc:docMk/>
            <pc:sldMk cId="3644756552" sldId="264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8:37.679" v="719"/>
          <ac:spMkLst>
            <pc:docMk/>
            <pc:sldMk cId="3644756552" sldId="264"/>
            <ac:spMk id="3" creationId="{767FD402-850F-4B4C-B077-9DFD24D97BCD}"/>
          </ac:spMkLst>
        </pc:spChg>
      </pc:sldChg>
      <pc:sldChg chg="addSp modSp">
        <pc:chgData name="Tim Skov Jacobsen" userId="39e88bb94742a7d4" providerId="LiveId" clId="{F5A121EA-3B76-4D67-9F6A-AE5DDBDBB8EE}" dt="2019-11-10T07:48:53.841" v="721"/>
        <pc:sldMkLst>
          <pc:docMk/>
          <pc:sldMk cId="1700463330" sldId="265"/>
        </pc:sldMkLst>
        <pc:spChg chg="mod">
          <ac:chgData name="Tim Skov Jacobsen" userId="39e88bb94742a7d4" providerId="LiveId" clId="{F5A121EA-3B76-4D67-9F6A-AE5DDBDBB8EE}" dt="2019-11-10T07:46:25.658" v="695"/>
          <ac:spMkLst>
            <pc:docMk/>
            <pc:sldMk cId="1700463330" sldId="265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8:53.841" v="721"/>
          <ac:spMkLst>
            <pc:docMk/>
            <pc:sldMk cId="1700463330" sldId="265"/>
            <ac:spMk id="3" creationId="{767FD402-850F-4B4C-B077-9DFD24D97BCD}"/>
          </ac:spMkLst>
        </pc:spChg>
        <pc:spChg chg="add mod">
          <ac:chgData name="Tim Skov Jacobsen" userId="39e88bb94742a7d4" providerId="LiveId" clId="{F5A121EA-3B76-4D67-9F6A-AE5DDBDBB8EE}" dt="2019-11-10T07:32:08.578" v="251" actId="113"/>
          <ac:spMkLst>
            <pc:docMk/>
            <pc:sldMk cId="1700463330" sldId="265"/>
            <ac:spMk id="12" creationId="{2D7D0DFA-E38D-48B1-8610-4DA38909018E}"/>
          </ac:spMkLst>
        </pc:spChg>
      </pc:sldChg>
      <pc:sldChg chg="addSp modSp">
        <pc:chgData name="Tim Skov Jacobsen" userId="39e88bb94742a7d4" providerId="LiveId" clId="{F5A121EA-3B76-4D67-9F6A-AE5DDBDBB8EE}" dt="2019-11-10T07:49:45.327" v="732"/>
        <pc:sldMkLst>
          <pc:docMk/>
          <pc:sldMk cId="3925708948" sldId="266"/>
        </pc:sldMkLst>
        <pc:spChg chg="mod">
          <ac:chgData name="Tim Skov Jacobsen" userId="39e88bb94742a7d4" providerId="LiveId" clId="{F5A121EA-3B76-4D67-9F6A-AE5DDBDBB8EE}" dt="2019-11-10T07:47:49.030" v="715"/>
          <ac:spMkLst>
            <pc:docMk/>
            <pc:sldMk cId="3925708948" sldId="266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9:45.327" v="732"/>
          <ac:spMkLst>
            <pc:docMk/>
            <pc:sldMk cId="3925708948" sldId="266"/>
            <ac:spMk id="3" creationId="{767FD402-850F-4B4C-B077-9DFD24D97BCD}"/>
          </ac:spMkLst>
        </pc:spChg>
        <pc:spChg chg="add mod">
          <ac:chgData name="Tim Skov Jacobsen" userId="39e88bb94742a7d4" providerId="LiveId" clId="{F5A121EA-3B76-4D67-9F6A-AE5DDBDBB8EE}" dt="2019-11-10T07:39:10.006" v="485" actId="14100"/>
          <ac:spMkLst>
            <pc:docMk/>
            <pc:sldMk cId="3925708948" sldId="266"/>
            <ac:spMk id="7" creationId="{49BEE7A3-7484-487E-8434-CABE81C18A2A}"/>
          </ac:spMkLst>
        </pc:spChg>
        <pc:spChg chg="mod">
          <ac:chgData name="Tim Skov Jacobsen" userId="39e88bb94742a7d4" providerId="LiveId" clId="{F5A121EA-3B76-4D67-9F6A-AE5DDBDBB8EE}" dt="2019-11-10T07:47:45.930" v="714" actId="5793"/>
          <ac:spMkLst>
            <pc:docMk/>
            <pc:sldMk cId="3925708948" sldId="266"/>
            <ac:spMk id="10" creationId="{EB57B343-6846-4315-B86B-D9D2C78FE990}"/>
          </ac:spMkLst>
        </pc:spChg>
      </pc:sldChg>
      <pc:sldChg chg="modSp">
        <pc:chgData name="Tim Skov Jacobsen" userId="39e88bb94742a7d4" providerId="LiveId" clId="{F5A121EA-3B76-4D67-9F6A-AE5DDBDBB8EE}" dt="2019-11-10T07:49:22.978" v="726"/>
        <pc:sldMkLst>
          <pc:docMk/>
          <pc:sldMk cId="3837433675" sldId="267"/>
        </pc:sldMkLst>
        <pc:spChg chg="mod">
          <ac:chgData name="Tim Skov Jacobsen" userId="39e88bb94742a7d4" providerId="LiveId" clId="{F5A121EA-3B76-4D67-9F6A-AE5DDBDBB8EE}" dt="2019-11-10T07:47:18.041" v="702"/>
          <ac:spMkLst>
            <pc:docMk/>
            <pc:sldMk cId="3837433675" sldId="267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9:22.978" v="726"/>
          <ac:spMkLst>
            <pc:docMk/>
            <pc:sldMk cId="3837433675" sldId="267"/>
            <ac:spMk id="3" creationId="{767FD402-850F-4B4C-B077-9DFD24D97BCD}"/>
          </ac:spMkLst>
        </pc:spChg>
        <pc:spChg chg="mod">
          <ac:chgData name="Tim Skov Jacobsen" userId="39e88bb94742a7d4" providerId="LiveId" clId="{F5A121EA-3B76-4D67-9F6A-AE5DDBDBB8EE}" dt="2019-11-10T07:47:15.919" v="701" actId="20577"/>
          <ac:spMkLst>
            <pc:docMk/>
            <pc:sldMk cId="3837433675" sldId="267"/>
            <ac:spMk id="16" creationId="{842E5F02-2041-41A0-AC51-08B8745A6BD3}"/>
          </ac:spMkLst>
        </pc:spChg>
      </pc:sldChg>
      <pc:sldChg chg="modSp">
        <pc:chgData name="Tim Skov Jacobsen" userId="39e88bb94742a7d4" providerId="LiveId" clId="{F5A121EA-3B76-4D67-9F6A-AE5DDBDBB8EE}" dt="2019-11-10T07:49:31.333" v="728"/>
        <pc:sldMkLst>
          <pc:docMk/>
          <pc:sldMk cId="2015297682" sldId="268"/>
        </pc:sldMkLst>
        <pc:spChg chg="mod">
          <ac:chgData name="Tim Skov Jacobsen" userId="39e88bb94742a7d4" providerId="LiveId" clId="{F5A121EA-3B76-4D67-9F6A-AE5DDBDBB8EE}" dt="2019-11-10T07:47:28.150" v="704"/>
          <ac:spMkLst>
            <pc:docMk/>
            <pc:sldMk cId="2015297682" sldId="268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9:31.333" v="728"/>
          <ac:spMkLst>
            <pc:docMk/>
            <pc:sldMk cId="2015297682" sldId="268"/>
            <ac:spMk id="3" creationId="{767FD402-850F-4B4C-B077-9DFD24D97BCD}"/>
          </ac:spMkLst>
        </pc:spChg>
      </pc:sldChg>
      <pc:sldChg chg="modSp">
        <pc:chgData name="Tim Skov Jacobsen" userId="39e88bb94742a7d4" providerId="LiveId" clId="{F5A121EA-3B76-4D67-9F6A-AE5DDBDBB8EE}" dt="2019-11-10T07:48:27.431" v="717"/>
        <pc:sldMkLst>
          <pc:docMk/>
          <pc:sldMk cId="220407330" sldId="269"/>
        </pc:sldMkLst>
        <pc:spChg chg="mod">
          <ac:chgData name="Tim Skov Jacobsen" userId="39e88bb94742a7d4" providerId="LiveId" clId="{F5A121EA-3B76-4D67-9F6A-AE5DDBDBB8EE}" dt="2019-11-10T07:45:41.567" v="687"/>
          <ac:spMkLst>
            <pc:docMk/>
            <pc:sldMk cId="220407330" sldId="269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8:27.431" v="717"/>
          <ac:spMkLst>
            <pc:docMk/>
            <pc:sldMk cId="220407330" sldId="269"/>
            <ac:spMk id="3" creationId="{767FD402-850F-4B4C-B077-9DFD24D97BCD}"/>
          </ac:spMkLst>
        </pc:spChg>
        <pc:spChg chg="mod">
          <ac:chgData name="Tim Skov Jacobsen" userId="39e88bb94742a7d4" providerId="LiveId" clId="{F5A121EA-3B76-4D67-9F6A-AE5DDBDBB8EE}" dt="2019-11-10T07:45:38.693" v="686" actId="20577"/>
          <ac:spMkLst>
            <pc:docMk/>
            <pc:sldMk cId="220407330" sldId="269"/>
            <ac:spMk id="6" creationId="{A0AD9CB7-2E48-44E6-B381-879D5DFA6B15}"/>
          </ac:spMkLst>
        </pc:spChg>
      </pc:sldChg>
      <pc:sldChg chg="modSp">
        <pc:chgData name="Tim Skov Jacobsen" userId="39e88bb94742a7d4" providerId="LiveId" clId="{F5A121EA-3B76-4D67-9F6A-AE5DDBDBB8EE}" dt="2019-11-10T07:48:32.715" v="718"/>
        <pc:sldMkLst>
          <pc:docMk/>
          <pc:sldMk cId="3084391011" sldId="270"/>
        </pc:sldMkLst>
        <pc:spChg chg="mod">
          <ac:chgData name="Tim Skov Jacobsen" userId="39e88bb94742a7d4" providerId="LiveId" clId="{F5A121EA-3B76-4D67-9F6A-AE5DDBDBB8EE}" dt="2019-11-10T07:45:57.420" v="690"/>
          <ac:spMkLst>
            <pc:docMk/>
            <pc:sldMk cId="3084391011" sldId="270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8:32.715" v="718"/>
          <ac:spMkLst>
            <pc:docMk/>
            <pc:sldMk cId="3084391011" sldId="270"/>
            <ac:spMk id="3" creationId="{767FD402-850F-4B4C-B077-9DFD24D97BCD}"/>
          </ac:spMkLst>
        </pc:spChg>
        <pc:spChg chg="mod">
          <ac:chgData name="Tim Skov Jacobsen" userId="39e88bb94742a7d4" providerId="LiveId" clId="{F5A121EA-3B76-4D67-9F6A-AE5DDBDBB8EE}" dt="2019-11-10T07:45:47.958" v="689" actId="20577"/>
          <ac:spMkLst>
            <pc:docMk/>
            <pc:sldMk cId="3084391011" sldId="270"/>
            <ac:spMk id="6" creationId="{A0AD9CB7-2E48-44E6-B381-879D5DFA6B15}"/>
          </ac:spMkLst>
        </pc:spChg>
      </pc:sldChg>
      <pc:sldChg chg="modSp">
        <pc:chgData name="Tim Skov Jacobsen" userId="39e88bb94742a7d4" providerId="LiveId" clId="{F5A121EA-3B76-4D67-9F6A-AE5DDBDBB8EE}" dt="2019-11-10T07:49:04.534" v="722"/>
        <pc:sldMkLst>
          <pc:docMk/>
          <pc:sldMk cId="4052312589" sldId="272"/>
        </pc:sldMkLst>
        <pc:spChg chg="mod">
          <ac:chgData name="Tim Skov Jacobsen" userId="39e88bb94742a7d4" providerId="LiveId" clId="{F5A121EA-3B76-4D67-9F6A-AE5DDBDBB8EE}" dt="2019-11-10T07:46:48.500" v="696"/>
          <ac:spMkLst>
            <pc:docMk/>
            <pc:sldMk cId="4052312589" sldId="272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9:04.534" v="722"/>
          <ac:spMkLst>
            <pc:docMk/>
            <pc:sldMk cId="4052312589" sldId="272"/>
            <ac:spMk id="3" creationId="{767FD402-850F-4B4C-B077-9DFD24D97BCD}"/>
          </ac:spMkLst>
        </pc:spChg>
      </pc:sldChg>
      <pc:sldChg chg="addSp modSp">
        <pc:chgData name="Tim Skov Jacobsen" userId="39e88bb94742a7d4" providerId="LiveId" clId="{F5A121EA-3B76-4D67-9F6A-AE5DDBDBB8EE}" dt="2019-11-10T07:49:38.223" v="730"/>
        <pc:sldMkLst>
          <pc:docMk/>
          <pc:sldMk cId="118094869" sldId="273"/>
        </pc:sldMkLst>
        <pc:spChg chg="mod">
          <ac:chgData name="Tim Skov Jacobsen" userId="39e88bb94742a7d4" providerId="LiveId" clId="{F5A121EA-3B76-4D67-9F6A-AE5DDBDBB8EE}" dt="2019-11-10T07:47:34.696" v="706"/>
          <ac:spMkLst>
            <pc:docMk/>
            <pc:sldMk cId="118094869" sldId="273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9:38.223" v="730"/>
          <ac:spMkLst>
            <pc:docMk/>
            <pc:sldMk cId="118094869" sldId="273"/>
            <ac:spMk id="3" creationId="{767FD402-850F-4B4C-B077-9DFD24D97BCD}"/>
          </ac:spMkLst>
        </pc:spChg>
        <pc:spChg chg="add mod">
          <ac:chgData name="Tim Skov Jacobsen" userId="39e88bb94742a7d4" providerId="LiveId" clId="{F5A121EA-3B76-4D67-9F6A-AE5DDBDBB8EE}" dt="2019-11-10T07:35:31.535" v="380" actId="113"/>
          <ac:spMkLst>
            <pc:docMk/>
            <pc:sldMk cId="118094869" sldId="273"/>
            <ac:spMk id="35" creationId="{E370D603-4BCF-4B23-8C1A-7E76711ACE14}"/>
          </ac:spMkLst>
        </pc:spChg>
      </pc:sldChg>
      <pc:sldChg chg="del">
        <pc:chgData name="Tim Skov Jacobsen" userId="39e88bb94742a7d4" providerId="LiveId" clId="{F5A121EA-3B76-4D67-9F6A-AE5DDBDBB8EE}" dt="2019-11-10T07:15:49.426" v="6" actId="2696"/>
        <pc:sldMkLst>
          <pc:docMk/>
          <pc:sldMk cId="3089383902" sldId="274"/>
        </pc:sldMkLst>
      </pc:sldChg>
      <pc:sldChg chg="modSp">
        <pc:chgData name="Tim Skov Jacobsen" userId="39e88bb94742a7d4" providerId="LiveId" clId="{F5A121EA-3B76-4D67-9F6A-AE5DDBDBB8EE}" dt="2019-11-10T07:49:26.373" v="727"/>
        <pc:sldMkLst>
          <pc:docMk/>
          <pc:sldMk cId="387152270" sldId="275"/>
        </pc:sldMkLst>
        <pc:spChg chg="mod">
          <ac:chgData name="Tim Skov Jacobsen" userId="39e88bb94742a7d4" providerId="LiveId" clId="{F5A121EA-3B76-4D67-9F6A-AE5DDBDBB8EE}" dt="2019-11-10T07:47:22.542" v="703"/>
          <ac:spMkLst>
            <pc:docMk/>
            <pc:sldMk cId="387152270" sldId="275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9:26.373" v="727"/>
          <ac:spMkLst>
            <pc:docMk/>
            <pc:sldMk cId="387152270" sldId="275"/>
            <ac:spMk id="3" creationId="{767FD402-850F-4B4C-B077-9DFD24D97BCD}"/>
          </ac:spMkLst>
        </pc:spChg>
      </pc:sldChg>
      <pc:sldChg chg="modSp">
        <pc:chgData name="Tim Skov Jacobsen" userId="39e88bb94742a7d4" providerId="LiveId" clId="{F5A121EA-3B76-4D67-9F6A-AE5DDBDBB8EE}" dt="2019-11-10T07:49:34.535" v="729"/>
        <pc:sldMkLst>
          <pc:docMk/>
          <pc:sldMk cId="2334985922" sldId="278"/>
        </pc:sldMkLst>
        <pc:spChg chg="mod">
          <ac:chgData name="Tim Skov Jacobsen" userId="39e88bb94742a7d4" providerId="LiveId" clId="{F5A121EA-3B76-4D67-9F6A-AE5DDBDBB8EE}" dt="2019-11-10T07:47:31.472" v="705"/>
          <ac:spMkLst>
            <pc:docMk/>
            <pc:sldMk cId="2334985922" sldId="278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9:34.535" v="729"/>
          <ac:spMkLst>
            <pc:docMk/>
            <pc:sldMk cId="2334985922" sldId="278"/>
            <ac:spMk id="3" creationId="{767FD402-850F-4B4C-B077-9DFD24D97BCD}"/>
          </ac:spMkLst>
        </pc:spChg>
      </pc:sldChg>
      <pc:sldChg chg="addSp modSp">
        <pc:chgData name="Tim Skov Jacobsen" userId="39e88bb94742a7d4" providerId="LiveId" clId="{F5A121EA-3B76-4D67-9F6A-AE5DDBDBB8EE}" dt="2019-11-10T07:49:41.425" v="731"/>
        <pc:sldMkLst>
          <pc:docMk/>
          <pc:sldMk cId="3871842415" sldId="279"/>
        </pc:sldMkLst>
        <pc:spChg chg="mod">
          <ac:chgData name="Tim Skov Jacobsen" userId="39e88bb94742a7d4" providerId="LiveId" clId="{F5A121EA-3B76-4D67-9F6A-AE5DDBDBB8EE}" dt="2019-11-10T07:47:40.275" v="707"/>
          <ac:spMkLst>
            <pc:docMk/>
            <pc:sldMk cId="3871842415" sldId="279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9:41.425" v="731"/>
          <ac:spMkLst>
            <pc:docMk/>
            <pc:sldMk cId="3871842415" sldId="279"/>
            <ac:spMk id="3" creationId="{767FD402-850F-4B4C-B077-9DFD24D97BCD}"/>
          </ac:spMkLst>
        </pc:spChg>
        <pc:spChg chg="add mod">
          <ac:chgData name="Tim Skov Jacobsen" userId="39e88bb94742a7d4" providerId="LiveId" clId="{F5A121EA-3B76-4D67-9F6A-AE5DDBDBB8EE}" dt="2019-11-10T07:38:22.315" v="444" actId="113"/>
          <ac:spMkLst>
            <pc:docMk/>
            <pc:sldMk cId="3871842415" sldId="279"/>
            <ac:spMk id="7" creationId="{CD2305F1-FCA5-4EBC-8300-15719A1B5A77}"/>
          </ac:spMkLst>
        </pc:spChg>
      </pc:sldChg>
      <pc:sldChg chg="addSp modSp">
        <pc:chgData name="Tim Skov Jacobsen" userId="39e88bb94742a7d4" providerId="LiveId" clId="{F5A121EA-3B76-4D67-9F6A-AE5DDBDBB8EE}" dt="2019-11-10T07:49:13.455" v="724"/>
        <pc:sldMkLst>
          <pc:docMk/>
          <pc:sldMk cId="1690889246" sldId="280"/>
        </pc:sldMkLst>
        <pc:spChg chg="mod">
          <ac:chgData name="Tim Skov Jacobsen" userId="39e88bb94742a7d4" providerId="LiveId" clId="{F5A121EA-3B76-4D67-9F6A-AE5DDBDBB8EE}" dt="2019-11-10T07:46:57.278" v="698"/>
          <ac:spMkLst>
            <pc:docMk/>
            <pc:sldMk cId="1690889246" sldId="280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9:13.455" v="724"/>
          <ac:spMkLst>
            <pc:docMk/>
            <pc:sldMk cId="1690889246" sldId="280"/>
            <ac:spMk id="3" creationId="{767FD402-850F-4B4C-B077-9DFD24D97BCD}"/>
          </ac:spMkLst>
        </pc:spChg>
        <pc:spChg chg="add mod">
          <ac:chgData name="Tim Skov Jacobsen" userId="39e88bb94742a7d4" providerId="LiveId" clId="{F5A121EA-3B76-4D67-9F6A-AE5DDBDBB8EE}" dt="2019-11-10T07:34:21.860" v="336" actId="1035"/>
          <ac:spMkLst>
            <pc:docMk/>
            <pc:sldMk cId="1690889246" sldId="280"/>
            <ac:spMk id="8" creationId="{AE24AB78-1420-4B80-9EA6-ECF2F610A5C3}"/>
          </ac:spMkLst>
        </pc:spChg>
      </pc:sldChg>
      <pc:sldChg chg="addSp delSp modSp del">
        <pc:chgData name="Tim Skov Jacobsen" userId="39e88bb94742a7d4" providerId="LiveId" clId="{F5A121EA-3B76-4D67-9F6A-AE5DDBDBB8EE}" dt="2019-11-10T07:43:26.578" v="616" actId="2696"/>
        <pc:sldMkLst>
          <pc:docMk/>
          <pc:sldMk cId="1068975213" sldId="281"/>
        </pc:sldMkLst>
        <pc:spChg chg="add del mod">
          <ac:chgData name="Tim Skov Jacobsen" userId="39e88bb94742a7d4" providerId="LiveId" clId="{F5A121EA-3B76-4D67-9F6A-AE5DDBDBB8EE}" dt="2019-11-10T07:43:13.967" v="615"/>
          <ac:spMkLst>
            <pc:docMk/>
            <pc:sldMk cId="1068975213" sldId="281"/>
            <ac:spMk id="8" creationId="{B8BBB51A-96BD-4E29-AE5C-F26098EDED64}"/>
          </ac:spMkLst>
        </pc:spChg>
      </pc:sldChg>
      <pc:sldChg chg="addSp modSp">
        <pc:chgData name="Tim Skov Jacobsen" userId="39e88bb94742a7d4" providerId="LiveId" clId="{F5A121EA-3B76-4D67-9F6A-AE5DDBDBB8EE}" dt="2019-11-10T18:45:05.927" v="857" actId="20577"/>
        <pc:sldMkLst>
          <pc:docMk/>
          <pc:sldMk cId="929487033" sldId="282"/>
        </pc:sldMkLst>
        <pc:spChg chg="mod">
          <ac:chgData name="Tim Skov Jacobsen" userId="39e88bb94742a7d4" providerId="LiveId" clId="{F5A121EA-3B76-4D67-9F6A-AE5DDBDBB8EE}" dt="2019-11-10T07:48:09.996" v="716"/>
          <ac:spMkLst>
            <pc:docMk/>
            <pc:sldMk cId="929487033" sldId="282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9:48.680" v="733"/>
          <ac:spMkLst>
            <pc:docMk/>
            <pc:sldMk cId="929487033" sldId="282"/>
            <ac:spMk id="3" creationId="{767FD402-850F-4B4C-B077-9DFD24D97BCD}"/>
          </ac:spMkLst>
        </pc:spChg>
        <pc:spChg chg="add mod">
          <ac:chgData name="Tim Skov Jacobsen" userId="39e88bb94742a7d4" providerId="LiveId" clId="{F5A121EA-3B76-4D67-9F6A-AE5DDBDBB8EE}" dt="2019-11-10T18:45:05.927" v="857" actId="20577"/>
          <ac:spMkLst>
            <pc:docMk/>
            <pc:sldMk cId="929487033" sldId="282"/>
            <ac:spMk id="7" creationId="{04408499-D01B-4A81-A0DB-638C5825E662}"/>
          </ac:spMkLst>
        </pc:spChg>
      </pc:sldChg>
      <pc:sldChg chg="addSp modSp">
        <pc:chgData name="Tim Skov Jacobsen" userId="39e88bb94742a7d4" providerId="LiveId" clId="{F5A121EA-3B76-4D67-9F6A-AE5DDBDBB8EE}" dt="2019-11-10T07:49:07.669" v="723"/>
        <pc:sldMkLst>
          <pc:docMk/>
          <pc:sldMk cId="3429908240" sldId="283"/>
        </pc:sldMkLst>
        <pc:spChg chg="mod">
          <ac:chgData name="Tim Skov Jacobsen" userId="39e88bb94742a7d4" providerId="LiveId" clId="{F5A121EA-3B76-4D67-9F6A-AE5DDBDBB8EE}" dt="2019-11-10T07:46:53.693" v="697"/>
          <ac:spMkLst>
            <pc:docMk/>
            <pc:sldMk cId="3429908240" sldId="283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9:07.669" v="723"/>
          <ac:spMkLst>
            <pc:docMk/>
            <pc:sldMk cId="3429908240" sldId="283"/>
            <ac:spMk id="3" creationId="{767FD402-850F-4B4C-B077-9DFD24D97BCD}"/>
          </ac:spMkLst>
        </pc:spChg>
        <pc:spChg chg="add mod">
          <ac:chgData name="Tim Skov Jacobsen" userId="39e88bb94742a7d4" providerId="LiveId" clId="{F5A121EA-3B76-4D67-9F6A-AE5DDBDBB8EE}" dt="2019-11-10T07:34:01.129" v="301" actId="1036"/>
          <ac:spMkLst>
            <pc:docMk/>
            <pc:sldMk cId="3429908240" sldId="283"/>
            <ac:spMk id="8" creationId="{5C56FAC7-D74C-4EBA-AF4A-574DD2219826}"/>
          </ac:spMkLst>
        </pc:spChg>
        <pc:spChg chg="mod">
          <ac:chgData name="Tim Skov Jacobsen" userId="39e88bb94742a7d4" providerId="LiveId" clId="{F5A121EA-3B76-4D67-9F6A-AE5DDBDBB8EE}" dt="2019-11-10T07:33:53.831" v="267" actId="1076"/>
          <ac:spMkLst>
            <pc:docMk/>
            <pc:sldMk cId="3429908240" sldId="283"/>
            <ac:spMk id="10" creationId="{EB57B343-6846-4315-B86B-D9D2C78FE990}"/>
          </ac:spMkLst>
        </pc:spChg>
      </pc:sldChg>
      <pc:sldChg chg="addSp modSp">
        <pc:chgData name="Tim Skov Jacobsen" userId="39e88bb94742a7d4" providerId="LiveId" clId="{F5A121EA-3B76-4D67-9F6A-AE5DDBDBB8EE}" dt="2019-11-10T07:49:18.629" v="725"/>
        <pc:sldMkLst>
          <pc:docMk/>
          <pc:sldMk cId="1222822985" sldId="284"/>
        </pc:sldMkLst>
        <pc:spChg chg="mod">
          <ac:chgData name="Tim Skov Jacobsen" userId="39e88bb94742a7d4" providerId="LiveId" clId="{F5A121EA-3B76-4D67-9F6A-AE5DDBDBB8EE}" dt="2019-11-10T07:47:10.246" v="699"/>
          <ac:spMkLst>
            <pc:docMk/>
            <pc:sldMk cId="1222822985" sldId="284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9:18.629" v="725"/>
          <ac:spMkLst>
            <pc:docMk/>
            <pc:sldMk cId="1222822985" sldId="284"/>
            <ac:spMk id="3" creationId="{767FD402-850F-4B4C-B077-9DFD24D97BCD}"/>
          </ac:spMkLst>
        </pc:spChg>
        <pc:spChg chg="add mod">
          <ac:chgData name="Tim Skov Jacobsen" userId="39e88bb94742a7d4" providerId="LiveId" clId="{F5A121EA-3B76-4D67-9F6A-AE5DDBDBB8EE}" dt="2019-11-10T07:40:36.448" v="593" actId="1076"/>
          <ac:spMkLst>
            <pc:docMk/>
            <pc:sldMk cId="1222822985" sldId="284"/>
            <ac:spMk id="8" creationId="{724C7B15-F4C8-41D2-BD5D-B66030D95E8A}"/>
          </ac:spMkLst>
        </pc:spChg>
      </pc:sldChg>
      <pc:sldChg chg="addSp delSp modSp del">
        <pc:chgData name="Tim Skov Jacobsen" userId="39e88bb94742a7d4" providerId="LiveId" clId="{F5A121EA-3B76-4D67-9F6A-AE5DDBDBB8EE}" dt="2019-11-10T07:15:36.672" v="5" actId="2696"/>
        <pc:sldMkLst>
          <pc:docMk/>
          <pc:sldMk cId="491839120" sldId="285"/>
        </pc:sldMkLst>
        <pc:spChg chg="add del mod">
          <ac:chgData name="Tim Skov Jacobsen" userId="39e88bb94742a7d4" providerId="LiveId" clId="{F5A121EA-3B76-4D67-9F6A-AE5DDBDBB8EE}" dt="2019-11-10T07:15:22.129" v="2" actId="478"/>
          <ac:spMkLst>
            <pc:docMk/>
            <pc:sldMk cId="491839120" sldId="285"/>
            <ac:spMk id="5" creationId="{5FC83BB7-FD88-457B-B385-8A5E1F179A5C}"/>
          </ac:spMkLst>
        </pc:spChg>
      </pc:sldChg>
      <pc:sldChg chg="delSp modSp add">
        <pc:chgData name="Tim Skov Jacobsen" userId="39e88bb94742a7d4" providerId="LiveId" clId="{F5A121EA-3B76-4D67-9F6A-AE5DDBDBB8EE}" dt="2019-11-10T18:45:45.500" v="923" actId="20577"/>
        <pc:sldMkLst>
          <pc:docMk/>
          <pc:sldMk cId="2920475300" sldId="285"/>
        </pc:sldMkLst>
        <pc:spChg chg="mod">
          <ac:chgData name="Tim Skov Jacobsen" userId="39e88bb94742a7d4" providerId="LiveId" clId="{F5A121EA-3B76-4D67-9F6A-AE5DDBDBB8EE}" dt="2019-11-10T18:45:45.500" v="923" actId="20577"/>
          <ac:spMkLst>
            <pc:docMk/>
            <pc:sldMk cId="2920475300" sldId="285"/>
            <ac:spMk id="7" creationId="{04408499-D01B-4A81-A0DB-638C5825E662}"/>
          </ac:spMkLst>
        </pc:spChg>
        <pc:spChg chg="del mod">
          <ac:chgData name="Tim Skov Jacobsen" userId="39e88bb94742a7d4" providerId="LiveId" clId="{F5A121EA-3B76-4D67-9F6A-AE5DDBDBB8EE}" dt="2019-11-10T07:51:24.906" v="840" actId="478"/>
          <ac:spMkLst>
            <pc:docMk/>
            <pc:sldMk cId="2920475300" sldId="285"/>
            <ac:spMk id="10" creationId="{EB57B343-6846-4315-B86B-D9D2C78FE990}"/>
          </ac:spMkLst>
        </pc:spChg>
      </pc:sldChg>
      <pc:sldChg chg="add del">
        <pc:chgData name="Tim Skov Jacobsen" userId="39e88bb94742a7d4" providerId="LiveId" clId="{F5A121EA-3B76-4D67-9F6A-AE5DDBDBB8EE}" dt="2019-11-10T07:15:33.831" v="4" actId="2696"/>
        <pc:sldMkLst>
          <pc:docMk/>
          <pc:sldMk cId="4274753851" sldId="28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41464" y="31650"/>
            <a:ext cx="3076575" cy="110169"/>
          </a:xfrm>
          <a:prstGeom prst="rect">
            <a:avLst/>
          </a:prstGeom>
        </p:spPr>
        <p:txBody>
          <a:bodyPr vert="horz" lIns="108000" tIns="0" rIns="0" bIns="0" rtlCol="0" anchor="ctr" anchorCtr="0"/>
          <a:lstStyle>
            <a:lvl1pPr algn="l">
              <a:defRPr sz="1200"/>
            </a:lvl1pPr>
          </a:lstStyle>
          <a:p>
            <a:r>
              <a:rPr lang="da-DK" sz="800">
                <a:solidFill>
                  <a:schemeClr val="tx2"/>
                </a:solidFill>
              </a:rPr>
              <a:t>Workshop</a:t>
            </a:r>
            <a:endParaRPr lang="da-DK" sz="800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1464" y="141819"/>
            <a:ext cx="3076575" cy="110169"/>
          </a:xfrm>
          <a:prstGeom prst="rect">
            <a:avLst/>
          </a:prstGeom>
        </p:spPr>
        <p:txBody>
          <a:bodyPr vert="horz" lIns="108000" tIns="0" rIns="0" bIns="0" rtlCol="0" anchor="ctr" anchorCtr="0"/>
          <a:lstStyle>
            <a:lvl1pPr algn="r">
              <a:defRPr sz="1200"/>
            </a:lvl1pPr>
          </a:lstStyle>
          <a:p>
            <a:pPr algn="l"/>
            <a:r>
              <a:rPr lang="da-DK" sz="800">
                <a:solidFill>
                  <a:schemeClr val="tx2"/>
                </a:solidFill>
              </a:rPr>
              <a:t>23 april 2019</a:t>
            </a:r>
            <a:endParaRPr lang="da-DK" sz="8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41464" y="251987"/>
            <a:ext cx="3076575" cy="110169"/>
          </a:xfrm>
          <a:prstGeom prst="rect">
            <a:avLst/>
          </a:prstGeom>
        </p:spPr>
        <p:txBody>
          <a:bodyPr vert="horz" lIns="108000" tIns="0" rIns="0" bIns="0" rtlCol="0" anchor="ctr" anchorCtr="0"/>
          <a:lstStyle>
            <a:lvl1pPr algn="l">
              <a:defRPr sz="1200"/>
            </a:lvl1pPr>
          </a:lstStyle>
          <a:p>
            <a:r>
              <a:rPr lang="da-DK" sz="800">
                <a:solidFill>
                  <a:schemeClr val="tx2"/>
                </a:solidFill>
              </a:rPr>
              <a:t>Python Workshop 1711/1712</a:t>
            </a:r>
            <a:endParaRPr lang="da-DK" sz="8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" y="12596"/>
            <a:ext cx="378392" cy="37904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/>
            </a:lvl1pPr>
          </a:lstStyle>
          <a:p>
            <a:fld id="{38C07F4F-3FB7-4E18-A242-F938D64804F6}" type="slidenum">
              <a:rPr lang="da-DK" sz="1400" smtClean="0">
                <a:solidFill>
                  <a:schemeClr val="tx2"/>
                </a:solidFill>
              </a:rPr>
              <a:pPr/>
              <a:t>‹#›</a:t>
            </a:fld>
            <a:endParaRPr lang="da-DK" sz="140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2800" y="9886650"/>
            <a:ext cx="655200" cy="19751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38220" y="12594"/>
            <a:ext cx="0" cy="37904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43263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6T18:26:09.9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76 1840 0 0,'0'0'447'0'0,"0"0"1202"0"0,3-8 4932 0 0,-3 7-6298 0 0,0 1 0 0 0,0 0 0 0 0,0-1 0 0 0,1 1 0 0 0,-1-1 0 0 0,0 1 0 0 0,0-1-1 0 0,0 1 1 0 0,0-1 0 0 0,0 1 0 0 0,1 0 0 0 0,-1-1 0 0 0,0 1 0 0 0,0-1 0 0 0,1 1 0 0 0,-1 0 0 0 0,0-1 0 0 0,1 1 0 0 0,-1 0 0 0 0,0-1 0 0 0,1 1-1 0 0,-1 0 1 0 0,0 0 0 0 0,1-1 0 0 0,-1 1 0 0 0,1 0 0 0 0,-1 0 0 0 0,0 0 0 0 0,1 0 0 0 0,-1-1 0 0 0,1 1-283 0 0,3 14 2181 0 0,-7 27-1601 0 0,-46 153 1858 0 0,49-193-2416 0 0,-2 4 93 0 0,0 0-1 0 0,1 1 0 0 0,0-1 0 0 0,0 0 0 0 0,1 0 1 0 0,-1 1-1 0 0,1-1 0 0 0,1 0 0 0 0,-1 1 1 0 0,0-1-1 0 0,1 0 0 0 0,0 1 0 0 0,1-1 1 0 0,1 5-115 0 0,-1-6 96 0 0,0 0 1 0 0,0-1 0 0 0,0 1-1 0 0,0 0 1 0 0,1-1 0 0 0,0 1-1 0 0,0-1 1 0 0,0 0 0 0 0,0 0-1 0 0,0 0 1 0 0,1 0-1 0 0,-1 0 1 0 0,1-1 0 0 0,3 2-97 0 0,-2-2 51 0 0,0-1-1 0 0,0 0 1 0 0,0 0 0 0 0,-1 0 0 0 0,1-1 0 0 0,0 1 0 0 0,0-1-1 0 0,0 0 1 0 0,2-1-51 0 0,-3 0 5 0 0,1 1 0 0 0,0-1 0 0 0,0 0-1 0 0,0-1 1 0 0,-1 1 0 0 0,1-1-5 0 0,15-5-258 0 0,-16 5 108 0 0,-3 2 42 0 0,1 0 1 0 0,-1-1-1 0 0,0 1 1 0 0,1-1-1 0 0,-1 1 1 0 0,0-1-1 0 0,0 1 1 0 0,1-1-1 0 0,-1 0 1 0 0,0 0-1 0 0,0 1 1 0 0,0-1-1 0 0,0 0 1 0 0,0 0-1 0 0,0 0 1 0 0,0 0 0 0 0,0-1 107 0 0,17-9-4048 0 0,-9-2 189 0 0,-2 8 1901 0 0</inkml:trace>
  <inkml:trace contextRef="#ctx0" brushRef="#br0" timeOffset="403.151">342 54 13824 0 0,'0'0'314'0'0,"0"0"46"0"0,0 0 22 0 0,0 0-50 0 0,0 0-150 0 0,0 10 682 0 0,-1 2-206 0 0,0-1 0 0 0,-1 1 1 0 0,0-1-1 0 0,-1 0 0 0 0,-1 5-658 0 0,0-3 609 0 0,1 0-1 0 0,0 0 1 0 0,0 6-609 0 0,-2 7 877 0 0,0 9 225 0 0,3-2-1035 0 0,1 20 858 0 0,1-49-659 0 0,1 1 0 0 0,-1-1 1 0 0,1 0-1 0 0,0 0 0 0 0,0 0 0 0 0,1 1 0 0 0,-1-1 0 0 0,1 0 0 0 0,0 0 0 0 0,2 3-266 0 0,2 5 338 0 0,-4-8-293 0 0,0 0 0 0 0,0 0 0 0 0,0-1 0 0 0,0 1 0 0 0,1 0 0 0 0,2 1-45 0 0,-4-3 0 0 0,0 0 0 0 0,1-1 0 0 0,-1 0 0 0 0,1 1 0 0 0,0-1 0 0 0,-1 0 0 0 0,1 0 0 0 0,0 0 0 0 0,0 0 0 0 0,0 0 0 0 0,-1 0 0 0 0,1 0 0 0 0,0-1 0 0 0,0 1 0 0 0,0-1 0 0 0,0 1 0 0 0,0-1 0 0 0,1 0 0 0 0,-1 0 0 0 0,1 0 0 0 0,9 2 0 0 0,-11-2 0 0 0,0 1 0 0 0,0-1 0 0 0,-1 0 0 0 0,1 0 0 0 0,0 1 0 0 0,0-1 0 0 0,0 0 0 0 0,0 0 0 0 0,0 0 0 0 0,0 0 0 0 0,0 0 0 0 0,0 0 0 0 0,0 0 0 0 0,0 0 0 0 0,0-1 0 0 0,0 1 0 0 0,0 0 0 0 0,0-1 0 0 0,-1 1 0 0 0,1 0 0 0 0,0-1 0 0 0,0 1 0 0 0,3-2 0 0 0,0 1-482 0 0,0 0-1 0 0,0 0 1 0 0,0-1 0 0 0,0 0-1 0 0,0 0 1 0 0,0 0-1 0 0,0 0 1 0 0,0 0 0 0 0,2-3 482 0 0,-4 4-283 0 0,-1-1 1 0 0,1 1 0 0 0,-1-1-1 0 0,1 1 1 0 0,-1-1 0 0 0,0 1 0 0 0,0-1-1 0 0,1 0 1 0 0,-1 1 0 0 0,0-1-1 0 0,-1 0 1 0 0,1 0 0 0 0,0 0 0 0 0,-1 0-1 0 0,1 0 1 0 0,-1 0 0 0 0,1 0-1 0 0,-1 0 1 0 0,0 0 282 0 0,0-1-2046 0 0</inkml:trace>
  <inkml:trace contextRef="#ctx0" brushRef="#br0" timeOffset="764.57">327 288 9672 0 0,'0'0'748'0'0,"0"0"-264"0"0,0 0 722 0 0,15-6 3590 0 0,-7 3-3778 0 0,0-1 0 0 0,0 1 0 0 0,0-1 0 0 0,-1 0 0 0 0,0-1 0 0 0,6-4-1018 0 0,-4 2 595 0 0,1 1 0 0 0,0 0 1 0 0,0 1-1 0 0,0 0-595 0 0,50-30-1860 0 0,-59 34 640 0 0,-1 1-253 0 0,0 0-51 0 0,0 0-11 0 0</inkml:trace>
  <inkml:trace contextRef="#ctx0" brushRef="#br0" timeOffset="1093.856">300 28 15664 0 0,'0'0'356'0'0,"0"0"49"0"0,0 0 21 0 0,7 6 92 0 0,-2-5-305 0 0,0-1 0 0 0,0 1 0 0 0,0-1 0 0 0,0 0 1 0 0,-1 0-1 0 0,1-1 0 0 0,0 0 0 0 0,0 1 0 0 0,3-2-213 0 0,9-1 1488 0 0,57-4 3018 0 0,-68 6-4455 0 0,0 1-148 0 0,-1-1 1 0 0,0 0-1 0 0,0 0 1 0 0,1 0-1 0 0,-1-1 1 0 0,0 0-1 0 0,0 0 1 0 0,0 0-1 0 0,1-1 97 0 0,4-3-1248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6T18:26:57.59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1840 0 0,'0'0'547'0'0,"0"0"1623"0"0,0 0 711 0 0,0 0 139 0 0,0 1 401 0 0,6 4-2444 0 0,-4-1-579 0 0,0 0 1 0 0,0 0-1 0 0,0 0 1 0 0,-1 0 0 0 0,0 0-1 0 0,1 1 1 0 0,-1-1 0 0 0,-1 0-1 0 0,1 1 1 0 0,-1-1 0 0 0,1 3-399 0 0,-5 50 1539 0 0,2-32-736 0 0,-10 90 1561 0 0,10-89-1665 0 0,2-16-424 0 0,-1 0 0 0 0,0 0 0 0 0,-2 7-275 0 0,1-8 48 0 0,0 0-1 0 0,1 0 1 0 0,0 0 0 0 0,0 7-48 0 0,1 14-7777 0 0,0-26 6088 0 0,0-4-5299 0 0</inkml:trace>
  <inkml:trace contextRef="#ctx0" brushRef="#br0" timeOffset="7541.574">197 103 6480 0 0,'0'0'297'0'0,"0"0"-9"0"0,0 0-17 0 0,0 0 625 0 0,0 0 294 0 0,0 0 61 0 0,0 0-34 0 0,0 0-187 0 0,3-9 444 0 0,-2 9 4627 0 0,-2 7-5881 0 0,0 0 0 0 0,-1 1 0 0 0,0-1 0 0 0,0 0 0 0 0,-1 0 0 0 0,0 0 0 0 0,-1 1-220 0 0,-6 15 876 0 0,-6 14-512 0 0,12-29-315 0 0,0 0 0 0 0,0 1 0 0 0,1 0 0 0 0,0 0-1 0 0,0 1-48 0 0,-8 26 223 0 0,8-25-18 0 0,0-1-1 0 0,0 1 0 0 0,0 4-204 0 0,2-11 37 0 0,1 0 0 0 0,0 0-1 0 0,0 1 1 0 0,0-1 0 0 0,0 0 0 0 0,1 0-1 0 0,0 0 1 0 0,-1-1 0 0 0,2 1 0 0 0,-1 0-1 0 0,1 2-36 0 0,0-2 92 0 0,0-1 0 0 0,0 0 0 0 0,1 0 0 0 0,-1 0 0 0 0,1 0 0 0 0,0-1 0 0 0,0 1 0 0 0,0 0-92 0 0,-1-2 120 0 0,17 5 312 0 0,-10-3-429 0 0,-5-1-94 0 0,0-1 0 0 0,0 0 1 0 0,0 0-1 0 0,0 0 0 0 0,1 0 1 0 0,-1-1-1 0 0,0 0 1 0 0,1 0-1 0 0,1 0 91 0 0,0-6-7544 0 0,2 1-74 0 0</inkml:trace>
  <inkml:trace contextRef="#ctx0" brushRef="#br0" timeOffset="7974.154">374 112 10136 0 0,'-1'1'77'0'0,"0"0"1"0"0,0 0 0 0 0,0-1-1 0 0,1 1 1 0 0,-1 0 0 0 0,0 0-1 0 0,0 0 1 0 0,1 0 0 0 0,-1 1-1 0 0,1-1 1 0 0,-1 0 0 0 0,1 0-1 0 0,-1 0 1 0 0,1 0 0 0 0,0 0-1 0 0,-1 1 1 0 0,1-1 0 0 0,0 1-78 0 0,-4 28 1671 0 0,4-24-795 0 0,-3 16 874 0 0,-2 0 1 0 0,-2 8-1751 0 0,-6 31 2249 0 0,8-37-1334 0 0,3-16-471 0 0,1 0 0 0 0,-1 1 0 0 0,1-1 0 0 0,1 0 1 0 0,0 1-1 0 0,0-1 0 0 0,0 1 0 0 0,1-1 0 0 0,1 3-444 0 0,-1-9 55 0 0,-1 1 0 0 0,1-1 0 0 0,0 1-1 0 0,0-1 1 0 0,0 1 0 0 0,1-1 0 0 0,-1 0-1 0 0,1 0 1 0 0,-1 1 0 0 0,1-1 0 0 0,0 0-1 0 0,-1 0 1 0 0,1-1 0 0 0,0 1 0 0 0,0 0-1 0 0,1-1 1 0 0,-1 1 0 0 0,0-1-55 0 0,0 0 20 0 0,0 0 1 0 0,1 0-1 0 0,-1-1 0 0 0,0 1 1 0 0,0-1-1 0 0,0 1 0 0 0,1-1 0 0 0,-1 0 1 0 0,0 0-1 0 0,0 0 0 0 0,0 0 1 0 0,1-1-1 0 0,-1 1 0 0 0,0 0 1 0 0,0-1-1 0 0,0 0 0 0 0,1 1 1 0 0,-1-1-1 0 0,0 0 0 0 0,1-1-20 0 0,9-3-104 0 0,-10 5 67 0 0,0-1-1 0 0,0 0 1 0 0,0 1 0 0 0,0-1-1 0 0,0 0 1 0 0,0-1 0 0 0,-1 1 0 0 0,1 0-1 0 0,1-1 38 0 0,4-5-609 0 0,-4 5-9 0 0,-1-1 0 0 0,0 1 1 0 0,0 0-1 0 0,0-1 0 0 0,0 1 0 0 0,0-1 0 0 0,0 1 0 0 0,0-2 618 0 0,1-3-2312 0 0</inkml:trace>
  <inkml:trace contextRef="#ctx0" brushRef="#br0" timeOffset="8304.814">298 265 13824 0 0,'0'0'314'0'0,"0"0"46"0"0,0 0 22 0 0,0 0-50 0 0,0 0-91 0 0,0 0 442 0 0,0 0 216 0 0,0 0 43 0 0,2 1-41 0 0,4 0-569 0 0,0 0 0 0 0,1 0-1 0 0,-1 0 1 0 0,0-1 0 0 0,1 0 0 0 0,-1 0-1 0 0,0-1 1 0 0,1 1 0 0 0,-1-2 0 0 0,0 1-1 0 0,0 0 1 0 0,0-1 0 0 0,0-1-332 0 0,13-1 328 0 0,29-16-418 0 0,-43 18-342 0 0,-4 1-6880 0 0,-1 1 539 0 0</inkml:trace>
  <inkml:trace contextRef="#ctx0" brushRef="#br0" timeOffset="8640.916">323 151 11976 0 0,'0'0'546'0'0,"0"0"-10"0"0,0 0-134 0 0,0 0 703 0 0,9-4 1867 0 0,79-24 1882 0 0,-23 17-3726 0 0,-37 9-1465 0 0,-24 3 218 0 0,0-1 0 0 0,0 0-1 0 0,-1-1 1 0 0,1 1 0 0 0,0-1 0 0 0,0 0-1 0 0,2-1 120 0 0,2-1-668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6T18:27:49.0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47 356 6824 0 0,'0'0'149'0'0,"0"0"23"0"0,0 0 13 0 0,-4 0 13 0 0,-37 0 4010 0 0,40 0-3551 0 0,1 0-60 0 0,0 0-21 0 0,0 0-6 0 0,0 0-28 0 0,0 0-104 0 0,0 0-44 0 0,0 0-8 0 0,0 0-29 0 0,0 0-112 0 0,0 0-48 0 0,0 0-6 0 0,0 0-20 0 0,0 0-65 0 0,0 0-30 0 0,18-1 68 0 0,75-21 2672 0 0,-38 13-2330 0 0,-43 8-361 0 0,0-1 1 0 0,0 0 0 0 0,0 0 0 0 0,0-2 0 0 0,-1 1-1 0 0,11-6-125 0 0,-21 9 35 0 0,0-1 0 0 0,0 1 0 0 0,1-1 0 0 0,-1 1 0 0 0,0-1 0 0 0,-1 1 0 0 0,1-1 0 0 0,0 0 0 0 0,0 0 0 0 0,0 1 0 0 0,0-1 0 0 0,0 0 0 0 0,-1 0-1 0 0,1 0 1 0 0,0 0 0 0 0,-1 0 0 0 0,1 0 0 0 0,-1 0 0 0 0,1 0 0 0 0,-1 0 0 0 0,1 0 0 0 0,-1 0 0 0 0,0 0 0 0 0,0 0 0 0 0,1-1 0 0 0,-1 1 0 0 0,0 0 0 0 0,0 0 0 0 0,0 0 0 0 0,0 0-1 0 0,-1 0 1 0 0,1-1 0 0 0,0 1 0 0 0,0 0 0 0 0,-1 0 0 0 0,1 0 0 0 0,0 0 0 0 0,-1 0 0 0 0,0-1-35 0 0,0 0 7 0 0,-1 0 0 0 0,0 0 0 0 0,0 0 1 0 0,1 0-1 0 0,-1 0 0 0 0,-1 1 0 0 0,1-1 0 0 0,0 0 0 0 0,0 1 1 0 0,-1 0-1 0 0,1 0 0 0 0,0-1 0 0 0,-1 1 0 0 0,1 1 0 0 0,-1-1 1 0 0,0 0-1 0 0,1 1 0 0 0,-3-1-7 0 0,-17-6 44 0 0,-16-5 29 0 0,30 10-73 0 0,0 0 0 0 0,0-1 0 0 0,1 0 0 0 0,-1-1-1 0 0,-3-1 1 0 0,11 5 0 0 0,-1 0 0 0 0,1-1 0 0 0,0 1 0 0 0,0 0 0 0 0,0 0 0 0 0,0 0 0 0 0,0 0 0 0 0,-1 0 0 0 0,1-1 0 0 0,0 1 0 0 0,0 0 0 0 0,0 0 0 0 0,0 0 0 0 0,0 0 0 0 0,0-1 0 0 0,0 1 0 0 0,0 0 0 0 0,0 0 0 0 0,0 0 0 0 0,0-1 0 0 0,0 1 0 0 0,0 0 0 0 0,0 0 0 0 0,0 0 0 0 0,0-1 0 0 0,0 1 0 0 0,0 0 0 0 0,0 0 0 0 0,0 0 0 0 0,0-1 0 0 0,0 1 0 0 0,0 0 0 0 0,0 0 0 0 0,0 0 0 0 0,0 0 0 0 0,0-1 0 0 0,1 1 0 0 0,-1 0 0 0 0,0 0 0 0 0,0 0 0 0 0,0 0 0 0 0,0 0 0 0 0,0-1 0 0 0,1 1 0 0 0,-1 0 0 0 0,0 0 0 0 0,0 0 0 0 0,0 0 0 0 0,0 0 0 0 0,1 0 0 0 0,-1 0 0 0 0,0 0 0 0 0,0 0 0 0 0,0 0 0 0 0,1 0 0 0 0,-1-1 0 0 0,0 1 0 0 0,0 0 0 0 0,0 0 0 0 0,11-4 0 0 0,-11 4 0 0 0,49-9 0 0 0,-39 8 0 0 0,0-1 0 0 0,0 1 0 0 0,0-2 0 0 0,0 0 0 0 0,-1 0 0 0 0,0 0 0 0 0,1-1 0 0 0,1-1-13 0 0,-7 3 23 0 0,1 1 1 0 0,-1-1-1 0 0,0 0 0 0 0,0 0 1 0 0,0-1-1 0 0,3-2-10 0 0,-7 5 6 0 0,1-1 0 0 0,-1 1 0 0 0,1-1 0 0 0,-1 1 0 0 0,1-1 0 0 0,-1 0 0 0 0,1 1 0 0 0,-1-1 1 0 0,0 0-1 0 0,0 1 0 0 0,1-1 0 0 0,-1 0 0 0 0,0 1 0 0 0,0-1 0 0 0,0 0 0 0 0,1 0 0 0 0,-1 1 0 0 0,0-1 0 0 0,0 0 0 0 0,0 0 0 0 0,0 1 1 0 0,-1-1-1 0 0,1 0 0 0 0,0 0 0 0 0,0 1 0 0 0,0-1 0 0 0,-1 0 0 0 0,1 1 0 0 0,0-1 0 0 0,0 0 0 0 0,-1 1 0 0 0,1-1 0 0 0,-1 0 1 0 0,1 1-1 0 0,-1-1 0 0 0,1 1 0 0 0,-1-1 0 0 0,1 1 0 0 0,-1-1 0 0 0,1 1 0 0 0,-1-1 0 0 0,0 1 0 0 0,1 0 0 0 0,-1-1-6 0 0,-7-5 37 0 0,-1 0-1 0 0,1 1 1 0 0,-1 0-1 0 0,0 1 1 0 0,0 0-1 0 0,-6-2-36 0 0,3 1 124 0 0,-1 0 0 0 0,-11-8-124 0 0,7 3 169 0 0,-1 0 1 0 0,0 1-1 0 0,-14-5-169 0 0,30 13 43 0 0,-1-2-33 0 0,-3 2-20 0 0,5 1-54 0 0,1 0-54 0 0,0 0-11 0 0,0 0-131 0 0,0 0-527 0 0,0 0-226 0 0,0 0-1283 0 0,0 0-4954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6T18:27:50.6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0 378 7368 0 0,'0'0'568'0'0,"0"0"-147"0"0,0 0 774 0 0,0 0 374 0 0,2 1 79 0 0,13 2 524 0 0,1-1 1 0 0,15 1-2173 0 0,-13-2 1060 0 0,0 1 0 0 0,9 2-1060 0 0,-18-3 77 0 0,0 0 1 0 0,1 0-1 0 0,-1-1 1 0 0,1 0-1 0 0,-1-1 0 0 0,1 0 1 0 0,4-2-78 0 0,34-1 2095 0 0,-47 3-2025 0 0,0 1 0 0 0,1 0 0 0 0,-1-1 0 0 0,0 1 0 0 0,0-1 0 0 0,1 1 0 0 0,-1-1 0 0 0,0 0-1 0 0,0 0 1 0 0,0 1 0 0 0,0-1 0 0 0,0 0 0 0 0,0 0 0 0 0,0 0 0 0 0,0 0 0 0 0,0 0 0 0 0,0 0-1 0 0,0 0 1 0 0,-1-1 0 0 0,1 1-70 0 0,1-2 106 0 0,0 0-1 0 0,-1 1 1 0 0,1-1-1 0 0,-1 0 0 0 0,0-1 1 0 0,0 1-1 0 0,0 0-105 0 0,1-6 234 0 0,-2 0-1 0 0,1 0 1 0 0,-1 0-1 0 0,0 0 1 0 0,-1 0 0 0 0,0-2-234 0 0,-3-55 112 0 0,6 59 627 0 0,-1 5-3261 0 0,0-1-5316 0 0,2-2 970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6T18:27:49.5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28 148 10680 0 0,'0'0'241'0'0,"0"0"38"0"0,0 0 11 0 0,0 0-28 0 0,-1 0-169 0 0,-3 0-5 0 0,3 0 312 0 0,-20-8 4298 0 0,22 7-4628 0 0,-1 1 0 0 0,1-1 0 0 0,0 0 0 0 0,0 1 0 0 0,0-1 0 0 0,0 0 0 0 0,-1 1 0 0 0,1-1 0 0 0,0 1 0 0 0,0-1 0 0 0,0 1 0 0 0,0-1 0 0 0,0 1 0 0 0,0 0 0 0 0,0 0 0 0 0,1-1 0 0 0,-1 1-1 0 0,0 0 1 0 0,0 0 0 0 0,1 0-70 0 0,29 0 1397 0 0,-19 1-1010 0 0,13 0 1 0 0,-1 2 1 0 0,0 0-1 0 0,5 3-388 0 0,49 6 100 0 0,-60-10-246 0 0,3 0 82 0 0,16-2-8852 0 0,-37 0 3555 0 0</inkml:trace>
  <inkml:trace contextRef="#ctx0" brushRef="#br0" timeOffset="354.053">51 145 3680 0 0,'0'0'284'0'0,"0"0"144"0"0,-22 1 8249 0 0,122-50-299 0 0,-87 42-7946 0 0,0-1 0 0 0,-1 0 0 0 0,11-9-432 0 0,13-9 572 0 0,-3 3-622 0 0,-32 22 176 0 0,0-3 324 0 0,0 2-1426 0 0,0 1-4730 0 0,-1 1 4139 0 0</inkml:trace>
  <inkml:trace contextRef="#ctx0" brushRef="#br0" timeOffset="696.733">231 145 10592 0 0,'0'0'818'0'0,"0"0"-364"0"0,0 0 446 0 0,-12-7 2596 0 0,8 2-3075 0 0,-1-1 1 0 0,1 0 0 0 0,0 0-1 0 0,0 0 1 0 0,0 0 0 0 0,1 0 0 0 0,0-1-1 0 0,0 1 1 0 0,1-1 0 0 0,-1-5-422 0 0,-3-16-1291 0 0,6 27 504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6T18:27:58.7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14 196 2304 0 0,'0'0'428'0'0,"0"0"959"0"0,0 0 422 0 0,0 0 81 0 0,0 0-128 0 0,0 0-621 0 0,0 0-276 0 0,0 0-53 0 0,-9-1 1355 0 0,5-1 2695 0 0,8 0-4759 0 0,-1 0 0 0 0,1 1 0 0 0,0-1 0 0 0,0 1 0 0 0,0 0 0 0 0,0 0 0 0 0,1 0 0 0 0,-1 0 0 0 0,0 1 0 0 0,0 0 0 0 0,0 0 0 0 0,2 0-103 0 0,11 2 506 0 0,-1 0 0 0 0,12 3-506 0 0,-15-2 201 0 0,1 0 1 0 0,-1-2-1 0 0,8 1-201 0 0,-7-1 241 0 0,8-1 438 0 0,-10-1-414 0 0,-10 4-236 0 0,-1-3-32 0 0,-1 0 0 0 0,0 0 0 0 0,0 0 0 0 0,0 0 0 0 0,0 0 1 0 0,0 0-1 0 0,0 1 0 0 0,0-1 0 0 0,0 0 0 0 0,0 0 0 0 0,0 0 0 0 0,0 0 0 0 0,0 0 0 0 0,0 0 0 0 0,0 0 0 0 0,0 0 0 0 0,0 0 0 0 0,0 0 0 0 0,0 0 1 0 0,1 0-1 0 0,-1 0 0 0 0,0 0 0 0 0,0 0 0 0 0,0 0 0 0 0,0 0 0 0 0,0 0 0 0 0,0 1 0 0 0,0-1 0 0 0,0 0 0 0 0,0 0 0 0 0,0 0 0 0 0,1 0 0 0 0,-1 0 1 0 0,0 0-1 0 0,0 0 0 0 0,0-1 0 0 0,0 1 0 0 0,0 0 0 0 0,0 0 0 0 0,0 0 0 0 0,0 0 0 0 0,0 0 0 0 0,0 0 0 0 0,1 0 0 0 0,-1 0 0 0 0,0 0 0 0 0,0 0 1 0 0,0 0-1 0 0,0 0 0 0 0,0 0 0 0 0,0 0 0 0 0,0 0 0 0 0,0 0 0 0 0,0 0 0 0 0,0 0 0 0 0,0-1 0 0 0,0 1 0 0 0,0 0 3 0 0,1 0 32 0 0,0-1-1 0 0,0 1 1 0 0,-1 0-1 0 0,1-1 1 0 0,0 1-1 0 0,-1-1 1 0 0,1 0-1 0 0,-1 1 1 0 0,1-1-1 0 0,-1 1 1 0 0,1-1-1 0 0,-1 0 0 0 0,1 0 1 0 0,-1 1-1 0 0,0-1 1 0 0,1 0-1 0 0,-1 0 1 0 0,0 1-1 0 0,1-1 1 0 0,-1 0-1 0 0,0 0 1 0 0,0 0-1 0 0,0 1 1 0 0,0-1-1 0 0,0 0-31 0 0,-3-26 1250 0 0,-2-5-1067 0 0,12-4 275 0 0,-6 32-391 0 0,0 0 1 0 0,0 1-1 0 0,0-1 1 0 0,0 0-1 0 0,-1 0 1 0 0,0 0-1 0 0,1 0 1 0 0,-1 0-1 0 0,-1 0 1 0 0,1 0-1 0 0,-1 0-67 0 0,-4-15 0 0 0,-2 5-1195 0 0,4 6-2574 0 0,3 7-4266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8T19:01:05.220"/>
    </inkml:context>
    <inkml:brush xml:id="br0">
      <inkml:brushProperty name="width" value="0.05" units="cm"/>
      <inkml:brushProperty name="height" value="0.05" units="cm"/>
      <inkml:brushProperty name="color" value="#008DF6"/>
    </inkml:brush>
  </inkml:definitions>
  <inkml:trace contextRef="#ctx0" brushRef="#br0">75 117 4144 0 0,'0'0'191'0'0,"0"-1"-11"0"0,9-7-1084 0 0,-4-2 7446 0 0,-3 7 574 0 0,1 13-4576 0 0,-3-8-2838 0 0,2 9 581 0 0,-1 0 0 0 0,1 0-1 0 0,-2 1 1 0 0,0-1 0 0 0,0 0-1 0 0,-2 9-282 0 0,1-5 164 0 0,0-1-1 0 0,1 0 0 0 0,2 7-163 0 0,-1-9 110 0 0,-1 0 0 0 0,1 0 0 0 0,-2 0 0 0 0,0-1 0 0 0,-2 12-110 0 0,2 0-5898 0 0,1-23-243 0 0</inkml:trace>
  <inkml:trace contextRef="#ctx0" brushRef="#br0" timeOffset="461.924">47 178 1840 0 0,'-2'-1'3'0'0,"-1"-1"-1"0"0,1 1 1 0 0,0 0 0 0 0,0-1-1 0 0,0 1 1 0 0,0-1 0 0 0,1 0 0 0 0,-1 0-1 0 0,0 1 1 0 0,0-2-3 0 0,-12-20 5634 0 0,4 6 623 0 0,10 16-6148 0 0,0 0 0 0 0,0 0 1 0 0,1 1-1 0 0,-1-1 0 0 0,0 0 0 0 0,1 1 0 0 0,-1-1 0 0 0,0 0 0 0 0,1 1 0 0 0,-1-1 0 0 0,1 0 0 0 0,-1 1 1 0 0,1-1-1 0 0,0 1 0 0 0,-1-1 0 0 0,1 0-109 0 0,1 0 250 0 0,3-8 172 0 0,1 1-1 0 0,0-1 1 0 0,1 2 0 0 0,0-1-1 0 0,0 1 1 0 0,0 0 0 0 0,1 0-1 0 0,0 1 1 0 0,1 0 0 0 0,-1 1-1 0 0,1-1 1 0 0,2 0-422 0 0,-1 1 271 0 0,-8 4-233 0 0,-1 0 0 0 0,1 0 1 0 0,0 0-1 0 0,0 0 1 0 0,0 0-1 0 0,0 0 0 0 0,0 0 1 0 0,0 1-1 0 0,0-1 0 0 0,0 1 1 0 0,0-1-1 0 0,0 1 1 0 0,0 0-1 0 0,0 0 0 0 0,0 0 1 0 0,0 0-1 0 0,0 0 0 0 0,0 0 1 0 0,0 1-1 0 0,0-1 1 0 0,0 1-1 0 0,0-1 0 0 0,1 2-38 0 0,-1-2-12 0 0,0 1-1 0 0,0 0 1 0 0,0 0-1 0 0,0 1 1 0 0,0-1-1 0 0,-1 0 1 0 0,1 1-1 0 0,0-1 1 0 0,-1 1-1 0 0,1-1 1 0 0,-1 1-1 0 0,0 0 1 0 0,1 0-1 0 0,-1 0 1 0 0,0 0-1 0 0,0-1 0 0 0,0 1 1 0 0,-1 1-1 0 0,1-1 1 0 0,0 0-1 0 0,-1 0 1 0 0,1 0-1 0 0,-1 2 13 0 0,2 6 53 0 0,-1-1 0 0 0,0 1-1 0 0,-1 0 1 0 0,0-1-1 0 0,0 1 1 0 0,-1 0 0 0 0,-1-1-1 0 0,1 1 1 0 0,-1-1-1 0 0,-1 1 1 0 0,-2 5-53 0 0,4-12 20 0 0,1-2-18 0 0,0 0-1 0 0,0 0 1 0 0,-1 0 0 0 0,1-1 0 0 0,0 1 0 0 0,-1 0 0 0 0,1 0 0 0 0,-1-1 0 0 0,1 1-1 0 0,-1 0 1 0 0,1-1 0 0 0,-1 1 0 0 0,1-1 0 0 0,-1 1 0 0 0,0 0 0 0 0,1-1-1 0 0,-1 0 1 0 0,-1 1-2 0 0,-14 25 75 0 0,15-25-22 0 0,0 0 11 0 0,-3 3-10 0 0,-2-1-33 0 0,3-2 22 0 0,-1-1-65 0 0,3 0-152 0 0,1 0-93 0 0,0 0-21 0 0,0 0-140 0 0,0 0-561 0 0,0 0-246 0 0,0 0-48 0 0</inkml:trace>
  <inkml:trace contextRef="#ctx0" brushRef="#br0" timeOffset="1036.598">292 69 5528 0 0,'0'0'422'0'0,"0"0"-62"0"0,0 0 770 0 0,0 0 364 0 0,0 0 70 0 0,0 0-97 0 0,0 0-480 0 0,0 0-215 0 0,0 18 1226 0 0,-9 31 535 0 0,5 1-873 0 0,4-32-972 0 0,-2 0-1 0 0,0 0 1 0 0,-1-1 0 0 0,0 1 0 0 0,-4 6-688 0 0,5-18 122 0 0,1-1-76 0 0,2 19-49 0 0,1-18 3 0 0,-1-5 34 0 0,-1 0-1 0 0,1 0 0 0 0,-1-1 1 0 0,1 1-1 0 0,0 0 1 0 0,-1 0-1 0 0,1-1 0 0 0,0 1 1 0 0,0 0-1 0 0,-1-1 1 0 0,1 1-1 0 0,0-1 0 0 0,0 1 1 0 0,0-1-1 0 0,0 1 1 0 0,0-1-1 0 0,0 0 0 0 0,0 1 1 0 0,-1-1-1 0 0,1 0 1 0 0,0 0-1 0 0,0 0 0 0 0,0 0 1 0 0,0 0-1 0 0,0 0 1 0 0,0 0-1 0 0,0 0 0 0 0,0 0 1 0 0,0 0-1 0 0,0 0 1 0 0,0-1-34 0 0,4 1 182 0 0,10-2 328 0 0,-14 1-507 0 0,0 1 1 0 0,1 0-1 0 0,-1-1 1 0 0,0 1 0 0 0,1 0-1 0 0,-1 0 1 0 0,1 0 0 0 0,-1 0-1 0 0,0 0 1 0 0,1 0 0 0 0,-1 0-1 0 0,0 1 1 0 0,1-1 0 0 0,-1 0-1 0 0,0 1 1 0 0,0-1 0 0 0,1 1-4 0 0,21-4-318 0 0,-11 3 365 0 0,0-1 0 0 0,0 0-1 0 0,0 0 1 0 0,0-2 0 0 0,0 1-1 0 0,5-3-46 0 0,-11 2-1895 0 0,-4-1-3220 0 0,2 1-1706 0 0</inkml:trace>
  <inkml:trace contextRef="#ctx0" brushRef="#br0" timeOffset="1488.066">608 151 8288 0 0,'0'0'190'0'0,"0"0"28"0"0,-4-11 238 0 0,3 9-266 0 0,0 0 0 0 0,-1 0 0 0 0,1 0 0 0 0,-1 1 0 0 0,1-1 0 0 0,-1 1 0 0 0,0-1 1 0 0,1 1-1 0 0,-1 0 0 0 0,0 0 0 0 0,0-1 0 0 0,0 1 0 0 0,0 1 0 0 0,0-1 0 0 0,-3-1-190 0 0,4 2 98 0 0,-1 0 0 0 0,1 0 0 0 0,-1 0 0 0 0,1 0 0 0 0,-1 0 0 0 0,1 0 0 0 0,-1 1 0 0 0,0-1 1 0 0,1 0-1 0 0,-1 1 0 0 0,1-1 0 0 0,0 1 0 0 0,-1 0 0 0 0,1-1 0 0 0,-1 1 0 0 0,1 0 0 0 0,-1 0-98 0 0,-4 5 321 0 0,0-1 0 0 0,1 1 0 0 0,-1 0 1 0 0,1 0-1 0 0,0 1 0 0 0,1-1 0 0 0,-2 3-321 0 0,2-1 459 0 0,1-4-332 0 0,1 1 1 0 0,0-1-1 0 0,0 1 1 0 0,0 0-1 0 0,1-1 1 0 0,-1 1-1 0 0,1 0 1 0 0,1 0-1 0 0,-1 0 1 0 0,1 0-1 0 0,-1 1 1 0 0,1-1-1 0 0,1 0 1 0 0,-1 0-1 0 0,1 0 0 0 0,0 0 1 0 0,0 0-1 0 0,1 2-127 0 0,0-4 77 0 0,-1 0 0 0 0,1-1-1 0 0,-1 0 1 0 0,1 1 0 0 0,0-1-1 0 0,0 0 1 0 0,0 0 0 0 0,1 1-77 0 0,2 2 149 0 0,0 0 48 0 0,1-1 0 0 0,0 0 0 0 0,0 0-1 0 0,0 0 1 0 0,0-1 0 0 0,1 0 0 0 0,-1 0 0 0 0,1-1 0 0 0,0 0-1 0 0,0 0 1 0 0,3 0-197 0 0,-9-1 45 0 0,1-1 0 0 0,0 0 0 0 0,0 1 0 0 0,0-1 0 0 0,-1 0 0 0 0,1 0 0 0 0,0 0 0 0 0,0 0 0 0 0,-1-1 0 0 0,1 1 0 0 0,0 0 0 0 0,0-1 0 0 0,-1 1 0 0 0,1-1 0 0 0,0 0 0 0 0,-1 0 0 0 0,1 1 0 0 0,-1-1 0 0 0,1 0-1 0 0,-1 0 1 0 0,1-1 0 0 0,-1 1 0 0 0,0 0 0 0 0,1 0 0 0 0,-1-1 0 0 0,0 1 0 0 0,0 0 0 0 0,0-1 0 0 0,0 1 0 0 0,0-1 0 0 0,0 0 0 0 0,-1 1 0 0 0,1-1 0 0 0,0 0 0 0 0,-1 1 0 0 0,1-1 0 0 0,-1 0 0 0 0,0 0 0 0 0,0 1 0 0 0,1-2-45 0 0,0-7 161 0 0,0 1 0 0 0,-1-1 1 0 0,0 0-1 0 0,-1 0 1 0 0,0 0-1 0 0,-1-7-161 0 0,0 11 31 0 0,1 1 0 0 0,-1 0 0 0 0,-1 0 0 0 0,1 0 0 0 0,-2-2-31 0 0,-4-8-2 0 0,5 3-5402 0 0,3 10-1703 0 0</inkml:trace>
  <inkml:trace contextRef="#ctx0" brushRef="#br0" timeOffset="1839.129">748 94 5064 0 0,'0'0'389'0'0,"5"12"620"0"0,-1-3 3971 0 0,5 16-983 0 0,-1 1 0 0 0,0 4-3997 0 0,-6-20 363 0 0,1 38 1005 0 0,0-26-924 0 0,-3-16-423 0 0,1 0 0 0 0,-1 0 0 0 0,2 0 0 0 0,0 4-21 0 0,-1-7-133 0 0,-1 1-39 0 0,0-4-580 0 0,0 0-251 0 0,0 0-1123 0 0,0 0-4335 0 0</inkml:trace>
  <inkml:trace contextRef="#ctx0" brushRef="#br0" timeOffset="2163.275">604 142 12064 0 0,'22'-4'1474'0'0,"0"-2"1752"0"0,-4 1-679 0 0,1 0-1 0 0,12-1-2546 0 0,-15 4 617 0 0,30-2 1252 0 0,-16 7-4223 0 0,-25-2-5571 0 0</inkml:trace>
  <inkml:trace contextRef="#ctx0" brushRef="#br0" timeOffset="3234.259">705 91 2760 0 0,'0'0'125'0'0,"0"0"343"0"0,0 0 1355 0 0,0 0 589 0 0,0 0 116 0 0,0 0-168 0 0,0 0-819 0 0,0 0-357 0 0,2 1-767 0 0,-1 0 0 0 0,0 0 0 0 0,1 0 0 0 0,-1 0 0 0 0,1 0 0 0 0,-1-1 0 0 0,1 1 0 0 0,-1 0 0 0 0,1-1 0 0 0,1 1-417 0 0,14-5 1332 0 0,-13 4-1059 0 0,0-1 0 0 0,0 0 1 0 0,0 0-1 0 0,0 0 0 0 0,-1-1 0 0 0,1 1 0 0 0,3-3-273 0 0,-4 3-2 0 0,0-1-1 0 0,-1 1 0 0 0,1 0 1 0 0,0 0-1 0 0,0 1 0 0 0,0-1 1 0 0,0 0-1 0 0,0 1 0 0 0,0 0 1 0 0,0 0-1 0 0,0 0 0 0 0,1 0 1 0 0,-1 0-1 0 0,0 1 0 0 0,0-1 1 0 0,0 1-1 0 0,0 0 0 0 0,1 0 3 0 0,3 3-1056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8T19:00:45.111"/>
    </inkml:context>
    <inkml:brush xml:id="br0">
      <inkml:brushProperty name="width" value="0.05" units="cm"/>
      <inkml:brushProperty name="height" value="0.05" units="cm"/>
      <inkml:brushProperty name="color" value="#008DF6"/>
    </inkml:brush>
  </inkml:definitions>
  <inkml:trace contextRef="#ctx0" brushRef="#br0">0 51 11056 0 0,'0'0'505'0'0,"0"0"-9"0"0,2-4 301 0 0,-1 5 7700 0 0,-1 184-5733 0 0,4-139-2693 0 0,-4-43-28 0 0,4 2-33 0 0,-2 0 1 0 0,-2-4 4 0 0,0-1-143 0 0,0 0-34 0 0,-6-28-926 0 0,2-31 163 0 0,4 37 807 0 0,-1 6 11 0 0,1 0-1 0 0,1 0 1 0 0,2-10 107 0 0,4-12-11 0 0,-7 27-50 0 0,0 10 126 0 0,0 1 57 0 0,0 0-1 0 0,0 0-8 0 0,9 16 367 0 0,0 3-104 0 0,-7-14-272 0 0,1 0-1 0 0,-1 0 1 0 0,1-1 0 0 0,0 1 0 0 0,0-1-1 0 0,0 1 1 0 0,0-1 0 0 0,1 0-104 0 0,6 9 201 0 0,-9-12-185 0 0,0 1 1 0 0,0 0 0 0 0,0 0-1 0 0,1-1 1 0 0,-1 1 0 0 0,0-1-1 0 0,1 1 1 0 0,-1-1 0 0 0,1 0 0 0 0,-1 1-1 0 0,1-1 1 0 0,0 0 0 0 0,0 0-1 0 0,-1 0 1 0 0,1 0 0 0 0,0 0-1 0 0,0-1 1 0 0,0 1 0 0 0,0-1-1 0 0,0 1-16 0 0,5-1 75 0 0,-6 0-63 0 0,0 0 0 0 0,0 0 0 0 0,1 0 1 0 0,-1 0-1 0 0,0-1 0 0 0,1 1 0 0 0,-1 0 0 0 0,0-1 0 0 0,0 0 1 0 0,0 1-1 0 0,0-1 0 0 0,1 1 0 0 0,-1-1 0 0 0,0 0 0 0 0,0 0 0 0 0,0 0 1 0 0,0 0-1 0 0,-1 1 0 0 0,1-1 0 0 0,0 0 0 0 0,0-1 0 0 0,0 1 1 0 0,-1 0-1 0 0,1 0-12 0 0,2-5 70 0 0,-1 0 0 0 0,1 0 0 0 0,-1 0 0 0 0,1-4-70 0 0,6-16 557 0 0,-5 18-507 0 0,0 0-1 0 0,0 0 1 0 0,-1-1 0 0 0,0 0-1 0 0,0-3-49 0 0,8 51 0 0 0,1 0 0 0 0,11 20 0 0 0,-14-29 0 0 0,-8-25 0 0 0,1 1 0 0 0,0 0 0 0 0,0-1 0 0 0,0 1 0 0 0,1-1 0 0 0,-1 1 0 0 0,1-1 0 0 0,1 1 0 0 0,4 3 644 0 0,-7-9-3311 0 0,0 2-4352 0 0,-1-2 4462 0 0</inkml:trace>
  <inkml:trace contextRef="#ctx0" brushRef="#br0" timeOffset="350.63">309 60 15664 0 0,'0'2'307'0'0,"0"0"0"0"0,0 1 0 0 0,0-1 0 0 0,0 0 0 0 0,0 0 0 0 0,1 0 1 0 0,-1 0-1 0 0,1 0 0 0 0,0 1 0 0 0,0-1 0 0 0,-1 0 0 0 0,1 0 1 0 0,1 1-308 0 0,2 7 1521 0 0,5 11 95 0 0,-8-18-1433 0 0,0-1 0 0 0,1 1-1 0 0,-1 0 1 0 0,0 0 0 0 0,0 0 0 0 0,-1 0 0 0 0,1 0-1 0 0,0 0 1 0 0,-1 2-183 0 0,0 0 213 0 0,1 0-1 0 0,0 0 1 0 0,-1 0-1 0 0,2 0 1 0 0,-1 0 0 0 0,0 0-1 0 0,1 0 1 0 0,1 2-213 0 0,8 27-1542 0 0,-8-2-4527 0 0,-3-24-1892 0 0</inkml:trace>
  <inkml:trace contextRef="#ctx0" brushRef="#br0" timeOffset="855.257">604 47 10136 0 0,'0'0'464'0'0,"0"0"-10"0"0,0 0-154 0 0,0 0 443 0 0,0 0 228 0 0,0 0 42 0 0,-11-1 1150 0 0,4 2-1834 0 0,1-1 1 0 0,0 1 0 0 0,0 0-1 0 0,0 1 1 0 0,0-1 0 0 0,0 1-1 0 0,0 1 1 0 0,1-1 0 0 0,-1 1-1 0 0,-2 1-329 0 0,-6 3-117 0 0,3-2 527 0 0,0 1 0 0 0,0 0-1 0 0,1 1 1 0 0,0 1-1 0 0,-2 1-409 0 0,10-9 0 0 0,2 0 0 0 0,0 1 0 0 0,-1-1 0 0 0,1 0 0 0 0,0 0 0 0 0,-1 0 0 0 0,1 0 0 0 0,0 0 0 0 0,-1 0 0 0 0,1 0 0 0 0,0 0 0 0 0,-1 0 0 0 0,1 1 0 0 0,0-1 0 0 0,-1 0 0 0 0,1 0 0 0 0,0 0 0 0 0,0 1 0 0 0,-1-1 0 0 0,1 0 0 0 0,0 0 0 0 0,0 1 0 0 0,0-1 0 0 0,-1 0 0 0 0,1 1 0 0 0,0-1 0 0 0,0 0 0 0 0,0 1 0 0 0,0-1 0 0 0,-1 1 0 0 0,1 4 72 0 0,1-3-14 0 0,0-1 0 0 0,0 0 0 0 0,0 1 0 0 0,1-1 0 0 0,-1 0 0 0 0,0 0 0 0 0,0 0-1 0 0,1 0 1 0 0,-1 0 0 0 0,1 0 0 0 0,-1 0 0 0 0,1-1 0 0 0,-1 1 0 0 0,1-1 0 0 0,-1 1 0 0 0,1-1-1 0 0,-1 1 1 0 0,2-1-58 0 0,31 3 934 0 0,-14-3-934 0 0,3 0 0 0 0,0 0 0 0 0,0 2 0 0 0,-1 0 0 0 0,14 4 0 0 0,-31-5 0 0 0,-4-1 0 0 0,0 0 0 0 0,0 0 0 0 0,0 1 0 0 0,0-1 0 0 0,0 1 0 0 0,0-1 0 0 0,0 1 0 0 0,0 0 0 0 0,0-1 0 0 0,0 1 0 0 0,0 0 0 0 0,0 0 0 0 0,0-1 0 0 0,0 1 0 0 0,-1 0 0 0 0,1 0 0 0 0,0 1 0 0 0,1-1 0 0 0,-1 0 0 0 0,0-1 0 0 0,-1 1 0 0 0,1-1 0 0 0,0 1 0 0 0,0 0 0 0 0,-1-1 0 0 0,1 1 0 0 0,0 0 0 0 0,-1-1 0 0 0,1 1 0 0 0,-1 0 0 0 0,1 0 0 0 0,-1 0 0 0 0,1 0 0 0 0,-1-1 0 0 0,1 1 0 0 0,-1 0 0 0 0,0 0 0 0 0,0 0 0 0 0,1 0 0 0 0,-1 0 0 0 0,0 0 0 0 0,0 0 0 0 0,0 0 0 0 0,0 0 0 0 0,0 0 0 0 0,0 0 0 0 0,0 0 0 0 0,-1 0 0 0 0,0 2 78 0 0,0 1-1 0 0,-1 0 1 0 0,1-1-1 0 0,-1 0 0 0 0,0 1 1 0 0,0-1-1 0 0,-1 0 1 0 0,1 0-1 0 0,-1 0 1 0 0,1 0-1 0 0,-1-1 0 0 0,-1 1-77 0 0,-38 29 1097 0 0,37-29-1075 0 0,0 1-22 0 0,-8 5 0 0 0,0-1 0 0 0,0 0 0 0 0,0-1 0 0 0,-2 0 0 0 0,12-6 0 0 0,0 1 0 0 0,-1-1 0 0 0,1 0 0 0 0,0 0 0 0 0,-1-1 0 0 0,1 1 0 0 0,-1-1 0 0 0,1 1 0 0 0,-1-1 0 0 0,1 0 0 0 0,-1 0 0 0 0,1-1 0 0 0,-1 1 0 0 0,1-1 0 0 0,0 0 0 0 0,-1 1 0 0 0,1-2 0 0 0,0 1 0 0 0,-1 0 0 0 0,1-1 0 0 0,-4-4-1341 0 0,3-2-4356 0 0,0-3-2264 0 0</inkml:trace>
  <inkml:trace contextRef="#ctx0" brushRef="#br0" timeOffset="-11125.448">3658 181 6448 0 0,'0'0'297'0'0,"0"0"-9"0"0,0 0-49 0 0,0 0 491 0 0,0 0 240 0 0,0 0 43 0 0,12 0 2334 0 0,-7 0 1627 0 0,-9-2-4642 0 0,4 1-289 0 0,-1 0 1 0 0,0 1 0 0 0,0 0-1 0 0,0-1 1 0 0,1 1 0 0 0,-1-1-1 0 0,0 1 1 0 0,0 0 0 0 0,0 0-1 0 0,0-1 1 0 0,0 1 0 0 0,0 0-1 0 0,0 0 1 0 0,0 0-1 0 0,0 0 1 0 0,0 0 0 0 0,1 0-1 0 0,-2 0-43 0 0,1 0 0 0 0,0 0 0 0 0,0 0 0 0 0,0 0 0 0 0,0 0 0 0 0,0 0 0 0 0,-1 1 0 0 0,1-1 0 0 0,0 0 0 0 0,0 0 0 0 0,0 1 0 0 0,0-1 0 0 0,0 1 0 0 0,0-1 0 0 0,1 1 0 0 0,-1-1 0 0 0,0 1 0 0 0,0-1 0 0 0,0 2 0 0 0,-5 1 0 0 0,5-2 13 0 0,0 0 0 0 0,0-1 0 0 0,1 1 0 0 0,-1 0 0 0 0,1-1 0 0 0,-1 1 0 0 0,1 0 0 0 0,-1-1 0 0 0,1 1-1 0 0,-1 0 1 0 0,1 0 0 0 0,-1 0 0 0 0,1 0 0 0 0,0 0 0 0 0,0-1 0 0 0,-1 1 0 0 0,1 0 0 0 0,0 0 0 0 0,0 1-13 0 0,-2 14 642 0 0,2-13-607 0 0,1-2-20 0 0,-1 0 1 0 0,0 1-1 0 0,0-1 1 0 0,0 0-1 0 0,0 1 1 0 0,0-1-1 0 0,0 0 1 0 0,-1 1 0 0 0,1-1-1 0 0,0 0 1 0 0,-1 1-1 0 0,1-1 1 0 0,-1 0-1 0 0,1 0 1 0 0,-1 1-1 0 0,1-1 1 0 0,-1 0-1 0 0,0 0 1 0 0,0 0-1 0 0,0 0 1 0 0,1 0-1 0 0,-2 1-15 0 0,2-2 5 0 0,-1 0 1 0 0,1 1-1 0 0,0-1 0 0 0,-1 1 0 0 0,1-1 0 0 0,0 0 0 0 0,0 1 0 0 0,-1-1 0 0 0,1 1 0 0 0,0-1 0 0 0,0 1 1 0 0,0-1-1 0 0,0 1 0 0 0,0-1 0 0 0,0 1 0 0 0,0-1 0 0 0,0 1 0 0 0,0-1 0 0 0,0 1 0 0 0,0-1 0 0 0,0 1 1 0 0,0-1-1 0 0,0 0 0 0 0,0 1 0 0 0,0-1 0 0 0,0 1 0 0 0,1-1 0 0 0,-1 1 0 0 0,0-1 0 0 0,0 1 0 0 0,1-1-5 0 0,8 11 218 0 0,-8-11-104 0 0,1 2-91 0 0,-1-1 0 0 0,1 0 0 0 0,-1 1 0 0 0,1-1 0 0 0,-1 0 0 0 0,1 0 0 0 0,0 0 0 0 0,0 0 1 0 0,1 1-24 0 0,-2-2 22 0 0,1 2 31 0 0,0-1-1 0 0,1 1 0 0 0,-1-1 0 0 0,0 0 0 0 0,1 0 0 0 0,-1 0 1 0 0,1 0-1 0 0,-1-1 0 0 0,1 1 0 0 0,-1 0 0 0 0,1-1 1 0 0,0 0-1 0 0,-1 0 0 0 0,1 0 0 0 0,-1 0 0 0 0,1 0 0 0 0,0 0 1 0 0,-1-1-1 0 0,1 1 0 0 0,-1-1 0 0 0,2 0-52 0 0,13-2 851 0 0,-16 2-841 0 0,1 1 1 0 0,-1-1-1 0 0,0 0 1 0 0,1 0-1 0 0,-1 0 1 0 0,0 0-1 0 0,0 0 1 0 0,0 0-1 0 0,1 0 1 0 0,-1 0-1 0 0,0 0 1 0 0,-1-1-1 0 0,1 1 1 0 0,0 0-1 0 0,0-1 1 0 0,0 1-11 0 0,4-6-3 0 0,0 3 3 0 0,-4 3 0 0 0,0 1 0 0 0,0 0 0 0 0,0-1 0 0 0,0 1 0 0 0,-1-1 0 0 0,1 1 0 0 0,0-1 0 0 0,0 1 0 0 0,-1-1 0 0 0,1 0 0 0 0,-1 1 0 0 0,1-1 0 0 0,0 0 0 0 0,-1 0 0 0 0,1 1 0 0 0,-1-1 0 0 0,0 0 0 0 0,1 0 0 0 0,-1 0 0 0 0,0 0 0 0 0,1 1 0 0 0,-1-1 0 0 0,0 0 0 0 0,0 0 0 0 0,0 0 0 0 0,1 0 0 0 0,-1 0 0 0 0,0 0 0 0 0,0 0 0 0 0,-1 0 0 0 0,1 1 0 0 0,0-1 0 0 0,0 0 0 0 0,0 0 0 0 0,-1-1 0 0 0,1-4 23 0 0,0 5-16 0 0,0 1 1 0 0,0-1-1 0 0,0 0 0 0 0,0 1 0 0 0,0-1 1 0 0,0 0-1 0 0,0 1 0 0 0,0-1 1 0 0,0 0-1 0 0,-1 1 0 0 0,1-1 0 0 0,0 1 1 0 0,0-1-1 0 0,-1 0 0 0 0,1 1 0 0 0,0-1 1 0 0,-1 1-1 0 0,1-1 0 0 0,0 1 1 0 0,-1-1-1 0 0,1 1 0 0 0,-1-1 0 0 0,1 1 1 0 0,-1 0-1 0 0,1-1 0 0 0,-1 1 0 0 0,1-1 1 0 0,-1 1-1 0 0,1 0 0 0 0,-1 0 1 0 0,1-1-1 0 0,-1 1 0 0 0,0 0 0 0 0,1 0 1 0 0,-1 0-8 0 0,0-1 111 0 0,0 1-36 0 0,-1-1-1 0 0,1 0 1 0 0,-1 1 0 0 0,1-1-1 0 0,0 1 1 0 0,-1-1 0 0 0,1 1-1 0 0,-1 0 1 0 0,1 0 0 0 0,-1 0 0 0 0,1 0-1 0 0,-1 0 1 0 0,1 0 0 0 0,-1 0-1 0 0,1 0 1 0 0,-1 1 0 0 0,1-1-1 0 0,-1 0 1 0 0,1 1 0 0 0,-1 0-75 0 0,-11 1-236 0 0,12-2-239 0 0,1 0-33 0 0,0 0 134 0 0,0 0 575 0 0,0 0 250 0 0,0 0 49 0 0,0 0-112 0 0,0 0-486 0 0,0 0-106 0 0,0 0 58 0 0,0 0 223 0 0,0 0 98 0 0,0 0 17 0 0,0 0-88 0 0,0 0-396 0 0,0 0-175 0 0,0 0-40 0 0,0 0 133 0 0,0 0 575 0 0,0 0 250 0 0,0 0 49 0 0,0 0-59 0 0,0 0-306 0 0,0 0-199 0 0,0 0-58 0 0,0 0-7 0 0,0 0 30 0 0,0 0 151 0 0,-8 4 310 0 0,-52-15-306 0 0,36 10 157 0 0,0-2 0 0 0,-1 0 0 0 0,2-2 0 0 0,-3-1-213 0 0,-2 0 18 0 0,0 0 1 0 0,-28 0-19 0 0,-12 0 87 0 0,18 2 18 0 0,-3 2-105 0 0,-53 4 533 0 0,-57 10-533 0 0,117-5 626 0 0,-39 12-626 0 0,51-11 345 0 0,2-1-572 0 0,-30 3 227 0 0,-10 3 79 0 0,31-9-37 0 0,23-1-17 0 0,-1-1 1 0 0,1-2-1 0 0,-1 1 1 0 0,1-2-1 0 0,-8-1-25 0 0,-35-8-163 0 0,60 10 125 0 0,0 0-1 0 0,0 0 0 0 0,0 0 1 0 0,0 0-1 0 0,0-1 0 0 0,0 1 0 0 0,0 0 1 0 0,1 0-1 0 0,-1-1 0 0 0,0 1 0 0 0,0 0 1 0 0,0-1-1 0 0,0 1 0 0 0,0-1 1 0 0,1 1-1 0 0,-1-1 39 0 0,-1 0-202 0 0,1 0-194 0 0,1 1-520 0 0,0 0-225 0 0,0 0-1439 0 0,0 0-5578 0 0</inkml:trace>
  <inkml:trace contextRef="#ctx0" brushRef="#br0" timeOffset="1544.961">849 51 4144 0 0,'0'0'319'0'0,"0"0"61"0"0,0 0 1035 0 0,-3-9 4923 0 0,1 8 1112 0 0,0 2-7345 0 0,1 0 1 0 0,-1 1-1 0 0,0-1 0 0 0,1 1 1 0 0,-1 0-1 0 0,1-1 0 0 0,0 1 1 0 0,0 0-1 0 0,-1 0 0 0 0,1 0 1 0 0,0 0-1 0 0,1 0 1 0 0,-1 0-1 0 0,0 0 0 0 0,0 0 1 0 0,1 0-1 0 0,0 0 0 0 0,-1 0 1 0 0,1 2-106 0 0,-1 8 388 0 0,1 0 1 0 0,0 0 0 0 0,1 5-389 0 0,0 7 429 0 0,-3 1 110 0 0,1-21-421 0 0,0 0 1 0 0,1 0-1 0 0,0 1 1 0 0,0-1 0 0 0,0 0-1 0 0,0 0 1 0 0,1 0-1 0 0,-1 0 1 0 0,1 0-1 0 0,1 3-118 0 0,-1-5 57 0 0,-1 0 0 0 0,1 0-1 0 0,-1 0 1 0 0,0 0 0 0 0,1 0-1 0 0,-1 1 1 0 0,0-1 0 0 0,0 0 0 0 0,-1 2-57 0 0,2 16 433 0 0,4 11 311 0 0,17-26-544 0 0,-17-4-175 0 0,0-1 0 0 0,0-1-1 0 0,0 1 1 0 0,0-1 0 0 0,0 0 0 0 0,0 0-1 0 0,-1 0 1 0 0,1 0 0 0 0,0-1 0 0 0,0 0-25 0 0,26-7 77 0 0,-10 0-195 0 0,-20 9-562 0 0,-1 0-269 0 0,0 0-1017 0 0,1-1-4022 0 0,5-2-1723 0 0</inkml:trace>
  <inkml:trace contextRef="#ctx0" brushRef="#br0" timeOffset="1915.208">1033 101 13824 0 0,'0'0'314'0'0,"5"-7"760"0"0,0 2-962 0 0,-11 17 6142 0 0,-20 45-6361 0 0,2 27 1990 0 0,24-82-1822 0 0,-1 0 1 0 0,1 0-1 0 0,0 0 1 0 0,0-1-1 0 0,1 1 1 0 0,-1 0-1 0 0,0 0 1 0 0,1 0-1 0 0,-1 0 1 0 0,1 0-1 0 0,-1 0 1 0 0,1-1-1 0 0,0 1 1 0 0,0 0-1 0 0,0 0 1 0 0,0-1-1 0 0,0 1 1 0 0,0-1-1 0 0,0 1 1 0 0,0-1-1 0 0,1 1 0 0 0,-1-1 1 0 0,1 0-1 0 0,-1 0 1 0 0,1 0-1 0 0,-1 0 1 0 0,1 0-1 0 0,0 0 1 0 0,-1 0-1 0 0,1 0 1 0 0,0 0-1 0 0,0-1 1 0 0,0 1-1 0 0,0-1 1 0 0,0 0-1 0 0,1 1-61 0 0,9-1 0 0 0,-4 0 0 0 0,1 0 0 0 0,-1 0 0 0 0,0-1 0 0 0,1-1 0 0 0,-1 1 0 0 0,0-1 0 0 0,24-13-133 0 0,-32 15-50 0 0,1 0 0 0 0,-1-1 0 0 0,0 1 0 0 0,1 0 0 0 0,-1 0 0 0 0,0-1 0 0 0,0 1 0 0 0,1 0 0 0 0,-1-1 0 0 0,0 1 0 0 0,0 0 0 0 0,1-1 0 0 0,-1 1 0 0 0,0 0 0 0 0,0-1 0 0 0,0 1 1 0 0,0-1-1 0 0,1 1 0 0 0,-1 0 0 0 0,0-1 0 0 0,0 1 0 0 0,0-1 183 0 0,0-2-7849 0 0</inkml:trace>
  <inkml:trace contextRef="#ctx0" brushRef="#br0" timeOffset="2382.32">972 233 11976 0 0,'0'0'546'0'0,"0"0"-10"0"0,10-10 2422 0 0,34-12 2020 0 0,-23 12-3581 0 0,8-1 562 0 0,-1 0-759 0 0,-27 11-1223 0 0,1-1-158 0 0,0 0-1 0 0,1 0 1 0 0,-1-1-1 0 0,0 1 1 0 0,0 0-1 0 0,0-1 1 0 0,0 0-1 0 0,0 1 1 0 0,1-2 181 0 0,-3 2-1915 0 0,0 1-107 0 0,0 0-24 0 0</inkml:trace>
  <inkml:trace contextRef="#ctx0" brushRef="#br0" timeOffset="2759.671">950 83 10136 0 0,'0'0'464'0'0,"0"0"-10"0"0,22 2 901 0 0,-11-3 197 0 0,-1 0-1 0 0,0-1 1 0 0,0 0 0 0 0,4-1-1552 0 0,13-4 778 0 0,-3 2-115 0 0,0-2 1 0 0,11-6-664 0 0,26-7-635 0 0,-51 17 226 0 0,-8 3 401 0 0,-1-1 0 0 0,1 0 0 0 0,0 0 0 0 0,0 1 0 0 0,0-1-1 0 0,0 1 1 0 0,0-1 0 0 0,0 1 0 0 0,0 0 0 0 0,0 0 0 0 0,0 0 0 0 0,0 0 0 0 0,0 0 0 0 0,0 0-1 0 0,-1 1 1 0 0,1-1 0 0 0,0 1 0 0 0,0-1 0 0 0,0 1 0 0 0,0 0 0 0 0,0 0 0 0 0,-1 0 0 0 0,1 0-1 0 0,0 0 1 0 0,-1 0 0 0 0,1 0 0 0 0,0 0 8 0 0,-2 0-22 0 0,1 0 0 0 0,0 0 1 0 0,-1 0-1 0 0,1 0 0 0 0,-1 0 0 0 0,1 0 0 0 0,-1 1 0 0 0,0-1 0 0 0,1 0 1 0 0,-1 0-1 0 0,0 0 0 0 0,0 0 0 0 0,0 0 0 0 0,0 1 0 0 0,0-1 0 0 0,0 0 1 0 0,0 0-1 0 0,0 0 0 0 0,0 1 22 0 0,-7 23 228 0 0,5-15-33 0 0,-1 2 337 0 0,-1 0 0 0 0,0-1 0 0 0,0 1 0 0 0,-6 9-532 0 0,4-10 481 0 0,1 0 0 0 0,1 0 1 0 0,0 1-1 0 0,-2 9-481 0 0,6-15 6 0 0,-1 1 0 0 0,1-1-1 0 0,-1 1 1 0 0,2 4-6 0 0,0 15-156 0 0,-1-24-540 0 0,3 3-1664 0 0,-2-4-3061 0 0,-1-1-1016 0 0</inkml:trace>
  <inkml:trace contextRef="#ctx0" brushRef="#br0" timeOffset="3120.596">1224 31 13792 0 0,'0'0'629'0'0,"0"0"-12"0"0,0 0-250 0 0,3 16 3418 0 0,0-9-3005 0 0,0 0 0 0 0,1 0 1 0 0,-1 0-1 0 0,1-1 0 0 0,1 1 0 0 0,-1-1 0 0 0,1 0 0 0 0,4 4-780 0 0,62 59 1648 0 0,-68-66-1629 0 0,0-1 0 0 0,0 1 0 0 0,-1 0 0 0 0,0 0 0 0 0,0 0 0 0 0,1 0 0 0 0,-2 1-1 0 0,1-1 1 0 0,0 0 0 0 0,-1 1 0 0 0,2 3-19 0 0,21 26-194 0 0,-24-32-45 0 0,0-1-17 0 0,0 0-212 0 0,0 0-863 0 0,0 0-374 0 0,0 0-78 0 0</inkml:trace>
  <inkml:trace contextRef="#ctx0" brushRef="#br0" timeOffset="3121.596">1184 245 15664 0 0,'0'0'356'0'0,"0"0"49"0"0,0 0 21 0 0,0 0-42 0 0,2-1-112 0 0,30-5 2157 0 0,1 2 0 0 0,-1 1 0 0 0,11 1-2429 0 0,46-5 575 0 0,-71 2-3842 0 0,-11 1-4811 0 0</inkml:trace>
  <inkml:trace contextRef="#ctx0" brushRef="#br0" timeOffset="9609.499">1429 21 5064 0 0,'0'1'630'0'0,"-1"0"1"0"0,0-1-1 0 0,0 1 1 0 0,1 0 0 0 0,-1-1-1 0 0,0 1 1 0 0,1 0-1 0 0,-1 0 1 0 0,1 0-1 0 0,-1 0 1 0 0,1 0-1 0 0,-1-1 1 0 0,1 1-1 0 0,-1 1-630 0 0,-1 16 3680 0 0,8 20-2404 0 0,-4-30-372 0 0,19 91 2572 0 0,-18-87-3530 0 0,-1-8 53 0 0,-1-1 0 0 0,-1 1 1 0 0,1 0-1 0 0,-1 0 0 0 0,1 0 0 0 0,-1 0 0 0 0,0 2 1 0 0,2 10-8371 0 0,-2-16 1991 0 0</inkml:trace>
  <inkml:trace contextRef="#ctx0" brushRef="#br0" timeOffset="10040.303">1385 92 10136 0 0,'0'0'59'0'0,"-1"-1"1"0"0,1 1 0 0 0,-1-1-1 0 0,1 1 1 0 0,-1-1 0 0 0,1 1-1 0 0,-1-1 1 0 0,1 1-1 0 0,0-1 1 0 0,-1 1 0 0 0,1-1-1 0 0,0 0 1 0 0,-1 1 0 0 0,1-1-1 0 0,0 1 1 0 0,0-1 0 0 0,0 0-1 0 0,0 1 1 0 0,-1-1 0 0 0,1 0-1 0 0,0 1 1 0 0,0-1 0 0 0,0 0-1 0 0,0 1 1 0 0,0-1-1 0 0,1 0 1 0 0,-1 0-60 0 0,0-1 351 0 0,0 1 620 0 0,12-18 1759 0 0,-9 15-2562 0 0,1 0 0 0 0,-1-1-1 0 0,1 2 1 0 0,1-1 0 0 0,-1 0-1 0 0,0 1 1 0 0,1 0 0 0 0,0 0-1 0 0,0 0 1 0 0,0 0 0 0 0,0 1-1 0 0,0 0 1 0 0,0 0 0 0 0,1 0-1 0 0,-1 1 1 0 0,1 0 0 0 0,-1 0-1 0 0,1 0 1 0 0,-1 1 0 0 0,1-1-1 0 0,0 1 1 0 0,-1 1 0 0 0,1-1-1 0 0,-1 1 1 0 0,1 0 0 0 0,-1 0-1 0 0,1 1 1 0 0,-1 0 0 0 0,0 0-1 0 0,0 0 1 0 0,1 0 0 0 0,-2 1-1 0 0,1 0 1 0 0,0 0 0 0 0,0 0-1 0 0,-1 0 1 0 0,2 2-168 0 0,-2-1 63 0 0,-1 0 0 0 0,1 0 0 0 0,-1 1 0 0 0,1-1 0 0 0,-1 1 0 0 0,-1 0 1 0 0,1-1-1 0 0,-1 1 0 0 0,1 1 0 0 0,-1-1 0 0 0,-1 0 0 0 0,1 0 0 0 0,-1 1 0 0 0,0-1 0 0 0,0 1 0 0 0,-1-1 0 0 0,1 1 0 0 0,-1-1 0 0 0,0 1 0 0 0,-1-1 1 0 0,0 1-1 0 0,0-1 0 0 0,0 1 0 0 0,-1 1-63 0 0,0 1 77 0 0,0 0 0 0 0,0-1 0 0 0,-1 1 1 0 0,0-1-1 0 0,-1 0 0 0 0,0 0 0 0 0,0 0 1 0 0,0-1-1 0 0,-1 1 0 0 0,0-1 0 0 0,0 0 0 0 0,-1 0 1 0 0,1-1-1 0 0,-1 0 0 0 0,-1 0 0 0 0,1 0 1 0 0,-3 1-78 0 0,6-4-42 0 0,0-1 0 0 0,-1 1 0 0 0,1-1 0 0 0,0 0 0 0 0,-1 0 0 0 0,1 0 0 0 0,-1 0 0 0 0,0 0 0 0 0,1-1 1 0 0,-1 0-1 0 0,1 1 0 0 0,-1-1 0 0 0,0-1 0 0 0,1 1 0 0 0,-1 0 0 0 0,0-1 0 0 0,1 0 0 0 0,-1 0 0 0 0,1 0 1 0 0,-1 0-1 0 0,1-1 42 0 0,2 2-755 0 0,1 0-920 0 0,0-2-3700 0 0,0-3-1585 0 0</inkml:trace>
  <inkml:trace contextRef="#ctx0" brushRef="#br0" timeOffset="16560.664">1689 47 5472 0 0,'0'0'248'0'0,"0"0"-6"0"0,0 0-38 0 0,0 0 395 0 0,0 0 192 0 0,0 0 38 0 0,0 0-62 0 0,0 0-302 0 0,0 0-134 0 0,13-21 3545 0 0,-13 19 498 0 0,0 5-1851 0 0,0 13-1279 0 0,0 22-1700 0 0,0-24 1147 0 0,-1 0 0 0 0,-1 0 0 0 0,-2 11-691 0 0,-2 5-31 0 0,2-3 935 0 0,4-26-826 0 0,0 9 855 0 0,0-5-3125 0 0,0-4-5330 0 0,0-1 738 0 0</inkml:trace>
  <inkml:trace contextRef="#ctx0" brushRef="#br0" timeOffset="17177.607">1803 47 3224 0 0,'0'0'469'0'0,"0"0"763"0"0,0 0 339 0 0,2-1 1163 0 0,8-4-2049 0 0,-8 5 2431 0 0,0 0 3323 0 0,-1 3-6365 0 0,0-1 0 0 0,0 1 0 0 0,0-1 0 0 0,-1 1-1 0 0,1 0 1 0 0,0 0 0 0 0,-1-1 0 0 0,0 1 0 0 0,0 0 0 0 0,0 0 0 0 0,0 0-74 0 0,-4 38 611 0 0,1-7-8 0 0,2-19-178 0 0,0 0 0 0 0,-1-1 0 0 0,-1 1 0 0 0,-1 1-425 0 0,0 5 400 0 0,1-16-252 0 0,1 0-400 0 0,1 5-4907 0 0,1-10-1703 0 0</inkml:trace>
  <inkml:trace contextRef="#ctx0" brushRef="#br0" timeOffset="17657.327">1814 76 9416 0 0,'0'0'208'0'0,"0"0"33"0"0,0 0 16 0 0,0 0 70 0 0,0 0 244 0 0,0 0 107 0 0,0 0 24 0 0,4 8 1602 0 0,-3 2-1293 0 0,1-1 0 0 0,0 0 0 0 0,0 1 0 0 0,1-1-1011 0 0,2 9 658 0 0,-5-17-646 0 0,1 1 0 0 0,-1-1 0 0 0,1 1 0 0 0,-1-1 0 0 0,1 1-1 0 0,-1-1 1 0 0,1 1 0 0 0,0-1 0 0 0,0 0 0 0 0,0 1 0 0 0,0-1 0 0 0,0 0 0 0 0,0 0-12 0 0,4 6 305 0 0,-2 0 78 0 0,2 0 0 0 0,-1-1 0 0 0,1 0 0 0 0,0 0 0 0 0,0 0 0 0 0,0 0 0 0 0,1-1-1 0 0,2 2-382 0 0,16 16 590 0 0,-20-17-518 0 0,-3-5 299 0 0,-1-1 117 0 0,0 0 21 0 0,0 0-66 0 0,1-1-294 0 0,5-1-133 0 0,-5 2-16 0 0,0 0 0 0 0,0 0 0 0 0,-1-1 0 0 0,1 1 0 0 0,0 0 0 0 0,0 0 0 0 0,-1-1 0 0 0,1 1 0 0 0,0 0 0 0 0,-1-1 0 0 0,1 1 0 0 0,0-1 0 0 0,-1 1 0 0 0,1-1 0 0 0,-1 1 0 0 0,1-1 0 0 0,-1 0 0 0 0,1 1 0 0 0,-1-1 0 0 0,1 1 0 0 0,-1-1 0 0 0,1 0 0 0 0,-1 0 0 0 0,0 1 0 0 0,1-1 0 0 0,-1 0 0 0 0,0 0 0 0 0,0 1 0 0 0,0-1 0 0 0,0 0 0 0 0,1-3 0 0 0,2-6 0 0 0,0 0 0 0 0,0 0 0 0 0,-1 0 0 0 0,-1 0 0 0 0,0-1 0 0 0,0 1 0 0 0,-1-1 0 0 0,-2-8 0 0 0,1 16 0 0 0,1 0 0 0 0,0 0 0 0 0,-1 1 0 0 0,1-1 0 0 0,0 0 0 0 0,1 0 0 0 0,-1-3 0 0 0,0 4-1 0 0,0 0 0 0 0,0 0 1 0 0,0-1-1 0 0,0 1 0 0 0,0 0 0 0 0,-1 0 0 0 0,1 0 0 0 0,-1 0 0 0 0,0 0 0 0 0,1 0 0 0 0,-1 0 0 0 0,0 0 1 0 0,-1-1 0 0 0,-5-18 131 0 0,7 19-125 0 0,-1-1 1 0 0,1 1-1 0 0,-1-1 0 0 0,0 1 0 0 0,0 0 1 0 0,0-1-1 0 0,0 1 0 0 0,-1 0 0 0 0,0-2-6 0 0,2 4-329 0 0,0 0-879 0 0,0 0-383 0 0,0 0-1219 0 0,0 0-4595 0 0</inkml:trace>
  <inkml:trace contextRef="#ctx0" brushRef="#br0" timeOffset="18262.18">2135 72 6304 0 0,'0'0'289'0'0,"0"0"-8"0"0,1 0-182 0 0,2 0 276 0 0,0 0-1 0 0,1 0 1 0 0,-1-1 0 0 0,0 1-1 0 0,0-1 1 0 0,0 0-1 0 0,2 0-374 0 0,-4 0 161 0 0,-1 1 0 0 0,1 0 0 0 0,0 0 0 0 0,-1-1 0 0 0,1 1 0 0 0,-1 0 0 0 0,1-1 0 0 0,0 1 0 0 0,-1 0 0 0 0,1-1 0 0 0,-1 1 0 0 0,1-1 0 0 0,-1 1 0 0 0,0-1 0 0 0,1 1 0 0 0,-1-1 0 0 0,1 0 0 0 0,-1 1 0 0 0,0-1 0 0 0,0 1 0 0 0,1-1 0 0 0,-1 0 0 0 0,0 1 0 0 0,0-1 0 0 0,0 0 0 0 0,0 1 0 0 0,1-1-161 0 0,3-17 2665 0 0,-4 16-2557 0 0,0 1-1 0 0,-1-1 0 0 0,1 1 0 0 0,0-1 0 0 0,0 1 0 0 0,-1-1 0 0 0,1 1 1 0 0,-1-1-1 0 0,1 1 0 0 0,-1-1 0 0 0,1 1 0 0 0,-1 0 0 0 0,0 0 0 0 0,0-1 0 0 0,0 0-107 0 0,-6-9 643 0 0,6 11-618 0 0,1 0 1 0 0,-1 0-1 0 0,1 0 1 0 0,-1 0-1 0 0,1 0 1 0 0,-1 0-1 0 0,1 0 1 0 0,-1 0-1 0 0,1 0 1 0 0,-1 0-1 0 0,1 0 1 0 0,-1 0-1 0 0,1 0 1 0 0,-1 0-1 0 0,1 0 1 0 0,-1 0-1 0 0,1 1 1 0 0,0-1-1 0 0,-1 0 1 0 0,1 0-1 0 0,-1 1 1 0 0,1-1-1 0 0,-1 0 1 0 0,1 1-1 0 0,0-1-25 0 0,-13 8 330 0 0,13-8-336 0 0,-5 4 78 0 0,0 0 0 0 0,0 0 0 0 0,0 0 0 0 0,1 1 0 0 0,0-1 0 0 0,0 1 0 0 0,0 0 0 0 0,1 0 0 0 0,0 0 1 0 0,0 1-1 0 0,0-1 0 0 0,0 2-72 0 0,0 2 198 0 0,0-1 1 0 0,0 1-1 0 0,1 0 1 0 0,1 0 0 0 0,0 0-1 0 0,0 0 1 0 0,0 0-1 0 0,1 1-198 0 0,1-7 115 0 0,-1 0 0 0 0,0 0 0 0 0,1 0 0 0 0,0 0 0 0 0,0 0 0 0 0,0 0 0 0 0,0 0 0 0 0,0 0 0 0 0,0 0 0 0 0,1 0 0 0 0,0 0-115 0 0,4 10 374 0 0,-5-12-181 0 0,1 0-1 0 0,-2 0-184 0 0,8 3 143 0 0,0 1 0 0 0,0-1-1 0 0,0 0 1 0 0,0 0-151 0 0,17-1 153 0 0,-23-3-232 0 0,0 0 0 0 0,0 0 0 0 0,0 0 0 0 0,-1-1 0 0 0,1 1 0 0 0,0-1 0 0 0,-1 1 0 0 0,1-1 0 0 0,0 0 0 0 0,-1 1 0 0 0,1-1 0 0 0,-1 0 0 0 0,1 0 0 0 0,-1 0 0 0 0,1 0 0 0 0,-1 0 0 0 0,0-1 0 0 0,0 1 0 0 0,1 0 0 0 0,-1-1 0 0 0,0 1 0 0 0,0-1 0 0 0,0 1 0 0 0,0-1 0 0 0,-1 1 0 0 0,1-1 0 0 0,0 0 79 0 0,1-2-1197 0 0,-2 3-638 0 0,0-5-76 0 0</inkml:trace>
  <inkml:trace contextRef="#ctx0" brushRef="#br0" timeOffset="18590.505">2175 146 8896 0 0,'-4'2'808'0'0,"1"1"-664"0"0,0-4 40 0 0,2 0 686 0 0,1 1 298 0 0,0 0 59 0 0,0 0-38 0 0,0 0-205 0 0,0 0-89 0 0,0 0-21 0 0,0 0-16 0 0,0 0-62 0 0,0 0-27 0 0,82-9 4144 0 0,-69 7-5329 0 0,-4-1-5940 0 0,-1-2-1295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8T19:07:24.330"/>
    </inkml:context>
    <inkml:brush xml:id="br0">
      <inkml:brushProperty name="width" value="0.05" units="cm"/>
      <inkml:brushProperty name="height" value="0.05" units="cm"/>
      <inkml:brushProperty name="color" value="#008DF6"/>
    </inkml:brush>
  </inkml:definitions>
  <inkml:trace contextRef="#ctx0" brushRef="#br0">83 69 1376 0 0,'4'-6'6041'0'0,"2"-5"-1820"0"0,-5 11-4128 0 0,-1-1-1 0 0,1 1 1 0 0,-1 0-1 0 0,0 0 1 0 0,0-1-1 0 0,1 1 1 0 0,-1-1-1 0 0,0 1 1 0 0,0 0-1 0 0,1-1 1 0 0,-1 1-1 0 0,0-1 0 0 0,0 1 1 0 0,0 0-1 0 0,0-1 1 0 0,1 1-1 0 0,-1-1 1 0 0,0 1-1 0 0,0-1 1 0 0,0 1-1 0 0,0 0 1 0 0,0-1-1 0 0,0 1 1 0 0,0-1-1 0 0,0 1 1 0 0,0-1-1 0 0,-1 1 1 0 0,1-1-1 0 0,0 1 1 0 0,0 0-1 0 0,0-1 1 0 0,0 1-1 0 0,-1-1 0 0 0,1 1 1 0 0,0 0-1 0 0,0-1 1 0 0,-1 1-1 0 0,1 0 1 0 0,0-1-1 0 0,-1 1 1 0 0,1 0-1 0 0,0-1 1 0 0,-1 1-1 0 0,1 0 1 0 0,0 0-1 0 0,-1-1 1 0 0,1 1-1 0 0,-1 0 1 0 0,1 0-1 0 0,-1 0 1 0 0,1 0-1 0 0,0-1 1 0 0,-1 1-1 0 0,1 0 0 0 0,-1 0 1 0 0,1 0-1 0 0,-1 0 1 0 0,1 0-1 0 0,-1 0 1 0 0,1 0-1 0 0,0 0-92 0 0,-3 0 190 0 0,0 1 1 0 0,1-1-1 0 0,-1 0 0 0 0,1 1 0 0 0,-1-1 0 0 0,1 1 0 0 0,-1 0 0 0 0,1 0 1 0 0,0 0-1 0 0,-2 0-190 0 0,-1 3 124 0 0,1-1 1 0 0,-1 1-1 0 0,1-1 0 0 0,0 1 1 0 0,1 1-1 0 0,-1-1 0 0 0,1 0 1 0 0,0 1-1 0 0,0 0 0 0 0,0-1 1 0 0,0 1-1 0 0,1 0 1 0 0,0 1-1 0 0,0-1-124 0 0,0-1 107 0 0,1 0 0 0 0,0 0 1 0 0,0 0-1 0 0,1 0 0 0 0,-1 0 0 0 0,1 0 0 0 0,0 0 1 0 0,0 0-1 0 0,0 0 0 0 0,0 0 0 0 0,1 0 0 0 0,0 0 1 0 0,0 0-1 0 0,0 0 0 0 0,0-1 0 0 0,0 1 0 0 0,1 0 1 0 0,0-1-1 0 0,-1 1 0 0 0,2 0-107 0 0,-2-2 70 0 0,1 0 0 0 0,0 0 1 0 0,0 0-1 0 0,0 0 0 0 0,0-1 0 0 0,0 1 0 0 0,1 0 0 0 0,-1-1 1 0 0,1 0-1 0 0,-1 1 0 0 0,1-1 0 0 0,-1 0 0 0 0,1 0 1 0 0,-1 0-1 0 0,1-1 0 0 0,0 1 0 0 0,0-1 0 0 0,-1 1 1 0 0,1-1-1 0 0,0 0 0 0 0,0 0 0 0 0,-1 0 0 0 0,1-1 0 0 0,0 1 1 0 0,0-1-1 0 0,0 1-70 0 0,0-1 70 0 0,0 0 1 0 0,1 1 0 0 0,-1-1-1 0 0,0-1 1 0 0,1 1 0 0 0,-1 0-1 0 0,0-1 1 0 0,0 0-1 0 0,0 1 1 0 0,0-1 0 0 0,-1 0-1 0 0,1-1 1 0 0,0 1-1 0 0,-1 0 1 0 0,0-1 0 0 0,1 1-1 0 0,-1-1 1 0 0,0 0 0 0 0,0 0-1 0 0,0-1-70 0 0,0-3 80 0 0,-1 1-1 0 0,0-1 1 0 0,0 1-1 0 0,0-1 1 0 0,-1 0-1 0 0,0 1 0 0 0,0-1 1 0 0,-1 0-1 0 0,0 1 1 0 0,0-1-1 0 0,-1 1 1 0 0,1-1-1 0 0,-1 1 1 0 0,-1 0-1 0 0,-2-6-79 0 0,-13-12-226 0 0,18 24-12 0 0,0 0-2 0 0,-3-1-3304 0 0,3 1 1728 0 0</inkml:trace>
  <inkml:trace contextRef="#ctx0" brushRef="#br0" timeOffset="497.402">249 27 15664 0 0,'0'0'356'0'0,"0"0"49"0"0,0 0 21 0 0,0 0-42 0 0,3 21 1708 0 0,-3 23 2111 0 0,0 60-182 0 0,1-100-4325 0 0,-1-3-2919 0 0,1-1-3338 0 0,1-1-958 0 0</inkml:trace>
  <inkml:trace contextRef="#ctx0" brushRef="#br0" timeOffset="844.468">234 41 15664 0 0,'0'0'356'0'0,"0"0"49"0"0,0 0 21 0 0,17-8 177 0 0,6 1 1750 0 0,47-13 3400 0 0,-60 18-6450 0 0,1 0-1 0 0,0 1 0 0 0,6 1 698 0 0,-16 1-5557 0 0,-1-1 3511 0 0</inkml:trace>
  <inkml:trace contextRef="#ctx0" brushRef="#br0" timeOffset="1196.601">298 127 15664 0 0,'0'0'718'0'0,"0"0"-19"0"0,0 0-306 0 0,0 0 371 0 0,0 0 209 0 0,0 0 41 0 0,0 0 8 0 0,0 0 2 0 0,22-4 4148 0 0,4-7-5471 0 0,-15 8-7742 0 0,-10 3 7887 0 0,4-1-8003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8T19:07:15.865"/>
    </inkml:context>
    <inkml:brush xml:id="br0">
      <inkml:brushProperty name="width" value="0.05" units="cm"/>
      <inkml:brushProperty name="height" value="0.05" units="cm"/>
      <inkml:brushProperty name="color" value="#008DF6"/>
    </inkml:brush>
  </inkml:definitions>
  <inkml:trace contextRef="#ctx0" brushRef="#br0">22 65 3680 0 0,'0'0'284'0'0,"0"0"-11"0"0,0 0 651 0 0,12-23 9839 0 0,-11 22-10074 0 0,5-2 4540 0 0,-5 15-4190 0 0,-1 42 223 0 0,-5 17-1262 0 0,-4-8 462 0 0,4-31 90 0 0,2-1 0 0 0,0 17-552 0 0,3-48 90 0 0,0 1 39 0 0,0 0 0 0 0,0-1 0 0 0,0 1 0 0 0,0-1 0 0 0,0 1 0 0 0,0 0 0 0 0,0-1 0 0 0,0 1 0 0 0,0-1 0 0 0,0 1 0 0 0,0 0 0 0 0,1-1 0 0 0,-1 1 0 0 0,0-1 0 0 0,0 1 0 0 0,1 0-129 0 0,3-2 6 0 0,-1 1 1 0 0,1-1-1 0 0,-1 0 0 0 0,0 0 1 0 0,1 0-1 0 0,-1 0 0 0 0,0 0 1 0 0,2-2-7 0 0,-1 1 3 0 0,-1 1 1 0 0,1-1 0 0 0,0 1-1 0 0,-1 0 1 0 0,1 0 0 0 0,0 0-1 0 0,0 0 1 0 0,3 0-4 0 0,3 2-6 0 0,-1 0 0 0 0,1 0-1 0 0,0 1 1 0 0,-1 0 0 0 0,10 3 6 0 0,-13-3-1 0 0,-3-1-14 0 0,-3-1-185 0 0,0 0-546 0 0,0 0-234 0 0,1 0-1555 0 0,2-3-6036 0 0</inkml:trace>
  <inkml:trace contextRef="#ctx0" brushRef="#br0" timeOffset="429.145">0 182 2304 0 0,'2'0'9388'0'0,"1"0"-4624"0"0,8 0-801 0 0,13-6-2445 0 0,1 1 0 0 0,0 1 0 0 0,6 1-1518 0 0,-1 0 578 0 0,-28 3-1172 0 0,13-2-8258 0 0,-15 2 1891 0 0</inkml:trace>
  <inkml:trace contextRef="#ctx0" brushRef="#br0" timeOffset="768.977">2 44 15120 0 0,'50'-2'7497'0'0,"8"-1"-5424"0"0,-42 3-2934 0 0,0 1 1 0 0,1 0-1 0 0,-1 1 0 0 0,6 2 861 0 0,-13-2-1768 0 0</inkml:trace>
  <inkml:trace contextRef="#ctx0" brushRef="#br0" timeOffset="1532.638">383 58 10136 0 0,'8'-2'987'0'0,"-6"2"6156"0"0,-2 7-6520 0 0,-1 1 0 0 0,0-1 0 0 0,0 0 1 0 0,-1 0-1 0 0,0-1 0 0 0,0 1 0 0 0,-3 6-623 0 0,-26 48 1117 0 0,6-12-443 0 0,-14 34-206 0 0,36-78-229 0 0,-1 0-1817 0 0,3-3-6917 0 0,1-2 1994 0 0</inkml:trace>
  <inkml:trace contextRef="#ctx0" brushRef="#br0" timeOffset="1895.831">275 49 6448 0 0,'-1'0'-2149'0'0,"1"-1"3746"0"0,-1 0 12447 0 0,1 2-12595 0 0,1 4-1003 0 0,0 1 1 0 0,0-1 0 0 0,1 0 0 0 0,0 0 0 0 0,0 0 0 0 0,0 0-1 0 0,1 0 1 0 0,-1 0 0 0 0,1-1 0 0 0,4 5-447 0 0,7 15 1046 0 0,-7-12-791 0 0,0-1 0 0 0,0-1 0 0 0,1 1-1 0 0,6 5-254 0 0,-4-6 263 0 0,-1 2 0 0 0,-1-1 0 0 0,7 12-263 0 0,9 19 136 0 0,-19-32-5440 0 0,-5-10 2856 0 0</inkml:trace>
  <inkml:trace contextRef="#ctx0" brushRef="#br0" timeOffset="2301.304">533 66 11376 0 0,'1'-1'-176'0'0,"4"2"8267"0"0,-4 5-7573 0 0,-1 1 0 0 0,1-1 0 0 0,-1 1 0 0 0,0 0-1 0 0,-1-1 1 0 0,1 1 0 0 0,-1-1 0 0 0,-2 5-518 0 0,-16 54 1690 0 0,6-25-1395 0 0,5-7-195 0 0,5-19-112 0 0,-1 0-1 0 0,0-1 1 0 0,-1 2 12 0 0,5-14-137 0 0,-1 0-168 0 0,0 0-6825 0 0,1-1 5084 0 0</inkml:trace>
  <inkml:trace contextRef="#ctx0" brushRef="#br0" timeOffset="2657.274">522 54 12152 0 0,'0'0'554'0'0,"0"0"-11"0"0,0-1-350 0 0,1-2 31 0 0,0 2 827 0 0,-1 1 357 0 0,0 0 61 0 0,0 0-114 0 0,0 0-546 0 0,16 17 1824 0 0,-1 20-566 0 0,-10-23-1015 0 0,0-1 1 0 0,1 0-1 0 0,1 1-1052 0 0,52 78 0 0 0,-58-89-956 0 0,1 1-1 0 0,-2 0 0 0 0,1 0 1 0 0,0 0-1 0 0,-1 0 0 0 0,0 0 1 0 0,0 0-1 0 0,0 1 957 0 0,0-5-4 0 0,0 1-2043 0 0</inkml:trace>
  <inkml:trace contextRef="#ctx0" brushRef="#br0" timeOffset="3016.613">510 246 10592 0 0,'0'0'818'0'0,"0"0"-271"0"0,0 0 840 0 0,0 0 429 0 0,0 0 82 0 0,16-4 3306 0 0,2-2-3883 0 0,1 1 0 0 0,-1 1 0 0 0,1 0 0 0 0,15 0-1321 0 0,-26 2-64 0 0,18-1-2619 0 0,-18-1 1659 0 0</inkml:trace>
  <inkml:trace contextRef="#ctx0" brushRef="#br0" timeOffset="4220.78">666 94 3680 0 0,'7'-6'478'0'0,"2"-9"6943"0"0,-4 7-336 0 0,-5 8-7033 0 0,0 0-1 0 0,0 0 0 0 0,1 0 0 0 0,-1 0 1 0 0,0 0-1 0 0,0 0 0 0 0,0 0 0 0 0,0 0 1 0 0,0 0-1 0 0,0 0 0 0 0,0 0 0 0 0,0 0 0 0 0,1 0 1 0 0,-1 0-1 0 0,0 0 0 0 0,0 0 0 0 0,0 0 1 0 0,0 0-1 0 0,0 0 0 0 0,0 0 0 0 0,0 0 0 0 0,0 0 1 0 0,0 0-1 0 0,0 0 0 0 0,1 0 0 0 0,-1 0 1 0 0,0 0-1 0 0,0 0 0 0 0,0 0 0 0 0,0 0 1 0 0,0 1-1 0 0,0-1 0 0 0,0 0 0 0 0,0 0 0 0 0,0 0 1 0 0,0 0-1 0 0,0 0 0 0 0,0 0 0 0 0,0 0 1 0 0,0 0-1 0 0,0 0 0 0 0,0 1 0 0 0,0-1 0 0 0,0 0 1 0 0,0 0-1 0 0,0 0 0 0 0,0 0 0 0 0,0 0 1 0 0,0 0-1 0 0,0 0 0 0 0,0 0 0 0 0,0 0 1 0 0,0 1-1 0 0,0-1 0 0 0,0 0 0 0 0,0 0 0 0 0,0 0 1 0 0,0 0-1 0 0,0 0 0 0 0,0 0 0 0 0,0 0 1 0 0,0 0-1 0 0,-1 0 0 0 0,1 0 0 0 0,0 0 0 0 0,0 0 1 0 0,0 1-52 0 0,1 58 2742 0 0,5 34-2742 0 0,-1-36 1324 0 0,-7-109-3272 0 0,2 37 1770 0 0,0 0-1 0 0,1-1 0 0 0,1 1 1 0 0,0 0-1 0 0,1 0 0 0 0,0 0 1 0 0,2 0-1 0 0,-1 1 0 0 0,3-2 179 0 0,-1 0 693 0 0,-3 15-200 0 0,-1 10-232 0 0,0 8 167 0 0,0 0 1 0 0,1 0-1 0 0,1-1 0 0 0,6 15-428 0 0,-9-28 38 0 0,0-1-1 0 0,0 0 1 0 0,0 1-1 0 0,1-1 0 0 0,-1 0 1 0 0,1 0-1 0 0,0 0 1 0 0,-1 0-1 0 0,1 0 1 0 0,0 0-1 0 0,0 0 0 0 0,0 0 1 0 0,1 0-38 0 0,0-1 68 0 0,-2-1-88 0 0,0 0 0 0 0,-1 0 0 0 0,1 0 0 0 0,0 0 0 0 0,-1 0 0 0 0,1 0 0 0 0,-1 0 0 0 0,1 0 0 0 0,0-1 0 0 0,-1 1 0 0 0,1 0 0 0 0,-1 0 0 0 0,1-1 0 0 0,-1 1 0 0 0,1 0 0 0 0,0-1 0 0 0,-1 1 0 0 0,0-1 0 0 0,1 1 0 0 0,-1-1 0 0 0,1 1 0 0 0,-1-1 0 0 0,1 1 0 0 0,-1-1 0 0 0,0 1 0 0 0,0-1 0 0 0,1 1 0 0 0,-1-1 20 0 0,6-13-115 0 0,-2 0-428 0 0,-2-1-1 0 0,0 1 1 0 0,0-9 543 0 0,0-5-450 0 0,0 26 550 0 0,0 5 165 0 0,5 14 550 0 0,4 24 495 0 0,19 71 216 0 0,-26-95-9702 0 0,-4-17 5936 0 0</inkml:trace>
  <inkml:trace contextRef="#ctx0" brushRef="#br0" timeOffset="4668.177">926 58 16559 0 0,'0'0'374'0'0,"0"0"54"0"0,0 0 22 0 0,0 0-44 0 0,10 16 410 0 0,-3 1 841 0 0,0 0 0 0 0,-1 0 0 0 0,-1 1 0 0 0,1 12-1657 0 0,-3-20-51 0 0,-2 1 454 0 0,1 0-1 0 0,-2 0 1 0 0,1 0 0 0 0,-2 3-403 0 0,1-3-990 0 0,2-5 261 0 0,-1-3-1303 0 0,-1-1-3528 0 0,0-2 3514 0 0</inkml:trace>
  <inkml:trace contextRef="#ctx0" brushRef="#br0" timeOffset="5072.13">913 88 3224 0 0,'6'-10'-197'0'0,"-4"6"1919"0"0,0 0-1 0 0,0 0 1 0 0,1 0 0 0 0,0 1 0 0 0,0-1 0 0 0,0 1 0 0 0,3-3-1722 0 0,-1 2 1013 0 0,33-26 2773 0 0,-36 29-3565 0 0,0-1 0 0 0,0 1 0 0 0,1 0 0 0 0,-1 0 0 0 0,1 0 0 0 0,-1 0 0 0 0,1 0 0 0 0,-1 1 0 0 0,1-1 0 0 0,0 1 0 0 0,-1-1 0 0 0,1 1 0 0 0,0 0 0 0 0,-1 0 0 0 0,1 0 0 0 0,1 1-221 0 0,-3-1 88 0 0,1 0 0 0 0,-1 1 0 0 0,1-1 0 0 0,-1 1 0 0 0,0-1 0 0 0,1 1 0 0 0,-1 0 0 0 0,0 0 0 0 0,0-1 0 0 0,1 1 0 0 0,-1 0 0 0 0,0 0 0 0 0,0 0 0 0 0,0 0 0 0 0,0 0 0 0 0,0 0 0 0 0,0 1 0 0 0,0-1 0 0 0,-1 0 0 0 0,1 0 0 0 0,0 1 0 0 0,-1-1 0 0 0,1 1-88 0 0,0 0 29 0 0,0 1 0 0 0,-1 0 0 0 0,0 0-1 0 0,1 0 1 0 0,-1 0 0 0 0,0 0 0 0 0,0 0 0 0 0,0 0-1 0 0,-1 0 1 0 0,1 0 0 0 0,-1 2-29 0 0,-2 4-32 0 0,0 1 1 0 0,0-1 0 0 0,-1 1-1 0 0,0-1 1 0 0,-1 0-1 0 0,-3 5 32 0 0,-7 7 260 0 0,4-8-1701 0 0,5-4-2779 0 0,6-8 2561 0 0,0-1-34 0 0,0 0-9 0 0</inkml:trace>
  <inkml:trace contextRef="#ctx0" brushRef="#br0" timeOffset="5551.821">1144 26 12384 0 0,'0'0'281'0'0,"0"0"40"0"0,0 0 21 0 0,0 0-45 0 0,0 0-85 0 0,0 0 380 0 0,0 0 189 0 0,0 0 34 0 0,0 0-41 0 0,6 14 2049 0 0,-16 30-793 0 0,1-2 1885 0 0,-2 18-3915 0 0,9-46 149 0 0,1-11-8 0 0,0 1 0 0 0,1-1 0 0 0,-1 1 0 0 0,1-1-1 0 0,0 1 1 0 0,0 0 0 0 0,0-1 0 0 0,1 3-141 0 0,-1-6 21 0 0,0 1 1 0 0,1 0-1 0 0,-1 0 0 0 0,1 0 1 0 0,-1 0-1 0 0,1-1 1 0 0,-1 1-1 0 0,1 0 1 0 0,-1 0-1 0 0,1-1 1 0 0,0 1-1 0 0,-1-1 1 0 0,1 1-1 0 0,0 0 1 0 0,0-1-1 0 0,0 0 0 0 0,-1 1 1 0 0,1-1-1 0 0,0 1 1 0 0,0-1-1 0 0,0 0 1 0 0,0 0-1 0 0,0 1 1 0 0,0-1-1 0 0,0 0 1 0 0,0 0-1 0 0,-1 0 0 0 0,1 0 1 0 0,0 0-1 0 0,0 0 1 0 0,0 0-1 0 0,0 0 1 0 0,0-1-1 0 0,0 1 1 0 0,0 0-1 0 0,0 0-21 0 0,43-11 0 0 0,-9 1 0 0 0,-26 6-1096 0 0,-2-2-3358 0 0,-5 4 2594 0 0,3-2-5809 0 0</inkml:trace>
  <inkml:trace contextRef="#ctx0" brushRef="#br0" timeOffset="6859.714">1343 34 9936 0 0,'0'0'454'0'0,"0"0"-11"0"0,0 0-286 0 0,1-2 3 0 0,4-3 5463 0 0,-5 10-3834 0 0,-1 2-1034 0 0,0 5-224 0 0,0 1 0 0 0,-1-1 1 0 0,-1 0-1 0 0,-3 10-531 0 0,-2 12 473 0 0,6-26-103 0 0,1-1 1 0 0,0 1-1 0 0,1 0 0 0 0,0-1 0 0 0,0 1 0 0 0,0-1 0 0 0,1 1 1 0 0,1 1-371 0 0,-2-8 18 0 0,0 0 1 0 0,0-1-1 0 0,1 1 1 0 0,-1 0 0 0 0,0-1-1 0 0,0 1 1 0 0,1 0-1 0 0,-1-1 1 0 0,1 1 0 0 0,-1-1-1 0 0,1 1 1 0 0,-1-1-1 0 0,1 1 1 0 0,-1-1 0 0 0,1 1-1 0 0,-1-1 1 0 0,1 1-1 0 0,-1-1 1 0 0,1 1-1 0 0,0-1 1 0 0,-1 0 0 0 0,1 0-1 0 0,0 1 1 0 0,-1-1-1 0 0,1 0 1 0 0,0 0 0 0 0,0 0-1 0 0,-1 1 1 0 0,1-1-1 0 0,0 0 1 0 0,-1 0 0 0 0,1 0-1 0 0,0 0 1 0 0,0-1-1 0 0,0 1-18 0 0,32-7 1032 0 0,-9 1-600 0 0,4 2-614 0 0,-25 5-208 0 0,-2 0-8119 0 0,-1-1 6463 0 0</inkml:trace>
  <inkml:trace contextRef="#ctx0" brushRef="#br0" timeOffset="7248.546">1331 137 8288 0 0,'0'0'638'0'0,"0"0"-142"0"0,0 0 938 0 0,0 0 448 0 0,0 0 94 0 0,7 0 2651 0 0,9 0-2127 0 0,-11-1-2053 0 0,-1 1 0 0 0,1-1 0 0 0,-1 0 1 0 0,0 0-1 0 0,1 0 0 0 0,-1-1-447 0 0,1 1 174 0 0,-1 0 0 0 0,0-1 0 0 0,0 2 0 0 0,1-1-1 0 0,-1 0 1 0 0,1 1-174 0 0,-3 0 100 0 0,-1-1 0 0 0,1 1 0 0 0,0 0 0 0 0,0-1-1 0 0,-1 1 1 0 0,1-1 0 0 0,0 1 0 0 0,-1-1 0 0 0,1 0 0 0 0,1-1-100 0 0,3-1-2752 0 0,2 0-6608 0 0,-8 3 6802 0 0</inkml:trace>
  <inkml:trace contextRef="#ctx0" brushRef="#br0" timeOffset="7622.049">1334 36 10136 0 0,'0'0'777'0'0,"21"-2"8939"0"0,-9 1-8396 0 0,0 0 0 0 0,0-1 0 0 0,0 0 0 0 0,2-2-1320 0 0,21-3 1706 0 0,29-8-7316 0 0,-57 13 3564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9T18:11:49.6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155 94 1376 0 0,'0'0'297'0'0,"0"0"711"0"0,0 0 311 0 0,0 0 66 0 0,0 0-104 0 0,0 0-491 0 0,0 0-218 0 0,0 0-42 0 0,0 0-28 0 0,0 0-86 0 0,0 0-38 0 0,0 0-8 0 0,0 0-12 0 0,0 0-39 0 0,0 0-20 0 0,0 0-3 0 0,0 0-16 0 0,0 0-67 0 0,0 0-28 0 0,0 0-7 0 0,0 0-2 0 0,0 0 0 0 0,0 0 0 0 0,0 0 0 0 0,20-5 758 0 0,-8 3-683 0 0,0 0-1 0 0,-1 1 1 0 0,1 1 0 0 0,0 0-1 0 0,0 0 1 0 0,5 2-251 0 0,24 0 326 0 0,-40-2-323 0 0,15 0 203 0 0,0 0-1 0 0,-1-1 0 0 0,14-3-205 0 0,34-5 595 0 0,-62 9-577 0 0,1-1 0 0 0,-1 1 0 0 0,0-1-1 0 0,0 1 1 0 0,1 0 0 0 0,-1 0 0 0 0,1-1 0 0 0,-1 1-1 0 0,0 0 1 0 0,1 0 0 0 0,-1 0 0 0 0,0 0 0 0 0,1 1 0 0 0,-1-1-1 0 0,0 0 1 0 0,1 1 0 0 0,-1-1 0 0 0,0 0 0 0 0,1 1-1 0 0,-1 0-17 0 0,9 1-159 0 0,10 0 77 0 0,-15-1 119 0 0,0 0-1 0 0,0 0 1 0 0,0-1 0 0 0,0 1-1 0 0,0-1 1 0 0,2-1-37 0 0,0 2 137 0 0,-4 0-101 0 0,-1-1 0 0 0,1 0 0 0 0,0 0-1 0 0,0 0 1 0 0,-1 0 0 0 0,1 0 0 0 0,0 0-1 0 0,-1-1 1 0 0,1 1 0 0 0,0-1 0 0 0,-1 0-1 0 0,3-1-35 0 0,-2 0-2101 0 0,-3 2 987 0 0</inkml:trace>
  <inkml:trace contextRef="#ctx0" brushRef="#br0" timeOffset="854.581">172 31 5840 0 0,'0'0'266'0'0,"0"0"1"0"0,0 0-91 0 0,0 0 251 0 0,12-11 4613 0 0,-8 8 1575 0 0,-2 4-6534 0 0,-1 0 0 0 0,1 0 0 0 0,-1 1 0 0 0,1-1 0 0 0,-1 0 0 0 0,1 1-1 0 0,-1-1 1 0 0,0 0 0 0 0,0 1 0 0 0,0 0 0 0 0,0-1 0 0 0,0 1 0 0 0,0 0-1 0 0,0-1 1 0 0,-1 1 0 0 0,1 0 0 0 0,-1 0 0 0 0,1 0 0 0 0,-1-1 0 0 0,1 1 0 0 0,-1 0-1 0 0,0 1-80 0 0,10 29 1003 0 0,-8-24-1057 0 0,-2-6 70 0 0,1-1-1 0 0,-1 1 0 0 0,0-1 1 0 0,1 1-1 0 0,-1 0 1 0 0,1-1-1 0 0,-1 0 1 0 0,1 1-1 0 0,0-1 1 0 0,0 1-1 0 0,-1-1 0 0 0,1 0 1 0 0,0 1-1 0 0,1-1-15 0 0,1 6 64 0 0,-3-7-60 0 0,1 0-3 0 0,-1 1 1 0 0,0-1 0 0 0,0 0-1 0 0,0 1 1 0 0,1-1-1 0 0,-1 1 1 0 0,0-1-1 0 0,0 1 1 0 0,0-1-1 0 0,0 0 1 0 0,0 1-1 0 0,0-1 1 0 0,0 1-1 0 0,0-1 1 0 0,0 1 0 0 0,0-1-1 0 0,0 1 1 0 0,0-1-1 0 0,0 0 1 0 0,0 1-1 0 0,0-1 1 0 0,0 1-1 0 0,0-1 1 0 0,-1 0-1 0 0,1 1 1 0 0,0-1-1 0 0,0 1 1 0 0,0-1 0 0 0,-1 0-1 0 0,1 1 1 0 0,0-1-1 0 0,-1 0-1 0 0,0 2-3 0 0,0-1-131 0 0,1-1-264 0 0,0 0-108 0 0,0 0-26 0 0,0 0 2 0 0,0 0 22 0 0,0 0 10 0 0,0 0 2 0 0,0 0-180 0 0,0 0-755 0 0,0 0-333 0 0,0 0-68 0 0</inkml:trace>
  <inkml:trace contextRef="#ctx0" brushRef="#br0" timeOffset="1485.898">194 0 8288 0 0,'0'0'190'0'0,"0"0"28"0"0,0 0 7 0 0,0 0 31 0 0,0 0 108 0 0,0 0 48 0 0,0 0 11 0 0,0 0 2 0 0,0 0 6 0 0,0 0 1 0 0,0 0 0 0 0,0 0-24 0 0,-20 5 880 0 0,-17 9-923 0 0,31-12-239 0 0,0 1 0 0 0,1 0 0 0 0,-1 0 0 0 0,0 0 0 0 0,0 2-126 0 0,0-1 145 0 0,1 0 0 0 0,-1-1 0 0 0,0 0 1 0 0,-5 2-146 0 0,3-2 141 0 0,1 1 0 0 0,0 0 0 0 0,0 0 0 0 0,-4 3-141 0 0,-17 10 942 0 0,28-16 0 0 0,4-1-97 0 0,0-1-842 0 0,-1 1 0 0 0,1 0 0 0 0,0 0 0 0 0,-1 0 0 0 0,1 0 0 0 0,0 0 0 0 0,-1 1 0 0 0,1-1 0 0 0,-1 1 0 0 0,3 1-3 0 0,40 14 26 0 0,-12-4-16 0 0,11-3 44 0 0,-33-9 31 0 0,-10 0-122 0 0,-2 0-374 0 0,0 0-181 0 0,0 0-1093 0 0,0 0-4208 0 0</inkml:trace>
  <inkml:trace contextRef="#ctx0" brushRef="#br0" timeOffset="3061.142">130 57 1376 0 0,'0'0'251'0'0,"0"0"517"0"0,0 0 233 0 0,0 0 44 0 0,0 0-86 0 0,0 0-401 0 0,0 0-168 0 0,0 0-36 0 0,0 0-2 0 0,0 0 28 0 0,0 0 18 0 0,0 0 2 0 0,0 0-11 0 0,0 0-45 0 0,0 0-21 0 0,0 0-3 0 0,-18 3 1276 0 0,14 0-1516 0 0,3-2-23 0 0,-2 0-36 0 0,4-1 22 0 0,4-1-44 0 0,-4 0-58 0 0,-7 1 55 0 0,-21 5 95 0 0,22-2-79 0 0,7-4-18 0 0,0 1 0 0 0,0-1 0 0 0,1 1 0 0 0,-1-1 0 0 0,0 1 0 0 0,1 0 1 0 0,-1 0-1 0 0,0 0 0 0 0,0 0 0 0 0,1 1 0 0 0,-1-1 0 0 0,0 0 0 0 0,0 1 0 0 0,2 0 6 0 0,14 2 1807 0 0,-18 0-1695 0 0,0 1-919 0 0,0-3-2825 0 0,0-1-169 0 0</inkml:trace>
  <inkml:trace contextRef="#ctx0" brushRef="#br0" timeOffset="4199.023">107 74 2304 0 0,'0'0'300'0'0,"0"0"419"0"0,0 0 178 0 0,0 0 36 0 0,0 0-58 0 0,0 0-286 0 0,0 0-128 0 0,0 0-21 0 0,0 0-25 0 0,23-2 3597 0 0,-22 3-3936 0 0,-1-1-58 0 0,0 0-1 0 0,0 0 1 0 0,0 0-1 0 0,0 1 1 0 0,1-1-1 0 0,-1 0 1 0 0,0 0-1 0 0,0 0 1 0 0,0 1-1 0 0,0-1 1 0 0,0 0-1 0 0,0 0 1 0 0,0 0-1 0 0,0 1 1 0 0,1-1-1 0 0,-1 0 1 0 0,0 0-1 0 0,0 1 1 0 0,0-1-1 0 0,0 0 1 0 0,0 0-1 0 0,0 1 1 0 0,-1-1-1 0 0,1 0 1 0 0,0 0-1 0 0,0 1 1 0 0,0-1-1 0 0,0 0 1 0 0,0 0-1 0 0,0 1 1 0 0,0-1-1 0 0,0 0 1 0 0,0 0-1 0 0,-1 0 1 0 0,1 1-1 0 0,0-1 1 0 0,0 0-1 0 0,0 0 1 0 0,-1 0-18 0 0,1 1 64 0 0,7-1 0 0 0,-7 0-62 0 0,1 1 0 0 0,0-1 0 0 0,0 0 0 0 0,-1 0 0 0 0,1 0 0 0 0,0 0 1 0 0,0 0-1 0 0,0 0 0 0 0,-1 0 0 0 0,1 0 0 0 0,0 0 0 0 0,0 0 0 0 0,0-1 0 0 0,-1 1 1 0 0,1 0-1 0 0,0 0 0 0 0,0-1 0 0 0,-1 1 0 0 0,1-1-2 0 0,14-7 10 0 0,-14 7-74 0 0,-1 1-2 0 0,-6 2-9 0 0,-4 2-17 0 0,1-4 603 0 0,9 0-508 0 0,0 0 1 0 0,0 0-1 0 0,0-1 1 0 0,0 1-1 0 0,1 0 1 0 0,-1-1 0 0 0,0 1-1 0 0,0 0 1 0 0,0-1-1 0 0,0 1 1 0 0,0 0 0 0 0,0 0-1 0 0,-1-1 1 0 0,1 1-1 0 0,0 0 1 0 0,0-1-1 0 0,0 1 1 0 0,0 0 0 0 0,0 0-1 0 0,0-1 1 0 0,0 1-1 0 0,-1 0 1 0 0,1-1-1 0 0,0 1 1 0 0,0 0 0 0 0,0 0-1 0 0,-1 0 1 0 0,1-1-1 0 0,0 1 1 0 0,0 0 0 0 0,-1 0-1 0 0,1 0 1 0 0,0 0-1 0 0,0-1 1 0 0,-1 1-1 0 0,1 0 1 0 0,0 0 0 0 0,-1 0-4 0 0,0 0 14 0 0,0 0-49 0 0,0 0 1 0 0,0 0 0 0 0,1 0-1 0 0,-1 0 1 0 0,0 1-1 0 0,0-1 1 0 0,0 0 0 0 0,1 0-1 0 0,-1 1 1 0 0,0-1 0 0 0,0 1-1 0 0,0-1 1 0 0,1 0-1 0 0,-1 1 1 0 0,0 0 0 0 0,0-1 34 0 0,1 1-56 0 0,0-1 152 0 0,0 0 66 0 0,0 0 20 0 0,0 0-60 0 0,4 9-1563 0 0,1-6-2816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6T18:26:08.38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83 78 3224 0 0,'-11'9'570'0'0,"11"-8"-460"0"0,0-1 0 0 0,0 0 0 0 0,0 0 0 0 0,0 0 0 0 0,-1 0 0 0 0,1 1 0 0 0,0-1 0 0 0,0 0 0 0 0,0 0 0 0 0,0 0 0 0 0,0 0 0 0 0,-1 0 0 0 0,1 1 0 0 0,0-1 0 0 0,0 0 0 0 0,0 0 0 0 0,-1 0 0 0 0,1 0 0 0 0,0 0 0 0 0,0 0 0 0 0,0 0 0 0 0,-1 0 0 0 0,1 0 0 0 0,0 0 0 0 0,0 0 0 0 0,0 0 0 0 0,-1 0 0 0 0,1 0 0 0 0,0 0 0 0 0,0 0 0 0 0,0 0 0 0 0,-1 0 0 0 0,1 0 0 0 0,0 0 0 0 0,0 0 0 0 0,0 0 0 0 0,-1 0 0 0 0,1 0 0 0 0,0 0 0 0 0,0-1 0 0 0,0 1 0 0 0,-1 0 0 0 0,1 0 0 0 0,0 0 0 0 0,0 0-110 0 0,0-1 784 0 0,0 1-220 0 0,-2-18 6362 0 0,1 7-5730 0 0,1 11-909 0 0,0 0-46 0 0,0 0-17 0 0,0 0-7 0 0,0 0 38 0 0,0 0 164 0 0,0 0 77 0 0,0 0 14 0 0,0 0-67 0 0,0 0-256 0 0,0 0 21 0 0,0 0 42 0 0,0 0 6 0 0,0 0 0 0 0,0 0 0 0 0,1 13 13 0 0,0-1 0 0 0,0 1 0 0 0,2 6-269 0 0,-2-12 163 0 0,0 0-1 0 0,-1 0 1 0 0,0 0 0 0 0,-1 3-163 0 0,2 22 453 0 0,2 33 339 0 0,3-21-400 0 0,-5-31-325 0 0,0-1 0 0 0,1 0 1 0 0,1 0-1 0 0,0 0 0 0 0,1 0 1 0 0,3 9-68 0 0,0-4 663 0 0,-1 1 0 0 0,3 12-663 0 0,-5-17 231 0 0,-3-10-135 0 0,2 2-1 0 0,0 0-7 0 0,-2-4-44 0 0,-1-1-163 0 0,0 0-86 0 0,0 0-19 0 0,0 0-189 0 0,0 0-769 0 0,0 0-334 0 0,0 0-1353 0 0,0 0-5149 0 0</inkml:trace>
  <inkml:trace contextRef="#ctx0" brushRef="#br0" timeOffset="651.339">25 157 10336 0 0,'0'0'233'0'0,"0"0"39"0"0,-4-2 255 0 0,3 2-389 0 0,0 0 0 0 0,0 0 0 0 0,0-1 1 0 0,0 1-1 0 0,0-1 0 0 0,1 1 0 0 0,-1 0 0 0 0,0-1 1 0 0,0 1-1 0 0,0-1 0 0 0,1 0 0 0 0,-1 1 1 0 0,0-1-1 0 0,1 0 0 0 0,-1 1 0 0 0,0-1 1 0 0,1 0-1 0 0,-1 0 0 0 0,1 1 0 0 0,-1-1 0 0 0,1 0 1 0 0,0 0-1 0 0,-1 0 0 0 0,1 0 0 0 0,0 0 1 0 0,0 0-1 0 0,-1 0-138 0 0,-1-6 1571 0 0,1 7-996 0 0,1-1-501 0 0,1 0-1 0 0,-1 1 1 0 0,0-1-1 0 0,0 1 1 0 0,0-1-1 0 0,0 1 0 0 0,0-1 1 0 0,1 0-1 0 0,-1 1 1 0 0,0-1-1 0 0,0 1 1 0 0,-1-1-1 0 0,1 0 1 0 0,0 1-1 0 0,0-1 1 0 0,0 1-1 0 0,0-1 1 0 0,0 0-74 0 0,0-11 1262 0 0,1 7-913 0 0,-1 4-273 0 0,0 0 0 0 0,0 0 0 0 0,1 0 0 0 0,-1 0 0 0 0,1-1 0 0 0,-1 1 0 0 0,1 0 0 0 0,-1 0 0 0 0,1 1 0 0 0,0-1 0 0 0,-1 0 0 0 0,1 0 0 0 0,0 0 0 0 0,0 0-1 0 0,0 0 1 0 0,0 1 0 0 0,0-1-76 0 0,9-10 346 0 0,-1 2 214 0 0,0 0-1 0 0,1 1 0 0 0,4-3-559 0 0,-11 9 15 0 0,0-1 0 0 0,1 0 0 0 0,-1 1 0 0 0,1 0 0 0 0,-1 0 0 0 0,1 0 0 0 0,0 0 0 0 0,0 1 0 0 0,0-1 1 0 0,3 0-16 0 0,4-1 307 0 0,-4 1-160 0 0,0 0 0 0 0,0 0 0 0 0,0 1 0 0 0,1 0 0 0 0,-1 0 0 0 0,1 1 0 0 0,-1 0 0 0 0,1 0 0 0 0,3 1-147 0 0,-7 0-4 0 0,-1-1 1 0 0,0 1-1 0 0,0 0 0 0 0,0 0 1 0 0,0 0-1 0 0,0 0 0 0 0,0 1 0 0 0,0-1 1 0 0,-1 1-1 0 0,1 0 0 0 0,0 0 1 0 0,-1 0-1 0 0,0 0 0 0 0,1 0 1 0 0,-1 0-1 0 0,0 1 0 0 0,0-1 1 0 0,0 1-1 0 0,0 0 0 0 0,-1-1 1 0 0,1 1-1 0 0,-1 0 0 0 0,2 2 4 0 0,-2 2 48 0 0,1 0-1 0 0,-1-1 1 0 0,0 1-1 0 0,0 0 1 0 0,-1-1 0 0 0,0 1-1 0 0,0 0 1 0 0,-1 0-1 0 0,0-1 1 0 0,0 1-1 0 0,0 0 1 0 0,-1 1-48 0 0,-21 38 788 0 0,21-41-717 0 0,-1 1 1 0 0,-1-1-1 0 0,1 0 1 0 0,-1 0-1 0 0,0 0 1 0 0,0-1-1 0 0,0 1 0 0 0,-3 1-70 0 0,-6 6 241 0 0,-1-2 1 0 0,-7 5-243 0 0,-50 23 0 0 0,69-37 4 0 0,2-1-8 0 0,-1 1 0 0 0,0-1 1 0 0,0 1-1 0 0,1-1 0 0 0,-1 0 0 0 0,0 1 1 0 0,0-1-1 0 0,0 0 0 0 0,1 0 1 0 0,-1 0-1 0 0,0 1 0 0 0,0-1 0 0 0,0 0 1 0 0,0 0-1 0 0,0 0 0 0 0,1 0 1 0 0,-1-1-1 0 0,0 1 4 0 0,-6 0-149 0 0,5 0-957 0 0,2-1 654 0 0,1 0 1 0 0,-1 0-1 0 0,0 0 0 0 0,1 0 1 0 0,-1 1-1 0 0,0-1 1 0 0,1 0-1 0 0,-1 0 1 0 0,1 0-1 0 0,-1 0 1 0 0,1 1-1 0 0,0-1 1 0 0,-1 0-1 0 0,1 0 1 0 0,0 0 451 0 0,2-1-2899 0 0,1-4-4294 0 0</inkml:trace>
  <inkml:trace contextRef="#ctx0" brushRef="#br0" timeOffset="1182.911">349 104 920 0 0,'0'0'67'0'0,"6"-7"1142"0"0,-3 2 4840 0 0,-2 2-3604 0 0,-1 2 711 0 0,0 1-1448 0 0,0 0-637 0 0,0 0-130 0 0,0 0-118 0 0,0 0-415 0 0,0 0-178 0 0,0 0-35 0 0,4 6 398 0 0,-2-2-460 0 0,-1-1-1 0 0,0 0 1 0 0,0 1 0 0 0,-1-1-1 0 0,1 1 1 0 0,-1-1-1 0 0,1 1 1 0 0,-1-1-1 0 0,0 1 1 0 0,-1 1-133 0 0,-4 39 355 0 0,1-21 76 0 0,1 13 1009 0 0,2 1 0 0 0,3 19-1440 0 0,-1 6 904 0 0,-1-41-569 0 0,0 0 25 0 0,0 0 0 0 0,1-1 0 0 0,2 1 0 0 0,1 6-360 0 0,-4-20 70 0 0,1-1 17 0 0,1 2-12 0 0,-2-6-10 0 0,0-2-33 0 0,0 0-136 0 0,0 0-65 0 0,0 0-14 0 0,0 0-186 0 0,0 0-779 0 0,0 0-343 0 0,0 0-855 0 0,1-2-3313 0 0,2-7-1415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9T18:11:55.6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135 1 920 0 0,'13'0'1954'0'0,"2"0"5997"0"0,-26 2-5039 0 0,5-1-2826 0 0,0 0 1 0 0,0 0-1 0 0,0 1 1 0 0,1-1-1 0 0,-1 1 1 0 0,1 1-1 0 0,-1-1 1 0 0,-3 3-87 0 0,4-2 48 0 0,1 0 0 0 0,0 0 0 0 0,-1-1 1 0 0,0 1-1 0 0,1-1 0 0 0,-1 0 0 0 0,-3 0-48 0 0,2 0 109 0 0,0 0 0 0 0,1 1 0 0 0,-1 0 0 0 0,0 0 1 0 0,0 1-110 0 0,-5 5-41 0 0,10-9 138 0 0,0 0 0 0 0,1 1 0 0 0,-1-1 0 0 0,0 0 0 0 0,1 1 0 0 0,-1-1 0 0 0,1 1 0 0 0,-1-1 0 0 0,1 1 0 0 0,-1-1 0 0 0,1 1 0 0 0,-1-1 0 0 0,1 1 0 0 0,0 0 0 0 0,-1-1 0 0 0,1 1 1 0 0,0-1-1 0 0,-1 1 0 0 0,1 0 0 0 0,0-1 0 0 0,0 2-97 0 0,42 15 928 0 0,-27-10-692 0 0,1-1 1 0 0,0 0-1 0 0,4 0-236 0 0,-15-5 39 0 0,5 2 47 0 0,0-1-1 0 0,0-1 1 0 0,1 0-1 0 0,-1 0 1 0 0,1-1-1 0 0,2-1-85 0 0,-15-1 24 0 0,0-1-1 0 0,0 0 1 0 0,0 1 0 0 0,1-1-1 0 0,0 0 1 0 0,-1 0 0 0 0,1 0-1 0 0,0 0-23 0 0,0-4-32 0 0,-1 1-1 0 0,1 0 1 0 0,-1 0-1 0 0,-1 0 1 0 0,-2-6 32 0 0,3 8 11 0 0,0 0 0 0 0,1 0 0 0 0,-1 0 0 0 0,1 0 0 0 0,0-1 0 0 0,0-1-11 0 0,1 1-12 0 0,0-10-37 0 0,0 14 102 0 0,0 1 13 0 0,0 0 3 0 0,0 0-4 0 0,0 0-1 0 0,0 0 0 0 0,0 0 2 0 0,0 1-65 0 0,1 3-259 0 0,10 5 25 0 0,-2-4 21 0 0,-7-5-468 0 0,-1-1 123 0 0,0 1-1058 0 0</inkml:trace>
  <inkml:trace contextRef="#ctx0" brushRef="#br0" timeOffset="498.542">129 50 4144 0 0,'0'0'319'0'0,"0"0"-38"0"0,0 0 623 0 0,0 0 294 0 0,0 0 61 0 0,0 0-78 0 0,0 0-371 0 0,0 0-160 0 0,0 0-36 0 0,0 0-9 0 0,15 3 1158 0 0,12 1-268 0 0,1-2 1 0 0,0 0-1 0 0,-1-2 0 0 0,12-2-1495 0 0,15 1 909 0 0,142-7 859 0 0,-194 8-1725 0 0,5 2-22 0 0,-5-2 22 0 0,18-1 346 0 0,-9 0-4641 0 0,-11 1 2605 0 0</inkml:trace>
  <inkml:trace contextRef="#ctx0" brushRef="#br0" timeOffset="1188.876">93 72 2304 0 0,'0'0'316'0'0,"0"0"485"0"0,-17 7 4170 0 0,17-7-4925 0 0,0 0 1 0 0,0 0 0 0 0,0 0 0 0 0,1 0-1 0 0,-1-1 1 0 0,0 1 0 0 0,0 0-1 0 0,0 0 1 0 0,0 0 0 0 0,0 0 0 0 0,0 0-1 0 0,0 0 1 0 0,0 0 0 0 0,0 0 0 0 0,0 0-1 0 0,0 0 1 0 0,0 0 0 0 0,0 0-1 0 0,0 0 1 0 0,0 0 0 0 0,0 0 0 0 0,0 0-1 0 0,0 1 1 0 0,1-1 0 0 0,-1 0-1 0 0,0 0 1 0 0,0 0 0 0 0,0 0 0 0 0,0 0-1 0 0,0 0 1 0 0,0 0 0 0 0,0 0-1 0 0,0 0 1 0 0,0 0 0 0 0,0 0 0 0 0,0 0-1 0 0,0 0 1 0 0,0 0 0 0 0,0 0 0 0 0,0 0-1 0 0,0 0 1 0 0,0 0 0 0 0,0 0-1 0 0,0 0 1 0 0,0 0 0 0 0,0 0 0 0 0,0 0-1 0 0,0 1 1 0 0,0-1 0 0 0,0 0-1 0 0,0 0 1 0 0,0 0 0 0 0,0 0 0 0 0,0 0-1 0 0,0 0 1 0 0,0 0 0 0 0,0 0-1 0 0,0 0 1 0 0,0 0 0 0 0,0 0 0 0 0,0 0-1 0 0,0 0 1 0 0,0 0 0 0 0,0 0-1 0 0,0 0 1 0 0,0 0 0 0 0,0 0-47 0 0,8-1 395 0 0,7-2-956 0 0,-13 3 738 0 0,3-1 571 0 0,-9 0 64 0 0,-10-1-377 0 0,7 2-156 0 0,4 0-3098 0 0,3 0-1897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9T18:12:00.1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222 55 920 0 0,'0'0'191'0'0,"0"0"465"0"0,0 0 205 0 0,0 0 40 0 0,29 2 2338 0 0,-28-1-2962 0 0,-1-1-112 0 0,0 0 206 0 0,0 0 114 0 0,0 0 25 0 0,0 0-56 0 0,0 0-239 0 0,0 0-102 0 0,0 0-17 0 0,0 0 0 0 0,0 0 26 0 0,0 0 7 0 0,0 0 6 0 0,0 0-1 0 0,0 0-4 0 0,-8 3 255 0 0,-28 21 1550 0 0,33-22-1665 0 0,2-4-251 0 0,-14 9 620 0 0,15-7-532 0 0,-1 1 0 0 0,1-1 0 0 0,-1 0 0 0 0,0 1 0 0 0,1-1 0 0 0,-1 0 0 0 0,1 1 0 0 0,-1-1 0 0 0,1 1 0 0 0,-1-1 0 0 0,1 1 0 0 0,0 0 0 0 0,-1-1 0 0 0,1 1 0 0 0,0-1 0 0 0,-1 1 0 0 0,1 0-107 0 0,0-1 47 0 0,0 0 0 0 0,0 1-1 0 0,0-1 1 0 0,0 0 0 0 0,0 0-1 0 0,0 1 1 0 0,0-1 0 0 0,1 0-1 0 0,-1 0 1 0 0,0 1 0 0 0,0-1 0 0 0,0 0-1 0 0,0 0 1 0 0,1 0 0 0 0,-1 0-1 0 0,0 1 1 0 0,0-1 0 0 0,0 0-1 0 0,1 0 1 0 0,-1 0 0 0 0,0 0-1 0 0,0 0 1 0 0,0 1 0 0 0,1-1-1 0 0,-1 0 1 0 0,0 0 0 0 0,0 0 0 0 0,1 0-1 0 0,-1 0-46 0 0,26 3 618 0 0,28-6-52 0 0,0-2 0 0 0,19-5-566 0 0,29-4 1764 0 0,-51 10-428 0 0,14 1-1336 0 0,-61 3-127 0 0,2 0 320 0 0,1-1 1 0 0,-1 1-1 0 0,0-1 0 0 0,1 0 1 0 0,-1-1-1 0 0,0 1 1 0 0,0-1-1 0 0,4-2-193 0 0,-9 4-265 0 0,-1 0-75 0 0,2-3-225 0 0,2-5-7721 0 0,-4 8 7321 0 0,0-1-4441 0 0</inkml:trace>
  <inkml:trace contextRef="#ctx0" brushRef="#br0" timeOffset="554.948">242 15 8288 0 0,'0'0'195'0'0,"1"0"-1"0"0,-1-1 1 0 0,0 1 0 0 0,0 0 0 0 0,0 0 0 0 0,1 0 0 0 0,-1 0 0 0 0,0 0 0 0 0,0-1-1 0 0,0 1 1 0 0,1 0 0 0 0,-1 0 0 0 0,0 0 0 0 0,0 0 0 0 0,1 0 0 0 0,-1 0 0 0 0,0 0-1 0 0,0 0 1 0 0,1 0 0 0 0,-1 0 0 0 0,0 0 0 0 0,0 0 0 0 0,1 0 0 0 0,-1 0-1 0 0,0 0 1 0 0,0 0 0 0 0,1 0 0 0 0,-1 1 0 0 0,0-1 0 0 0,0 0 0 0 0,1 0 0 0 0,-1 0-1 0 0,0 0 1 0 0,0 0 0 0 0,0 0 0 0 0,1 1 0 0 0,-1-1 0 0 0,0 0 0 0 0,0 0-1 0 0,0 0 1 0 0,0 1 0 0 0,1-1 0 0 0,-1 0 0 0 0,0 0 0 0 0,0 1 0 0 0,0-1 0 0 0,0 0-1 0 0,0 0 1 0 0,0 1 0 0 0,0-1 0 0 0,0 0-195 0 0,2 21 1084 0 0,2 4-971 0 0,-1-2-113 0 0,0-4 0 0 0,2 13-38 0 0,-4-27 118 0 0,-1-1 0 0 0,1 0 0 0 0,-1 1 1 0 0,1-1-1 0 0,1 1 0 0 0,-1-1 0 0 0,1 0 0 0 0,-1 0 0 0 0,1 0 0 0 0,0 0 0 0 0,1 0 0 0 0,-1 0 0 0 0,1-1 0 0 0,0 1-80 0 0,0 0 166 0 0,-3-3-8900 0 0,-3-6 3572 0 0</inkml:trace>
  <inkml:trace contextRef="#ctx0" brushRef="#br0" timeOffset="1035.127">261 1 4608 0 0,'0'0'353'0'0,"0"0"-93"0"0,0 0 473 0 0,0 0 237 0 0,0 0 43 0 0,0 0-54 0 0,0 0-269 0 0,0 0-119 0 0,0 0-24 0 0,0 0-46 0 0,-19 2 522 0 0,2 1-505 0 0,1 1 0 0 0,0 1 0 0 0,-1 1 0 0 0,2 0 1 0 0,-1 1-1 0 0,-13 8-518 0 0,-39 22 1028 0 0,53-28-708 0 0,9-6-140 0 0,1 0 0 0 0,0 0-1 0 0,1 0 1 0 0,-1 1-1 0 0,-2 2-179 0 0,7-6 166 0 0,0 0 22 0 0,0 0 10 0 0,0 0 2 0 0,0 0-1 0 0,0 0-6 0 0,16 9 378 0 0,-5-6-443 0 0,0-2 0 0 0,1 0 0 0 0,-1 0 1 0 0,11-1-129 0 0,-8-1-104 0 0,-1 2 0 0 0,1 0 0 0 0,3 1 104 0 0,11 3-55 0 0,-8-2 589 0 0,0 1 1 0 0,-1 0-1 0 0,18 8-534 0 0,-30-10 228 0 0,6 2-635 0 0,-9-1-6093 0 0,-4-3 316 0 0</inkml:trace>
  <inkml:trace contextRef="#ctx0" brushRef="#br0" timeOffset="1839.806">120 72 5960 0 0,'0'0'266'0'0,"0"0"1"0"0,14-6 2333 0 0,9-2-915 0 0,-22 8-1223 0 0,-1 0 2 0 0,0 0-40 0 0,0 0-170 0 0,0 0-78 0 0,0 0-14 0 0,0 0-10 0 0,0 0-35 0 0,0 0-18 0 0,0 0-3 0 0,-20 0-191 0 0,14 0 110 0 0,0 1 1 0 0,0 0-1 0 0,0 0 1 0 0,0 1-1 0 0,0-1 0 0 0,0 1 1 0 0,0 1-1 0 0,0-1 1 0 0,-3 3-16 0 0,-13 5-202 0 0,39-11 580 0 0,0 0-1 0 0,0-2 0 0 0,4 0-377 0 0,36-8 106 0 0,-71 18 256 0 0,0 1 1 0 0,0 0 0 0 0,-12 10-363 0 0,23-14 17 0 0,2-4 64 0 0,2 1-5 0 0,5 1-116 0 0,-1 0 0 0 0,1 0 0 0 0,-1-1 0 0 0,1 0 0 0 0,0 0 0 0 0,0 0 0 0 0,-1-1 0 0 0,1 0 0 0 0,3 0 40 0 0,-5 0-212 0 0,-2 0-288 0 0,-2 0-10 0 0,0 0 58 0 0,0 0 252 0 0,0 0 110 0 0,0 0 24 0 0,0 0-50 0 0,0 0-218 0 0,0 0-91 0 0,0 0-480 0 0,0 0-1937 0 0,0 0-832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0T19:11:39.7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204 68 5984 0 0,'0'0'273'0'0,"0"0"-5"0"0,0 0 75 0 0,7-8 4485 0 0,-5 6-4184 0 0,0 0 1 0 0,-1-1-1 0 0,1 1 1 0 0,-1 0-1 0 0,1-1 1 0 0,-1 0-1 0 0,1-1-644 0 0,-2 3 80 0 0,0 0 0 0 0,1 0 0 0 0,-1 0 0 0 0,0 0 0 0 0,0 0 0 0 0,0 0 0 0 0,0 0 0 0 0,0 0 0 0 0,0 0 0 0 0,0 0 0 0 0,0 0 0 0 0,0 0 0 0 0,0 0 0 0 0,-1 0 0 0 0,1 0 0 0 0,0 1 0 0 0,0-1 0 0 0,-1 0 0 0 0,1 0-1 0 0,-1 0 1 0 0,1 0 0 0 0,-1 0 0 0 0,1 1 0 0 0,-1-1 0 0 0,0 0 0 0 0,1 1 0 0 0,-2-2-80 0 0,1 1 72 0 0,0 0-1 0 0,0 0 1 0 0,-1 0 0 0 0,1-1-1 0 0,-1 2 1 0 0,1-1 0 0 0,-1 0-1 0 0,1 0 1 0 0,-1 0 0 0 0,0 1-1 0 0,1-1 1 0 0,-1 0 0 0 0,0 1-1 0 0,0 0 1 0 0,1-1 0 0 0,-1 1-1 0 0,0 0 1 0 0,0 0 0 0 0,1 0-1 0 0,-1 0 1 0 0,0 0 0 0 0,0 1-1 0 0,1-1 1 0 0,-2 1-72 0 0,-5 1 100 0 0,1 1 0 0 0,-1 0 0 0 0,1 1 0 0 0,0 0 0 0 0,0 0 0 0 0,0 0 0 0 0,0 1 0 0 0,1 0 0 0 0,-3 3-100 0 0,6-4 56 0 0,1-1 1 0 0,-1 1-1 0 0,1 0 0 0 0,0-1 1 0 0,1 1-1 0 0,-1 0 0 0 0,1 1 1 0 0,-1 0-57 0 0,-3 8 168 0 0,-16 32 992 0 0,13-29-1070 0 0,1 0 1 0 0,0 0 0 0 0,1 0-1 0 0,1 2-90 0 0,-4 16-62 0 0,5-23 130 0 0,1 0 0 0 0,0 0 0 0 0,1 0-1 0 0,0 0 1 0 0,0 0 0 0 0,2 1 0 0 0,-1-1 0 0 0,2 1-1 0 0,0 6-67 0 0,2 2-93 0 0,0-2 422 0 0,1 0 0 0 0,0 0 0 0 0,1-1 0 0 0,6 13-329 0 0,1-7 236 0 0,0 0 1 0 0,2-1-1 0 0,13 17-236 0 0,-23-35 86 0 0,1 0-1 0 0,-1 0 1 0 0,0 0-1 0 0,1 0 1 0 0,0-1 0 0 0,0 1-1 0 0,0-1 1 0 0,1-1-1 0 0,-1 1 1 0 0,1-1-1 0 0,-1 0 1 0 0,1 0-1 0 0,0 0 1 0 0,0-1 0 0 0,-1 0-1 0 0,1 0 1 0 0,0-1-1 0 0,0 0-85 0 0,6 0 48 0 0,19-2-267 0 0,-22-1-2603 0 0,1-1-3581 0 0,3-2-1244 0 0</inkml:trace>
  <inkml:trace contextRef="#ctx0" brushRef="#br0" timeOffset="374.234">443 251 8752 0 0,'0'0'673'0'0,"0"0"-232"0"0,0 0 649 0 0,0 0 330 0 0,-6 15 2381 0 0,0 20-1783 0 0,2-5-1166 0 0,-40 173 1850 0 0,40-183-2555 0 0,1-1 1 0 0,0 13-148 0 0,-5 32-1641 0 0,8-57 239 0 0,0-5-64 0 0</inkml:trace>
  <inkml:trace contextRef="#ctx0" brushRef="#br0" timeOffset="751.823">399 263 2760 0 0,'8'7'2855'0'0,"-5"-3"3692"0"0,20 40 1382 0 0,-17-34-7213 0 0,1 2 1 0 0,-2-1 0 0 0,0 1-1 0 0,0-1 1 0 0,1 8-717 0 0,-2-5 331 0 0,1-1 0 0 0,0-1 0 0 0,1 1 0 0 0,0-1 1 0 0,1 0-1 0 0,2 2-331 0 0,8 16 188 0 0,-12-22-248 0 0,0-1 1 0 0,1 0 0 0 0,5 7 59 0 0,13 17 232 0 0,-23-31-304 0 0,12 18-568 0 0,-5-14-8066 0 0,1-2 1589 0 0</inkml:trace>
  <inkml:trace contextRef="#ctx0" brushRef="#br0" timeOffset="1113.007">358 569 6448 0 0,'0'0'498'0'0,"0"-1"12488"0"0,4-2-13713 0 0,3-3 1211 0 0,1 1 1 0 0,1 0 0 0 0,-1 0-1 0 0,1 1 1 0 0,8-3-485 0 0,24-12 346 0 0,20-8-2271 0 0,-47 20 755 0 0</inkml:trace>
  <inkml:trace contextRef="#ctx0" brushRef="#br0" timeOffset="1536.524">759 294 11520 0 0,'-12'1'896'0'0,"1"1"1"0"0,0 0-1 0 0,0 0 1 0 0,0 2 0 0 0,0-1-1 0 0,1 1 1 0 0,-5 3-897 0 0,-9 2 818 0 0,21-8-745 0 0,1 0 0 0 0,-1 1 0 0 0,1-1 0 0 0,-1 1 0 0 0,1-1 0 0 0,0 1 0 0 0,-1 0 0 0 0,1-1 0 0 0,0 2-73 0 0,-22 16 146 0 0,23-17-205 0 0,1 2 55 0 0,-1 0 24 0 0,1-1 3 0 0,8 6-13 0 0,-5-6-10 0 0,0 0 0 0 0,0-1 0 0 0,1 1 0 0 0,-1-1 0 0 0,1 0 0 0 0,-1 0 0 0 0,1 0 0 0 0,0 0 0 0 0,0-1 0 0 0,0 0 0 0 0,0 1 0 0 0,0-1 0 0 0,0-1 0 0 0,0 1 0 0 0,1-1 0 0 0,13 2 0 0 0,0-1 0 0 0,0-1 0 0 0,0-1 0 0 0,12 0 0 0 0,-5 0 211 0 0,-11 0 210 0 0,-1 1 0 0 0,1 0 0 0 0,5 2-421 0 0,-16-2 65 0 0,0 1-1 0 0,0-1 1 0 0,0 1-1 0 0,0 0 1 0 0,0 0 0 0 0,0 0-1 0 0,0 0 1 0 0,0 0-1 0 0,0 1 1 0 0,-1 0-1 0 0,1-1 1 0 0,0 1-1 0 0,-1 0 1 0 0,0 0-1 0 0,1 0 1 0 0,0 2-65 0 0,-1-2 81 0 0,-1 1-1 0 0,0-1 1 0 0,0 0-1 0 0,0 1 1 0 0,0-1 0 0 0,0 1-1 0 0,0-1 1 0 0,-1 1 0 0 0,1 0-1 0 0,-1-1 1 0 0,0 1-1 0 0,0-1 1 0 0,0 1 0 0 0,0 0-1 0 0,0-1 1 0 0,0 1 0 0 0,-1 0-1 0 0,1-1 1 0 0,-1 1-1 0 0,0-1 1 0 0,0 1 0 0 0,0-1-1 0 0,0 1 1 0 0,0-1 0 0 0,0 0-1 0 0,-2 3-80 0 0,-5 8 308 0 0,-1-1 0 0 0,0 1 1 0 0,-1-2-1 0 0,-3 4-308 0 0,5-7 308 0 0,-8 9-319 0 0,-1-1 1 0 0,-1-1-1 0 0,0-1 0 0 0,-1 0 0 0 0,-1-1 1 0 0,-6 2 10 0 0,11-6-53 0 0,18-21-3972 0 0,3 1-3824 0 0</inkml:trace>
  <inkml:trace contextRef="#ctx0" brushRef="#br0" timeOffset="1537.524">1014 272 5984 0 0,'0'0'464'0'0,"-4"9"-6"0"0,-11 27 5485 0 0,-16 44 237 0 0,22-52-5833 0 0,4-15-151 0 0,0 0-1 0 0,2 0 0 0 0,-1 1 0 0 0,2 0 1 0 0,-1 4-196 0 0,2-8 442 0 0,1 1 0 0 0,-1-1 1 0 0,2 1-1 0 0,-1-1 1 0 0,2 0-1 0 0,1 10-442 0 0,-2-17 114 0 0,0 0 0 0 0,0 1 0 0 0,1-1 0 0 0,-1 0 0 0 0,1 0 0 0 0,0 0 0 0 0,0 0 0 0 0,0-1 0 0 0,0 1 0 0 0,0 0 0 0 0,1-1 0 0 0,-1 1 1 0 0,1-1-1 0 0,0 0 0 0 0,-1 0 0 0 0,1 0 0 0 0,0 0 0 0 0,0 0 0 0 0,0-1 0 0 0,1 0 0 0 0,1 1-114 0 0,0 0 6 0 0,0-1 0 0 0,1 0 0 0 0,-1 0 0 0 0,0-1-1 0 0,1 0 1 0 0,-1 0 0 0 0,1 0 0 0 0,-1 0 0 0 0,0-1 0 0 0,1 0 0 0 0,2-1-6 0 0,8-2 12 0 0,0-1-1 0 0,0 0 1 0 0,0-1-12 0 0,-5-1-515 0 0,-2-2-5541 0 0,-7 7 3566 0 0,-1 1-4607 0 0</inkml:trace>
  <inkml:trace contextRef="#ctx0" brushRef="#br0" timeOffset="1960.129">903 441 17423 0 0,'0'0'396'0'0,"0"0"52"0"0,0 0 30 0 0,7-4 88 0 0,76-28 1017 0 0,38-13 1042 0 0,-85 31-4550 0 0,-29 11 842 0 0</inkml:trace>
  <inkml:trace contextRef="#ctx0" brushRef="#br0" timeOffset="1961.129">982 291 15664 0 0,'0'0'356'0'0,"0"0"49"0"0,0 0 21 0 0,0 0-42 0 0,14-6-97 0 0,121-38 5606 0 0,-109 35-6481 0 0,1 2 0 0 0,1 0 0 0 0,-1 2 0 0 0,1 1 0 0 0,0 1 588 0 0,-12 2-2484 0 0</inkml:trace>
  <inkml:trace contextRef="#ctx0" brushRef="#br0" timeOffset="2298.325">1497 200 3224 0 0,'0'0'624'0'0,"0"0"1413"0"0,0 0 626 0 0,0 0 121 0 0,0 0-202 0 0,0 0-956 0 0,-17 5 1756 0 0,-19 13-991 0 0,1 2-1 0 0,-4 4-2390 0 0,35-21 119 0 0,-1 0 48 0 0,-25 17 285 0 0,29-19-448 0 0,0 1-1 0 0,-1-1 0 0 0,1 0 1 0 0,0 0-1 0 0,0 1 1 0 0,0-1-1 0 0,0 0 1 0 0,0 1-1 0 0,0-1 1 0 0,0 1-1 0 0,0-1 1 0 0,1 1-1 0 0,-1 0 0 0 0,1-1 1 0 0,-1 1-1 0 0,1 0 1 0 0,0-1-1 0 0,-1 1-3 0 0,2-1 0 0 0,-1-1 0 0 0,0 1 0 0 0,1-1 0 0 0,-1 1 0 0 0,0-1 0 0 0,1 1 0 0 0,-1-1 0 0 0,1 1 0 0 0,-1-1 0 0 0,1 1 0 0 0,-1-1 0 0 0,1 0 0 0 0,-1 1 0 0 0,1-1 0 0 0,0 0 0 0 0,-1 1 0 0 0,1-1 0 0 0,-1 0 0 0 0,1 0 0 0 0,0 0 0 0 0,-1 1 0 0 0,1-1 0 0 0,0 0 0 0 0,-1 0 0 0 0,1 0 0 0 0,12 4 15 0 0,1 0 0 0 0,0-1 0 0 0,0-1 0 0 0,11 1-15 0 0,-14-3 11 0 0,0 2-1 0 0,-1-1 1 0 0,1 1-1 0 0,-1 1 1 0 0,1 0-1 0 0,-1 0 1 0 0,0 1-1 0 0,4 2-10 0 0,-11-4 47 0 0,0 0 1 0 0,0-1-1 0 0,0 1 0 0 0,-1 1 0 0 0,1-1 0 0 0,0 0 0 0 0,-1 1 0 0 0,0-1 1 0 0,1 1-1 0 0,-1 0 0 0 0,0 0 0 0 0,-1-1 0 0 0,1 2 0 0 0,0-1 1 0 0,-1 0-1 0 0,1 0 0 0 0,-1 0 0 0 0,0 1 0 0 0,0 2-47 0 0,0-1 85 0 0,-1 0 0 0 0,1 0 0 0 0,-1 0 0 0 0,-1 0 0 0 0,1 0 0 0 0,-1 1 0 0 0,1-1 0 0 0,-2 0 0 0 0,1 0-1 0 0,0 0 1 0 0,-1-1 0 0 0,0 1 0 0 0,-1 1-85 0 0,-2 5 232 0 0,-1 0 0 0 0,0 0 0 0 0,-1 0 0 0 0,0-1-1 0 0,0 0 1 0 0,-1 0 0 0 0,-1-1 0 0 0,0 0 0 0 0,-2 1-232 0 0,-11 8 252 0 0,-18 12 129 0 0,39-30-378 0 0,-9 6 125 0 0,-1 0-1 0 0,0 0 1 0 0,-7 1-128 0 0,14-6-47 0 0,0 1 0 0 0,0-1 1 0 0,0-1-1 0 0,0 1 0 0 0,-1-1 1 0 0,1 1-1 0 0,0-1 0 0 0,0 0 1 0 0,0-1-1 0 0,-1 1 0 0 0,1-1 0 0 0,-1 0 47 0 0,-23-8-3179 0 0,14-1-6259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0T19:11:36.4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 48 4144 0 0,'0'0'319'0'0,"4"-7"2560"0"0,4-8 2422 0 0,10-5-1633 0 0,-17 19-3277 0 0,-1 1 28 0 0,6-4 245 0 0,-5 4 2764 0 0,2 25-3309 0 0,-2-20-97 0 0,0 1-1 0 0,0 0 1 0 0,-1 0-1 0 0,0 0 0 0 0,0 2-21 0 0,-1 2 39 0 0,-8 42 884 0 0,-4 16 1 0 0,-3 1-751 0 0,2 5-173 0 0,8-42 21 0 0,-1 3 226 0 0,3-21-5 0 0,1 0 0 0 0,1 1-1 0 0,0-1 1 0 0,1 0 0 0 0,1 12-242 0 0,0-25 27 0 0,1 0 0 0 0,-1-1 0 0 0,0 1-1 0 0,1 0 1 0 0,-1 0 0 0 0,1 0 0 0 0,-1-1 0 0 0,1 1-1 0 0,0 0 1 0 0,-1 0 0 0 0,1-1 0 0 0,0 1 0 0 0,-1 0-1 0 0,1-1 1 0 0,0 1 0 0 0,0-1 0 0 0,0 1-27 0 0,0-1 51 0 0,-1 1 1 0 0,1-1 0 0 0,0 1 0 0 0,-1-1 0 0 0,1 1-1 0 0,0-1 1 0 0,-1 1 0 0 0,1-1 0 0 0,-1 1 0 0 0,1 0-1 0 0,-1-1 1 0 0,1 1 0 0 0,-1 0 0 0 0,0-1 0 0 0,1 1-1 0 0,-1 0 1 0 0,0 0-52 0 0,18-1 426 0 0,7 0-124 0 0,-23 0-211 0 0,19-3 0 0 0,50-15 45 0 0,-67 16-151 0 0,14-1 16 0 0,-18 2-1 0 0,1 1 0 0 0,0 0 0 0 0,-1 0 0 0 0,1-1 0 0 0,-1 1 0 0 0,1 0 0 0 0,0 0 0 0 0,-1 0 0 0 0,1 0 0 0 0,-1 0 0 0 0,1 0 0 0 0,0 0 0 0 0,-1 0 0 0 0,1 0 0 0 0,0 0 0 0 0,-1 0 0 0 0,1 0 0 0 0,-1 1 0 0 0,1-1 0 0 0,0 0 0 0 0,-1 0 0 0 0,1 1 0 0 0,-1-1 0 0 0,1 0 0 0 0,1 2 0 0 0,6 1 0 0 0,-3 2 11 0 0,-5-4 18 0 0,2 3 338 0 0,0-2-1841 0 0,-2 0-3225 0 0,0-2 2921 0 0</inkml:trace>
  <inkml:trace contextRef="#ctx0" brushRef="#br0" timeOffset="581.853">463 350 1840 0 0,'4'-10'936'0'0,"-1"-2"4937"0"0,-3 10-5578 0 0,0 1-1 0 0,0 0 1 0 0,0 0 0 0 0,0 0 0 0 0,-1-1-1 0 0,1 1 1 0 0,0 0 0 0 0,-1 0-1 0 0,1 0 1 0 0,-1 0 0 0 0,1 0 0 0 0,-1 0-1 0 0,0 0 1 0 0,0 0-295 0 0,0-1 143 0 0,0 1 1 0 0,0 0-1 0 0,0 0 0 0 0,-1 0 1 0 0,1 0-1 0 0,0 0 0 0 0,-1 0 1 0 0,1 0-1 0 0,-1 0 1 0 0,0 1-1 0 0,1-1 0 0 0,-1 0 1 0 0,1 1-1 0 0,-1 0 0 0 0,0-1 1 0 0,1 1-1 0 0,-1 0 0 0 0,0 0 1 0 0,0 0-1 0 0,1 0 0 0 0,-1 0 1 0 0,0 0-1 0 0,1 0 1 0 0,-2 1-144 0 0,-1 0 63 0 0,0 1 0 0 0,0 0 1 0 0,0 1-1 0 0,1-1 1 0 0,-1 0-1 0 0,1 1 1 0 0,-1 0-1 0 0,1 0 1 0 0,0 0-1 0 0,0 0 1 0 0,0 1-1 0 0,0-1 1 0 0,1 1-1 0 0,0 0 1 0 0,-1-1-1 0 0,1 1 1 0 0,1 0-1 0 0,-2 1-63 0 0,-7 16 113 0 0,8-18-63 0 0,-1 0 0 0 0,2 1-1 0 0,-1 0 1 0 0,0-1-1 0 0,1 1 1 0 0,-2 3-50 0 0,-4 20 272 0 0,3-15-16 0 0,1 1-1 0 0,1-1 1 0 0,0 0 0 0 0,0 1-1 0 0,1 2-255 0 0,2-10 132 0 0,0 0 0 0 0,0 0 0 0 0,0 0 0 0 0,0-1 0 0 0,1 1 0 0 0,1 1-132 0 0,-3-5 176 0 0,2 0-96 0 0,0-1 0 0 0,0 1 0 0 0,0-1 0 0 0,1 1 1 0 0,-2 0-1 0 0,1 0 0 0 0,0 0 0 0 0,2 1-80 0 0,15 5 343 0 0,43-6 483 0 0,-36-1-362 0 0,-25 0-298 0 0,-1 0 12 0 0,17-13 1067 0 0,-15 10-1211 0 0,0-1 1 0 0,-1 0-1 0 0,1 0 0 0 0,-1 0 1 0 0,1 0-1 0 0,-1 0 0 0 0,-1 0 1 0 0,1 0-1 0 0,0 0 0 0 0,-1 0 1 0 0,0-4-35 0 0,-4-47 367 0 0,3 48-359 0 0,0-4-23 0 0,0 8-19 0 0,1-1 0 0 0,0 1 0 0 0,-1-1 0 0 0,0 0 0 0 0,1 1 0 0 0,-1-1 0 0 0,-1 1 0 0 0,1-1 1 0 0,-1 1-1 0 0,1-1 34 0 0,-1-3-838 0 0,2 2-938 0 0,-2 4-2620 0 0,2 1-2215 0 0</inkml:trace>
  <inkml:trace contextRef="#ctx0" brushRef="#br0" timeOffset="1003.987">682 231 5984 0 0,'0'0'464'0'0,"0"0"-92"0"0,0 0 749 0 0,8 13 3346 0 0,-7-11-4291 0 0,-1 0 1 0 0,1 0-1 0 0,0 0 1 0 0,-1 0-1 0 0,1 1 1 0 0,-1-1-1 0 0,1 0 1 0 0,-1 0-1 0 0,0 0 1 0 0,0 1-1 0 0,0-1 1 0 0,0 0-1 0 0,-1 0 1 0 0,1 0-1 0 0,-1 1 1 0 0,1 0-177 0 0,-3 4 351 0 0,0 0 1 0 0,0 0 0 0 0,-1 0-1 0 0,0 1-351 0 0,1-3 160 0 0,0 1-1 0 0,1-1 0 0 0,-1 1 1 0 0,1 0-1 0 0,0 0 0 0 0,0 2-159 0 0,0 0 224 0 0,0 1-1 0 0,-1 0 1 0 0,-3 6-224 0 0,-6 20 501 0 0,0 15 132 0 0,-7 48-633 0 0,17-85-3 0 0,1-10-5 0 0,1-1-1 0 0,-1 0 0 0 0,1 1 1 0 0,0-1-1 0 0,0 0 0 0 0,0 1 1 0 0,0-1-1 0 0,0 0 0 0 0,0 1 0 0 0,1-1 1 0 0,-1 1 8 0 0,1 5-548 0 0,1 3-5777 0 0,-2-10 953 0 0</inkml:trace>
  <inkml:trace contextRef="#ctx0" brushRef="#br0" timeOffset="1355.395">682 292 7368 0 0,'0'0'568'0'0,"0"0"-130"0"0,0 0 848 0 0,0 0 406 0 0,0 0 78 0 0,0 0-87 0 0,0 0-444 0 0,0 0-192 0 0,0 0-36 0 0,0 0-59 0 0,0 0-209 0 0,14 13 1133 0 0,-10-10-1658 0 0,-1 2 0 0 0,0-1 0 0 0,0 0 0 0 0,0 1 0 0 0,0-1 0 0 0,-1 1 0 0 0,1 0 0 0 0,-1 0 0 0 0,-1 0 0 0 0,1 0 0 0 0,-1 0 0 0 0,1 1-218 0 0,2 15 567 0 0,-1 1 1 0 0,0 6-568 0 0,-3-27 23 0 0,7 22 247 0 0,0-6-173 0 0,-6-9-71 0 0,1 0 0 0 0,0 0 0 0 0,0-1 0 0 0,1 1 0 0 0,0-1 0 0 0,3 5-26 0 0,-4-9 1 0 0,-1-1-1 0 0,0 1 1 0 0,0 0 0 0 0,0-1 0 0 0,-1 1 0 0 0,1-1-1 0 0,0 4 1 0 0,5 15-419 0 0,-5-13-952 0 0,-1-6-2987 0 0,0-2 4357 0 0,0 0-1936 0 0</inkml:trace>
  <inkml:trace contextRef="#ctx0" brushRef="#br0" timeOffset="1711.387">593 539 4608 0 0,'0'0'208'0'0,"2"0"-9"0"0,3 0 191 0 0,10-2 10133 0 0,8-5-8696 0 0,-5 1-1015 0 0,77-18-1184 0 0,-84 21-896 0 0</inkml:trace>
  <inkml:trace contextRef="#ctx0" brushRef="#br0" timeOffset="2057.996">857 296 1840 0 0,'0'17'12763'0'0,"0"-10"-11617"0"0,8 42 2247 0 0,4 3-2080 0 0,-6-30-605 0 0,-2 0 0 0 0,2 15-708 0 0,-4-28 70 0 0,0 1 0 0 0,0-1 0 0 0,1-1 0 0 0,0 1-1 0 0,3 4-69 0 0,2 8 19 0 0,-1-5-86 0 0,1 7-20 0 0,-5-9-3064 0 0,-2-13 1478 0 0,0 0 216 0 0,-1 0-2677 0 0,0-1 2472 0 0</inkml:trace>
  <inkml:trace contextRef="#ctx0" brushRef="#br0" timeOffset="2407.01">909 585 3224 0 0,'-3'-3'540'0'0,"-1"0"0"0"0,1 0 0 0 0,0 0 0 0 0,1 0 0 0 0,-1-1 1 0 0,0 1-1 0 0,1-1 0 0 0,0 0 0 0 0,0 0 0 0 0,0 1 0 0 0,0-1 0 0 0,0-4-540 0 0,-3-4 1908 0 0,2-1 0 0 0,0 0 0 0 0,-1-6-1908 0 0,4 11 300 0 0,-1 0 0 0 0,1 0 0 0 0,0 0 1 0 0,1 1-1 0 0,0-1 0 0 0,0 0 0 0 0,1 0 0 0 0,0 0 1 0 0,0 1-1 0 0,1-1 0 0 0,-1 1 0 0 0,2-1 0 0 0,-1 1 1 0 0,4-4-301 0 0,-5 6 60 0 0,1 1 1 0 0,0 0 0 0 0,0 0-1 0 0,0 0 1 0 0,1 0 0 0 0,-1 0 0 0 0,1 1-1 0 0,0 0 1 0 0,0-1 0 0 0,0 1-1 0 0,0 1 1 0 0,1-1 0 0 0,-1 1 0 0 0,1-1-1 0 0,-1 1 1 0 0,1 1 0 0 0,0-1-1 0 0,0 1 1 0 0,0 0 0 0 0,0 0 0 0 0,0 0-1 0 0,3 0-60 0 0,9 1 327 0 0,-1 1 0 0 0,1 0 0 0 0,0 1 0 0 0,0 1-327 0 0,-13-3 66 0 0,0 1-1 0 0,0 0 1 0 0,0 0-1 0 0,0 1 1 0 0,-1-1-1 0 0,1 1 1 0 0,0 0-1 0 0,-1 0 1 0 0,1 0-1 0 0,-1 0 1 0 0,0 1-1 0 0,0-1 0 0 0,0 1 1 0 0,0 0-1 0 0,0 0 1 0 0,-1 0-1 0 0,1 0 1 0 0,-1 0-1 0 0,2 3-65 0 0,-1 0 7 0 0,1 1 1 0 0,-1-1-1 0 0,0 1 0 0 0,-1 0 0 0 0,0 0 0 0 0,0 0 1 0 0,0 0-1 0 0,-1 0 0 0 0,0 0 0 0 0,0 7-7 0 0,-2 3 330 0 0,-1 0-1 0 0,-1-1 0 0 0,0 1 1 0 0,-2-1-1 0 0,1 0 0 0 0,-6 10-329 0 0,7-19 153 0 0,-1-1 0 0 0,0-1 1 0 0,0 1-1 0 0,0 0 0 0 0,-1-1 0 0 0,0 0 0 0 0,0 0 0 0 0,0 0 0 0 0,-2 0-153 0 0,-8 10 489 0 0,11-12-479 0 0,1 0 1 0 0,0-1-1 0 0,-1 1 0 0 0,1 0 1 0 0,-1-1-1 0 0,0 0 0 0 0,0 0 1 0 0,1 0-1 0 0,-2-1 0 0 0,1 1 1 0 0,0-1-1 0 0,0 0 0 0 0,0 0 1 0 0,-1 0-1 0 0,0-1-10 0 0,4 1-14 0 0,-1-1-1 0 0,1-1 1 0 0,-1 1-1 0 0,1 0 0 0 0,-1 0 1 0 0,1 0-1 0 0,-1-1 1 0 0,1 1-1 0 0,0-1 1 0 0,-1 1-1 0 0,1-1 1 0 0,0 0-1 0 0,-1 1 1 0 0,1-1-1 0 0,0 0 0 0 0,0 0 1 0 0,-1 0-1 0 0,1 0 15 0 0,0-1-103 0 0,-1 1-1 0 0,1-1 0 0 0,0 0 1 0 0,0 0-1 0 0,0 0 0 0 0,0 0 1 0 0,1 0-1 0 0,-1 1 0 0 0,1-1 1 0 0,-1-1-1 0 0,1 1 0 0 0,-1 0 1 0 0,1 0-1 0 0,0 0 0 0 0,0 0 1 0 0,0-1 103 0 0,0-10-1646 0 0,0 1-74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0T19:11:55.9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22 5528 0 0,'16'-9'1202'0'0,"-4"3"1336"0"0,-3 0 4448 0 0,-8 5-6098 0 0,-1 1-141 0 0,0 0-62 0 0,0 0-12 0 0,0 0-43 0 0,0 0-592 0 0,1 0 0 0 0,-1 1 0 0 0,0-1 0 0 0,1 0 0 0 0,-1 1 0 0 0,0-1 0 0 0,1 0 0 0 0,-1 1 1 0 0,0-1-1 0 0,0 0 0 0 0,1 1 0 0 0,-1-1 0 0 0,0 1 0 0 0,0-1 0 0 0,0 0 0 0 0,1 1 0 0 0,-1-1 0 0 0,0 1 0 0 0,0-1 0 0 0,0 1 1 0 0,0-1-1 0 0,0 0 0 0 0,0 1 0 0 0,0-1 0 0 0,0 1 0 0 0,0-1 0 0 0,0 1 0 0 0,0-1 0 0 0,0 1-38 0 0,-1 12 416 0 0,-2 2 0 0 0,0-1-1 0 0,-1 1 1 0 0,-5 10-416 0 0,4-12 123 0 0,1 0 0 0 0,0 0 0 0 0,1 0-1 0 0,-1 10-122 0 0,0 2 165 0 0,0 0-1 0 0,-4 7-164 0 0,3-13 222 0 0,1 1 0 0 0,0-1-1 0 0,2 1 1 0 0,-1 11-222 0 0,3-30 18 0 0,0 4 113 0 0,0 0 0 0 0,0 0 0 0 0,0 0 1 0 0,1 0-1 0 0,-1 0 0 0 0,1-1 0 0 0,0 1 0 0 0,0 0 1 0 0,1 0-1 0 0,0-1 0 0 0,0 1 0 0 0,1 3-131 0 0,-2-7 64 0 0,0 1-1 0 0,0-1 1 0 0,0 1-1 0 0,0-1 0 0 0,0 0 1 0 0,0 0-1 0 0,0 1 1 0 0,1-1-1 0 0,-1 0 1 0 0,0 0-1 0 0,1 0 1 0 0,-1 0-1 0 0,1 0-63 0 0,0-1 74 0 0,0 0-1 0 0,0 1 0 0 0,1-1 1 0 0,-1 0-1 0 0,0 0 0 0 0,0 0 1 0 0,0-1-1 0 0,0 1 0 0 0,0 0 1 0 0,0-1-1 0 0,1 0-73 0 0,49-13 1283 0 0,-35 8-673 0 0,1 1 1 0 0,15-2-611 0 0,-24 7 75 0 0,0 1-1 0 0,1 0 1 0 0,-1 0 0 0 0,1 1-75 0 0,3 4 37 0 0,-2 3-21 0 0,-9-8-208 0 0,-1 0 0 0 0,0 0 0 0 0,1 0 0 0 0,-1 0-1 0 0,0-1 1 0 0,1 1 0 0 0,-1 0 0 0 0,1-1 0 0 0,-1 0 0 0 0,1 1 0 0 0,0-1 0 0 0,-1 0 0 0 0,1 0-1 0 0,-1 1 1 0 0,1-1 0 0 0,0-1 192 0 0,-1 1-225 0 0,1-1 1 0 0,-1 1-1 0 0,0-1 0 0 0,1 0 0 0 0,-1 0 1 0 0,0 0-1 0 0,1 1 0 0 0,-1-1 0 0 0,0 0 0 0 0,0-1 1 0 0,0 1-1 0 0,0 0 0 0 0,0 0 0 0 0,0 0 1 0 0,0-1-1 0 0,-1 1 0 0 0,1 0 0 0 0,0-2 225 0 0,3-6-1997 0 0,-4-1-46 0 0</inkml:trace>
  <inkml:trace contextRef="#ctx0" brushRef="#br0" timeOffset="360.26">420 71 13824 0 0,'0'0'629'0'0,"0"0"-12"0"0,0 0-251 0 0,-5 16 2375 0 0,-11 67 1266 0 0,0 47-2338 0 0,14-107-1324 0 0,-3 20-34 0 0,1-13-326 0 0,1 1 0 0 0,2 0 15 0 0,1-28-485 0 0,0-1 0 0 0,1 1 0 0 0,-1 0 0 0 0,1-1-1 0 0,-1 1 1 0 0,1 0 0 0 0,0-1 0 0 0,0 1 0 0 0,1 1 485 0 0,-2-4-2034 0 0</inkml:trace>
  <inkml:trace contextRef="#ctx0" brushRef="#br0" timeOffset="711.164">571 91 5528 0 0,'13'-2'878'0'0,"-12"2"750"0"0,-1 0 542 0 0,0 0 108 0 0,0 2 1463 0 0,-1 12-2349 0 0,-22 83 992 0 0,21-86-2188 0 0,0 1-1 0 0,1 0 1 0 0,0-1-1 0 0,1 1 0 0 0,0 4-195 0 0,-2 37 466 0 0,-3 1-66 0 0,3-30-215 0 0,-1 0 1 0 0,-3 9-186 0 0,6-30-84 0 0,-1 1 1 0 0,1-1 0 0 0,-1 1 0 0 0,1 0-1 0 0,0-1 1 0 0,1 1 0 0 0,-1 0-1 0 0,0-1 1 0 0,1 1 0 0 0,0-1 0 0 0,1 3 83 0 0,-2-5-1476 0 0,0-1-459 0 0,0 0-90 0 0,0 0-20 0 0</inkml:trace>
  <inkml:trace contextRef="#ctx0" brushRef="#br0" timeOffset="1057.637">564 169 456 0 0,'0'0'3036'0'0,"0"2"2589"0"0,1 14-950 0 0,1-2-2412 0 0,0-1 0 0 0,5 13-2263 0 0,-2-9 786 0 0,1-1 1 0 0,1 0-1 0 0,6 9-786 0 0,3 3 941 0 0,1 0 1 0 0,2-2 0 0 0,5 5-942 0 0,-2-13-10 0 0,-7-6 480 0 0,-14-11 18 0 0,-1-1-465 0 0,0 0 1 0 0,0 0-1 0 0,1 0 1 0 0,-1 0-1 0 0,0 1 0 0 0,0-1 1 0 0,0 0-1 0 0,0 0 1 0 0,0 0-1 0 0,0 0 1 0 0,0 1-1 0 0,0-1 0 0 0,0 0 1 0 0,0 0-1 0 0,0 0 1 0 0,1 0-1 0 0,-1 0 1 0 0,0 0-1 0 0,0 1 0 0 0,0-1 1 0 0,0 0-1 0 0,0 0 1 0 0,1 0-1 0 0,-1 0 1 0 0,0 0-1 0 0,0 0 0 0 0,0 0 1 0 0,0 0-1 0 0,1 0 1 0 0,-1 0-1 0 0,0 0 1 0 0,0 0-1 0 0,0 0 0 0 0,0 0 1 0 0,1 0-1 0 0,-1 0 1 0 0,0 0-1 0 0,0 0 1 0 0,0 0-24 0 0,11-2 355 0 0,8-6-195 0 0,-16 6-118 0 0,-1 0-1 0 0,1 0 0 0 0,0-1 0 0 0,-1 0 1 0 0,1 1-1 0 0,-1-1 0 0 0,0 0 1 0 0,0 0-1 0 0,0 0 0 0 0,0 0 0 0 0,0 0 1 0 0,-1-1-1 0 0,0 1 0 0 0,1 0 1 0 0,-1-1-1 0 0,0-3-41 0 0,2-7 309 0 0,-1-1-1 0 0,0 0 1 0 0,-1-9-309 0 0,1-4 149 0 0,-2 11-149 0 0,0 0 0 0 0,-1-8 0 0 0,-1-9 0 0 0,2-1-2793 0 0,4 3-5527 0 0,-1 22 5762 0 0</inkml:trace>
  <inkml:trace contextRef="#ctx0" brushRef="#br0" timeOffset="1407.389">924 28 11976 0 0,'0'0'546'0'0,"0"0"-10"0"0,1 0-344 0 0,0 1-132 0 0,-1 0 0 0 0,1 0-1 0 0,0 0 1 0 0,-1 0 0 0 0,1 1-1 0 0,0-1 1 0 0,-1 0 0 0 0,1 0-1 0 0,-1 0 1 0 0,0 0 0 0 0,1 1-1 0 0,-1-1 1 0 0,0 0 0 0 0,0 0 0 0 0,0 1-1 0 0,0-1 1 0 0,0 0 0 0 0,0 2-60 0 0,-5 22 2018 0 0,2-15-1279 0 0,1 4-182 0 0,1-10-323 0 0,1 1-1 0 0,-1 0 1 0 0,0-1 0 0 0,-1 1-1 0 0,-1 4-233 0 0,-3 8 713 0 0,0 1-1 0 0,1 1 0 0 0,1-1 0 0 0,0 10-712 0 0,2-20 223 0 0,-2 16 298 0 0,1-1 0 0 0,0 1-1 0 0,2 0 1 0 0,2 24-521 0 0,-1-39 160 0 0,1 1 1 0 0,1 0 0 0 0,0-1-1 0 0,0 1 1 0 0,1-1-1 0 0,0 0 1 0 0,0 0-1 0 0,1 0 1 0 0,0 0-1 0 0,1 0-160 0 0,-1-5 0 0 0,-4-3 0 0 0,0-1 0 0 0,0 0 0 0 0,0 1 0 0 0,1-1 0 0 0,-1 0 0 0 0,0 1 0 0 0,0-1 0 0 0,1 0 0 0 0,-1 0 0 0 0,0 1 0 0 0,1-1 0 0 0,-1 0 0 0 0,0 0 0 0 0,1 1 0 0 0,-1-1 0 0 0,0 0 0 0 0,1 0 0 0 0,-1 0 0 0 0,0 0 0 0 0,1 0 0 0 0,-1 0 0 0 0,1 1 0 0 0,-1-1 0 0 0,0 0 0 0 0,1 0 0 0 0,-1 0 0 0 0,0 0 0 0 0,1 0 0 0 0,-1-1 0 0 0,12 3 0 0 0,-7-3 133 0 0,0 1 0 0 0,1 0-1 0 0,-1-1 1 0 0,0 0 0 0 0,1 0-1 0 0,-1-1 1 0 0,0 0 0 0 0,0 0 0 0 0,0 0-1 0 0,0 0 1 0 0,-1-1 0 0 0,1 1-1 0 0,1-2-132 0 0,18-9-1559 0 0,10-12-1981 0 0,-34 25 3363 0 0,1-1 0 0 0,0 1 0 0 0,-1-1 0 0 0,1 0 0 0 0,0 1 0 0 0,-1-1 0 0 0,1 0 0 0 0,-1 1 0 0 0,1-1 0 0 0,-1 0 0 0 0,1 0 0 0 0,-1 0 0 0 0,0 1 0 0 0,1-1 0 0 0,-1 0 0 0 0,0 0 0 0 0,0 0 0 0 0,1 0 0 0 0,-1 0 0 0 0,0 0 177 0 0,0-1-624 0 0,1-1-1517 0 0</inkml:trace>
  <inkml:trace contextRef="#ctx0" brushRef="#br0" timeOffset="1759.555">842 226 15664 0 0,'0'0'356'0'0,"0"0"49"0"0,0 0 21 0 0,3 6 106 0 0,0-5-266 0 0,-1 0-1 0 0,1-1 1 0 0,-1 1-1 0 0,1-1 1 0 0,0 0-1 0 0,-1 0 0 0 0,1 0 1 0 0,0 0-1 0 0,-1 0 1 0 0,1 0-1 0 0,-1-1 0 0 0,1 1-265 0 0,14-2 1275 0 0,1 1-544 0 0,0-1 0 0 0,0-1 0 0 0,-1-1 0 0 0,1 0-1 0 0,11-5-730 0 0,-12 4 70 0 0,-13 3-63 0 0,0 1 0 0 0,0-1 0 0 0,0 0 0 0 0,0 0 0 0 0,-1-1 0 0 0,1 1 0 0 0,1-2-7 0 0,6-4-2233 0 0,1 1-4053 0 0,-3 1-1083 0 0</inkml:trace>
  <inkml:trace contextRef="#ctx0" brushRef="#br0" timeOffset="1760.555">920 80 19351 0 0,'0'0'886'0'0,"0"0"-21"0"0,0 0-410 0 0,0 0 321 0 0,0 0 198 0 0,3 0 40 0 0,13-1-628 0 0,-1-1 1 0 0,1-1-1 0 0,0 0 1 0 0,1-2-387 0 0,31-5 1292 0 0,68-18-855 0 0,-105 25-994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0T19:11:53.2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271 68 6448 0 0,'0'0'297'0'0,"0"0"-9"0"0,0 0-101 0 0,0 0 271 0 0,0 0 140 0 0,0 0 30 0 0,0 0 40 0 0,-4-19 3860 0 0,-2 7-2456 0 0,5 10-1959 0 0,1 0-1 0 0,-1 1 1 0 0,0-1-1 0 0,0 0 1 0 0,0 1-1 0 0,0-1 1 0 0,0 1-1 0 0,0-1 1 0 0,0 1-1 0 0,-1-1 0 0 0,1 1 1 0 0,0 0-1 0 0,-1 0 1 0 0,1 0-1 0 0,-1 0 1 0 0,0 0-1 0 0,1 0 1 0 0,-1 0-1 0 0,0 0 1 0 0,1 0-1 0 0,-1 1 0 0 0,0-1 1 0 0,0 1-1 0 0,-1-1-112 0 0,-9-1 237 0 0,8 1-123 0 0,0 0 1 0 0,0 0-1 0 0,1 0 0 0 0,-1 1 1 0 0,0-1-1 0 0,0 1 0 0 0,0 0 1 0 0,0 0-1 0 0,0 1 0 0 0,0-1 0 0 0,0 1 1 0 0,0 0-1 0 0,-1 0-114 0 0,-14 6 338 0 0,16-6-281 0 0,0 0 1 0 0,0 0-1 0 0,0 0 0 0 0,0 1 0 0 0,0-1 1 0 0,0 1-1 0 0,0 0 0 0 0,1 0 0 0 0,-1 0 1 0 0,0 0-58 0 0,-43 45 22 0 0,41-43 89 0 0,1 1-1 0 0,0 0 0 0 0,0 0 0 0 0,0 0 0 0 0,1 0 1 0 0,-1 1-1 0 0,1 0 0 0 0,1 0 0 0 0,-1-1 0 0 0,1 2 1 0 0,0-1-1 0 0,-1 4-110 0 0,-2 13 83 0 0,1 1 0 0 0,-1 16-83 0 0,5-32 1 0 0,-2 5 18 0 0,1 0 0 0 0,0 0 1 0 0,1 0-1 0 0,1 0 1 0 0,0 0-1 0 0,1 0 0 0 0,0 0 1 0 0,1-1-1 0 0,1 5-19 0 0,3 0 0 0 0,-5-11 0 0 0,0 0 0 0 0,1-1 0 0 0,-1 1 0 0 0,1-1 0 0 0,0 0 0 0 0,3 4 0 0 0,-2-4 28 0 0,1 1-1 0 0,-1-1 0 0 0,1 1 0 0 0,0-1 0 0 0,0-1 0 0 0,1 1 1 0 0,0-1-1 0 0,-1 0 0 0 0,1 0 0 0 0,6 2-27 0 0,-11-5 7 0 0,45 18 42 0 0,-43-18-33 0 0,1 0 0 0 0,0 0 0 0 0,-1-1 0 0 0,1 1 0 0 0,0-1 0 0 0,0 0-1 0 0,0 0 1 0 0,-1 0 0 0 0,1 0 0 0 0,0-1 0 0 0,0 1 0 0 0,-1-1-16 0 0,4-1 290 0 0,0 0 1 0 0,-1 0-1 0 0,0-1 1 0 0,1 1-1 0 0,-1-1 1 0 0,5-4-291 0 0,-8 5 7 0 0,-1 0 0 0 0,0 0 0 0 0,0 0 1 0 0,0 0-1 0 0,0-1 0 0 0,-1 1 0 0 0,1-1 0 0 0,0 1 1 0 0,-1-1-1 0 0,0 1 0 0 0,0-1 0 0 0,0 0 0 0 0,0 0 1 0 0,0 1-1 0 0,0-1 0 0 0,-1 0 0 0 0,1-1-7 0 0,2-15 0 0 0,1 1 0 0 0,-1-1 0 0 0,-1 0 0 0 0,-1-8 0 0 0,-2-14 0 0 0,-3-1 0 0 0,-1 0 0 0 0,-4-5 0 0 0,6 34 162 0 0,-1 1 0 0 0,0 0 0 0 0,-2-2-162 0 0,-2-9 248 0 0,7 20-241 0 0,0 0 0 0 0,0 0 0 0 0,-1 0 0 0 0,1 1 0 0 0,0-1 0 0 0,-1 0 0 0 0,0 1 0 0 0,0-1 1 0 0,0 1-1 0 0,0-1 0 0 0,0 1 0 0 0,0 0 0 0 0,0 0 0 0 0,-1 0 0 0 0,1 0 0 0 0,-1 0 0 0 0,0 1 1 0 0,-1-1-8 0 0,-3-6-688 0 0,4 3-3212 0 0,3 5 2050 0 0</inkml:trace>
  <inkml:trace contextRef="#ctx0" brushRef="#br0" timeOffset="446.424">457 120 11976 0 0,'0'0'266'0'0,"0"0"44"0"0,0 0 15 0 0,0 0-26 0 0,0 0 21 0 0,0 0 824 0 0,0 0 376 0 0,-4 13 1874 0 0,3-4-3366 0 0,0 0 0 0 0,0 0 0 0 0,-1 0 0 0 0,-2 5-28 0 0,-4 27 787 0 0,3 29 28 0 0,3-30 7 0 0,-2-1-1 0 0,-6 28-821 0 0,9-62-120 0 0,-8 42 1235 0 0,9-17-6228 0 0,0-30 3591 0 0</inkml:trace>
  <inkml:trace contextRef="#ctx0" brushRef="#br0" timeOffset="834.064">435 187 456 0 0,'1'-2'4340'0'0,"1"-6"-1785"0"0,0 6 7665 0 0,0 8-9844 0 0,-1-1 0 0 0,1 1 0 0 0,-1-1 0 0 0,0 1 0 0 0,0 0 0 0 0,-1-1 0 0 0,0 5-377 0 0,2 11 588 0 0,1-9-382 0 0,0 0 0 0 0,1-1 0 0 0,0 1 0 0 0,1-1-1 0 0,0 0 1 0 0,1 0 0 0 0,0 0 0 0 0,1-1 0 0 0,2 4-205 0 0,20 32 693 0 0,-23-36-430 0 0,1-1 0 0 0,0 0 0 0 0,0 0-1 0 0,1-1 1 0 0,5 5-263 0 0,-7-7 370 0 0,-5-5-165 0 0,2-1-69 0 0,-2 1-92 0 0,1-1 0 0 0,0 0 0 0 0,0 1 0 0 0,0-1 0 0 0,0 0 0 0 0,1 0 0 0 0,-1-1-1 0 0,0 1 1 0 0,-1 0 0 0 0,1-1 0 0 0,0 1 0 0 0,0-1 0 0 0,0 1 0 0 0,0-1 0 0 0,0 0 0 0 0,0 0 0 0 0,-1 0 0 0 0,1 0-1 0 0,0 0 1 0 0,0-1-44 0 0,1 0 55 0 0,-1-1 0 0 0,0 1 0 0 0,0-1 0 0 0,0 0 0 0 0,-1 0 0 0 0,1 0-1 0 0,0 1 1 0 0,-1-1 0 0 0,0-1 0 0 0,0 1 0 0 0,0 0 0 0 0,0 0-55 0 0,2-13 153 0 0,0 0-1 0 0,-2 0 1 0 0,0 0 0 0 0,0 0 0 0 0,-2 0-153 0 0,1 8 43 0 0,0-9 108 0 0,-1-1-1 0 0,-3-11-150 0 0,2 5 15 0 0,3 20-48 0 0,-1-1 0 0 0,0 1 0 0 0,-1 0 0 0 0,1 0 1 0 0,-1 0-1 0 0,0 0 0 0 0,0 0 0 0 0,0 0 0 0 0,-1-1 33 0 0,2 3-633 0 0,1-2-1149 0 0,1-6 400 0 0,-1 6-4110 0 0,2-2-1438 0 0</inkml:trace>
  <inkml:trace contextRef="#ctx0" brushRef="#br0" timeOffset="1188.12">795 70 3680 0 0,'0'0'284'0'0,"0"0"123"0"0,0 0 1210 0 0,-2 17 4960 0 0,-12 61-335 0 0,5-45-4982 0 0,2-1 0 0 0,1 1-1 0 0,2 0 1 0 0,-1 25-1260 0 0,5-44 268 0 0,0-9-118 0 0,-1 0 0 0 0,1 0 0 0 0,0 0 0 0 0,1 0-1 0 0,-1 0 1 0 0,1 0 0 0 0,0 0 0 0 0,0 0-1 0 0,0 0 1 0 0,1 0 0 0 0,0 0 0 0 0,0-1-1 0 0,0 1 1 0 0,2 3-150 0 0,-2-7 52 0 0,-1 1-1 0 0,1-1 1 0 0,-1 0 0 0 0,1 1-1 0 0,0-1 1 0 0,-1 0 0 0 0,1 0-1 0 0,0 0 1 0 0,0 0-1 0 0,0 0 1 0 0,0-1 0 0 0,0 1-1 0 0,0 0 1 0 0,0-1-1 0 0,0 0 1 0 0,0 1 0 0 0,0-1-1 0 0,2 0-51 0 0,37-3 181 0 0,-36 3-138 0 0,0-1-19 0 0,-1 0-1 0 0,0-1 0 0 0,0 1 0 0 0,0-1 0 0 0,0 0 0 0 0,0 0 0 0 0,3-2-23 0 0,6-3 33 0 0,-10 4-701 0 0,0 1-1 0 0,0 0 0 0 0,0-1 1 0 0,0 0-1 0 0,0 0 1 0 0,0 0-1 0 0,-1 0 0 0 0,1 0 1 0 0,-1 0-1 0 0,0-1 1 0 0,1-2 668 0 0,-2 5-7525 0 0</inkml:trace>
  <inkml:trace contextRef="#ctx0" brushRef="#br0" timeOffset="1528.147">769 281 14976 0 0,'0'0'686'0'0,"0"0"-15"0"0,13-4 1962 0 0,14-16 1019 0 0,-18 16-3283 0 0,1 0-1 0 0,-1 0 1 0 0,1 1 0 0 0,0 1-1 0 0,0-1 1 0 0,-1 1 0 0 0,2 1-1 0 0,6 0-368 0 0,-15 0-172 0 0,0 1 1 0 0,0 0-1 0 0,0-1 0 0 0,0 1 0 0 0,0-1 1 0 0,0 1-1 0 0,0-1 0 0 0,0 0 0 0 0,0 0 1 0 0,0 0-1 0 0,-1 0 0 0 0,1 0 0 0 0,0 0 1 0 0,-1-1-1 0 0,1 1 0 0 0,-1 0 0 0 0,1-1 172 0 0,5-4-8191 0 0</inkml:trace>
  <inkml:trace contextRef="#ctx0" brushRef="#br0" timeOffset="1886.168">773 120 11520 0 0,'0'0'886'0'0,"0"0"-304"0"0,0 0 887 0 0,0-5 4029 0 0,3-3-3850 0 0,0 5-1200 0 0,0 0 0 0 0,1 1-1 0 0,-1-1 1 0 0,1 1 0 0 0,0-1-1 0 0,0 1 1 0 0,0 0-1 0 0,0 0 1 0 0,3 0-448 0 0,44-13 959 0 0,-27 9-392 0 0,-9 3-522 0 0,-1 0 0 0 0,1 1 1 0 0,-1 1-1 0 0,1 0 0 0 0,-1 1 0 0 0,3 0-45 0 0,4 1-1455 0 0,-11-1 664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0T19:12:01.7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242 75 4144 0 0,'0'0'319'0'0,"0"0"14"0"0,0 0 841 0 0,0 0 393 0 0,0 0 81 0 0,0 0-84 0 0,10-10 3421 0 0,-23-13-3528 0 0,13 22-1242 0 0,-8 1 685 0 0,-4 1-303 0 0,-1 0 0 0 0,1 0 0 0 0,0 2 0 0 0,0-1-1 0 0,0 1 1 0 0,-2 2-597 0 0,11-4 146 0 0,0 1-1 0 0,0-1 0 0 0,1 1 1 0 0,-1 0-1 0 0,1 0 0 0 0,-1 0 0 0 0,1 0 1 0 0,0 0-1 0 0,-1 1-145 0 0,-13 12 308 0 0,9-11-305 0 0,1 2 0 0 0,0-1 0 0 0,0 1 0 0 0,1 0 0 0 0,0 0 0 0 0,-4 6-3 0 0,-6 6-2 0 0,10-10 2 0 0,1 0 0 0 0,-1 0 0 0 0,1 0 0 0 0,1 0 0 0 0,-1 1 0 0 0,1 0 0 0 0,1-1 0 0 0,0 1 0 0 0,0 0 0 0 0,1 0 0 0 0,0 0 0 0 0,0 1 0 0 0,-3 19 0 0 0,3-23 0 0 0,0 0 0 0 0,1-1 0 0 0,0 1 0 0 0,0 0 0 0 0,1 0 0 0 0,0 0 0 0 0,0 0 0 0 0,0 0 0 0 0,0-1 0 0 0,1 1 0 0 0,0 0 0 0 0,0-1 0 0 0,1 0 0 0 0,-1 1 0 0 0,1-1 0 0 0,0 0 0 0 0,1 0 0 0 0,3 4 0 0 0,-3-5 0 0 0,0 0 0 0 0,0-1 0 0 0,0 1 0 0 0,1-1 0 0 0,-1 1 0 0 0,1-2 0 0 0,0 1 0 0 0,0 0 0 0 0,0-1 0 0 0,0 0 0 0 0,1 0 0 0 0,-1 0 0 0 0,0-1 0 0 0,1 0 0 0 0,1 0 0 0 0,65 3 1883 0 0,-68-4-1897 0 0,0 0 0 0 0,0 0 0 0 0,0 0 0 0 0,-1 0 0 0 0,1-1 0 0 0,0 1 0 0 0,0-1 1 0 0,0 0-1 0 0,0 0 0 0 0,-1-1 0 0 0,1 1 0 0 0,-1-1 0 0 0,1 0 0 0 0,-1 0 14 0 0,16-13-7744 0 0,-11 7 225 0 0</inkml:trace>
  <inkml:trace contextRef="#ctx0" brushRef="#br0" timeOffset="426.063">506 169 8720 0 0,'4'-3'793'0'0,"-3"1"-723"0"0,0 1 0 0 0,0 0 1 0 0,-1-1-1 0 0,1 1 0 0 0,0 0 0 0 0,-1-1 0 0 0,1 1 0 0 0,-1-1 1 0 0,0 1-1 0 0,1-1 0 0 0,-1 1 0 0 0,0-1 0 0 0,0 1 0 0 0,0-1 1 0 0,0 1-1 0 0,0-1 0 0 0,0 1 0 0 0,-1-1 0 0 0,1 1 0 0 0,0 0 1 0 0,-1-1-1 0 0,1 1 0 0 0,-1-1 0 0 0,0 1 0 0 0,1 0 0 0 0,-1-1 1 0 0,0 1-1 0 0,0 0 0 0 0,0 0 0 0 0,0-1-70 0 0,0 1 147 0 0,0-1 0 0 0,0 1 0 0 0,0 0 0 0 0,0 0 0 0 0,0-1 0 0 0,-1 1 0 0 0,1 0 1 0 0,0 0-1 0 0,-1 0 0 0 0,1 1 0 0 0,-1-1 0 0 0,1 0 0 0 0,-1 0 0 0 0,1 1 0 0 0,-1-1 0 0 0,1 1 0 0 0,-1-1 0 0 0,0 1 0 0 0,1 0 0 0 0,-1-1 0 0 0,0 1 0 0 0,1 0 0 0 0,-1 0 0 0 0,0 0 0 0 0,1 1 0 0 0,-1-1 0 0 0,0 0 1 0 0,0 1-148 0 0,-4 1 216 0 0,-1 1 1 0 0,1 0 0 0 0,-1 1 0 0 0,1-1 0 0 0,0 1 0 0 0,0 0 0 0 0,1 1 0 0 0,-1-1 0 0 0,1 1 0 0 0,0 0 0 0 0,0 1 0 0 0,1-1 0 0 0,-1 1 0 0 0,1 0 0 0 0,1 0-1 0 0,-1 0 1 0 0,-1 5-217 0 0,-3 13 364 0 0,-1 0 1038 0 0,-4 22-1402 0 0,12-38 41 0 0,-1 1-1 0 0,1-1 0 0 0,1 0 0 0 0,-1 0 1 0 0,1 1-1 0 0,1-1 0 0 0,1 8-40 0 0,-1-9 87 0 0,1 1-1 0 0,0-1 0 0 0,0 0 0 0 0,1 1 0 0 0,0-1 1 0 0,0 0-1 0 0,0-1 0 0 0,1 1 0 0 0,0-1 1 0 0,4 5-87 0 0,-6-8 70 0 0,1-1 1 0 0,-1 1 0 0 0,1-1-1 0 0,0 1 1 0 0,0-1 0 0 0,0 0-1 0 0,0 0 1 0 0,0 0 0 0 0,0 0-1 0 0,1 0 1 0 0,-1-1 0 0 0,1 0-1 0 0,-1 0 1 0 0,1 0 0 0 0,-1 0-1 0 0,1 0 1 0 0,0-1 0 0 0,-1 1 0 0 0,1-1-1 0 0,0 0 1 0 0,-1 0 0 0 0,5-1-71 0 0,-5 1 76 0 0,0-1 0 0 0,0 0 0 0 0,0 1 0 0 0,0-2 0 0 0,0 1 0 0 0,0 0 0 0 0,0 0 0 0 0,-1-1 0 0 0,1 1 0 0 0,0-1 0 0 0,-1 0 0 0 0,1 0 0 0 0,-1 0 0 0 0,0 0 0 0 0,1-1 0 0 0,-1 1 0 0 0,0 0 0 0 0,0-1 0 0 0,-1 1 0 0 0,1-1 0 0 0,-1 0 0 0 0,1 0 1 0 0,-1 0-1 0 0,1-1-76 0 0,1-5 201 0 0,-1 0 1 0 0,1 0 0 0 0,-1 0 0 0 0,-1 0-1 0 0,0 0 1 0 0,0 0 0 0 0,-1-7-202 0 0,0 1 17 0 0,0-1 1 0 0,-2 1-1 0 0,0 0 0 0 0,0 0 1 0 0,-1 0-1 0 0,-3-8-17 0 0,4 21-69 0 0,1-1-1 0 0,-1 1 1 0 0,1-1 0 0 0,-1 1 0 0 0,0 0 0 0 0,0 0 0 0 0,0 0-1 0 0,0 0 1 0 0,-1 0 69 0 0,-9-15-4828 0 0,6 11-3207 0 0</inkml:trace>
  <inkml:trace contextRef="#ctx0" brushRef="#br0" timeOffset="860.444">643 47 5528 0 0,'0'0'422'0'0,"7"16"1718"0"0,-1 27 5988 0 0,-6-39-7816 0 0,1 0 1 0 0,-1 1-1 0 0,-1-1 0 0 0,1 0 0 0 0,0 0 0 0 0,-1 0 1 0 0,0 0-1 0 0,-1 4-312 0 0,-3 15 997 0 0,0 12-143 0 0,3-24-623 0 0,0 1-1 0 0,1-1 1 0 0,0 1 0 0 0,0-1 0 0 0,1 1-1 0 0,2 6-230 0 0,1 58 608 0 0,-2-73-600 0 0,-1 1 0 0 0,1 0 0 0 0,-1 0 0 0 0,0 0 0 0 0,-1 0 0 0 0,1 0 0 0 0,-1 0 0 0 0,1 0 0 0 0,-1 0 0 0 0,-1 0 0 0 0,1-1 0 0 0,-1 2-8 0 0,2-4-36 0 0,0-1 1 0 0,0 1-1 0 0,0 0 0 0 0,-1-1 0 0 0,1 1 0 0 0,0-1 0 0 0,0 1 1 0 0,0-1-1 0 0,0 1 0 0 0,0-1 0 0 0,0 1 0 0 0,0-1 0 0 0,1 1 1 0 0,-1-1-1 0 0,0 1 0 0 0,0-1 0 0 0,0 1 0 0 0,0-1 0 0 0,1 1 0 0 0,-1-1 1 0 0,0 1-1 0 0,1-1 0 0 0,-1 1 0 0 0,0-1 0 0 0,1 1 0 0 0,-1-1 1 0 0,0 0-1 0 0,1 1 0 0 0,-1-1 0 0 0,1 0 0 0 0,-1 1 0 0 0,1-1 1 0 0,-1 0-1 0 0,1 0 36 0 0,-1 0-1503 0 0,1 1-3467 0 0,8 1-1482 0 0</inkml:trace>
  <inkml:trace contextRef="#ctx0" brushRef="#br0" timeOffset="1189.984">599 134 3680 0 0,'4'-3'71'0'0,"-3"3"-62"0"0,0 0 0 0 0,-1 0 0 0 0,1-1 0 0 0,0 1 0 0 0,0 0 1 0 0,-1-1-1 0 0,1 1 0 0 0,0-1 0 0 0,0 1 0 0 0,-1-1 1 0 0,1 1-1 0 0,-1-1 0 0 0,1 1 0 0 0,0-1 0 0 0,-1 0 0 0 0,1 1 1 0 0,-1-1-1 0 0,1 0 0 0 0,-1 1 0 0 0,0-1 0 0 0,1 0 1 0 0,-1 0-1 0 0,0 1 0 0 0,1-1 0 0 0,-1 0 0 0 0,0 0 0 0 0,0 0 1 0 0,0 1-1 0 0,0-1 0 0 0,0 0 0 0 0,0 0 0 0 0,0 0 1 0 0,0 0-1 0 0,0 1 0 0 0,0-2-9 0 0,0-1 572 0 0,1 1 1 0 0,0-1 0 0 0,0 0-1 0 0,0 0 1 0 0,0 0-1 0 0,0 0 1 0 0,1 1-1 0 0,-1-1 1 0 0,1 0-1 0 0,0 1 1 0 0,1-2-573 0 0,4-7 2027 0 0,-4 7-1500 0 0,-1 0 0 0 0,1 1-1 0 0,1-1 1 0 0,-1 1 0 0 0,0 0 0 0 0,1 0 0 0 0,-1 0 0 0 0,4-1-527 0 0,7-7 1319 0 0,-11 9-1092 0 0,0-1 0 0 0,1 1 0 0 0,0 0 0 0 0,-1 0 0 0 0,1 1 0 0 0,0-1 0 0 0,0 1 0 0 0,0-1 0 0 0,0 1 0 0 0,0 1 0 0 0,0-1 0 0 0,4 0-227 0 0,-6 1 97 0 0,1 0 1 0 0,-1 0-1 0 0,1 0 1 0 0,-1 0-1 0 0,1 0 1 0 0,-1 0-1 0 0,0 1 1 0 0,1-1-1 0 0,-1 1 1 0 0,1 0-1 0 0,-1 0 0 0 0,0 0 1 0 0,0 0-1 0 0,1 0 1 0 0,-1 0-1 0 0,0 0 1 0 0,0 1-1 0 0,0-1 1 0 0,0 1-1 0 0,-1 0 1 0 0,1-1-1 0 0,0 2-97 0 0,4 5 226 0 0,-4-6-180 0 0,0 0 1 0 0,0 1-1 0 0,0-1 0 0 0,-1 1 0 0 0,1-1 0 0 0,-1 1 0 0 0,1 0 0 0 0,-1-1 1 0 0,0 1-1 0 0,0 0 0 0 0,-1 0 0 0 0,1 0 0 0 0,-1 0 0 0 0,1 0-46 0 0,4 26 315 0 0,-4-23-244 0 0,0 0-1 0 0,0 0 0 0 0,0 0 0 0 0,-1 0 0 0 0,0 1 0 0 0,0 0-70 0 0,-1 7 114 0 0,-1 1 0 0 0,-1-1 1 0 0,0 1-1 0 0,0-1 0 0 0,-2 0 0 0 0,0 0 0 0 0,0-1 0 0 0,-1 1 0 0 0,-1-1 0 0 0,0-1 0 0 0,-1 1 1 0 0,-3 2-115 0 0,-10 13 153 0 0,15-18-109 0 0,-1-2 1 0 0,1 1-1 0 0,-2-1 0 0 0,1 0 0 0 0,-6 3-44 0 0,-5 4-3 0 0,10-8-1 0 0,0-1-1 0 0,0 0 1 0 0,-1 0-1 0 0,1 0 1 0 0,-10 3 4 0 0,17-9-463 0 0,1 0-155 0 0,0 0-29 0 0,10-3-2997 0 0,-6-2 2049 0 0</inkml:trace>
  <inkml:trace contextRef="#ctx0" brushRef="#br0" timeOffset="1525.701">963 84 4608 0 0,'0'0'208'0'0,"-6"5"1569"0"0,6-2 1572 0 0,0 1-2339 0 0,1 0 0 0 0,0-1-1 0 0,-1 1 1 0 0,0 0 0 0 0,0 0-1 0 0,0 0 1 0 0,0 3-1010 0 0,-3 9 908 0 0,0-1 1 0 0,-4 11-909 0 0,-4 19 990 0 0,3-11-344 0 0,-2 14 373 0 0,-1 10 416 0 0,8-44-868 0 0,0 1-1 0 0,0-1 1 0 0,2 1-1 0 0,-1 6-566 0 0,2-19 70 0 0,0-1 0 0 0,0 1 0 0 0,1 0 1 0 0,-1-1-1 0 0,0 1 0 0 0,1 0 0 0 0,-1-1 0 0 0,1 1 0 0 0,-1-1 0 0 0,1 1 0 0 0,0 0 0 0 0,0-1 0 0 0,0 0 0 0 0,0 1 0 0 0,0-1 0 0 0,0 0 1 0 0,0 1-1 0 0,0-1 0 0 0,1 0-70 0 0,1 2 80 0 0,0-1 1 0 0,-1-1 0 0 0,1 1 0 0 0,1 0-1 0 0,-1-1 1 0 0,0 1 0 0 0,0-1-1 0 0,1 0 1 0 0,1 0-81 0 0,4 1 64 0 0,-1-1 0 0 0,0 0 0 0 0,1 0 0 0 0,-1-1 0 0 0,1 0 0 0 0,-1 0 0 0 0,0-1-1 0 0,1 0-63 0 0,-1-1 36 0 0,0 0-1 0 0,0 0 1 0 0,-1 0-1 0 0,1-1 1 0 0,0 0-1 0 0,5-3-35 0 0,-10 4-91 0 0,1-1 0 0 0,-1 1-1 0 0,0-1 1 0 0,0 1-1 0 0,0-1 1 0 0,0 0 0 0 0,0 0-1 0 0,-1 0 1 0 0,1 0-1 0 0,-1-1 1 0 0,0 1 0 0 0,0-1-1 0 0,0 0 1 0 0,0-1 91 0 0,4-6-1521 0 0,-5 10 1359 0 0,0 0 1 0 0,-1 1-1 0 0,1-1 1 0 0,-1 0 0 0 0,1 0-1 0 0,-1 0 1 0 0,0 0-1 0 0,1 0 1 0 0,-1 0 0 0 0,0 0-1 0 0,0 1 1 0 0,1-1 0 0 0,-1 0-1 0 0,0 0 1 0 0,0 0-1 0 0,0 0 1 0 0,0 0 0 0 0,0 0-1 0 0,0 0 1 0 0,0 0-1 0 0,-1 0 1 0 0,1 0 0 0 0,0 0-1 0 0,-1 0 162 0 0,-3-11-2348 0 0</inkml:trace>
  <inkml:trace contextRef="#ctx0" brushRef="#br0" timeOffset="2014.256">959 271 5064 0 0,'5'-1'11428'0'0,"5"-1"-4912"0"0,4-2-3494 0 0,12-3-3988 0 0,10-2 1268 0 0,-31 7-267 0 0,0 0 0 0 0,0 0-1 0 0,-1 0 1 0 0,1 0 0 0 0,0-1 0 0 0,-1 0 0 0 0,0 0 0 0 0,0 0 0 0 0,0 0-1 0 0,1-2-34 0 0,1 0-72 0 0,-5 4-712 0 0,1 0-305 0 0,6-4-65 0 0</inkml:trace>
  <inkml:trace contextRef="#ctx0" brushRef="#br0" timeOffset="2015.256">924 75 8752 0 0,'0'0'673'0'0,"0"0"-72"0"0,16-6 6542 0 0,1 2-3848 0 0,0 0 1 0 0,11 0-3296 0 0,24-5 1123 0 0,-37 6-850 0 0,0 1-1 0 0,0 0 1 0 0,13 0-273 0 0,-12 2-545 0 0,0-2 0 0 0,0 0 0 0 0,1-1 545 0 0,-3 1-907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0T19:11:58.7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160 59 10136 0 0,'7'-1'108'0'0,"-5"1"-30"0"0,0 0 0 0 0,0 0 0 0 0,-1-1 0 0 0,1 1 0 0 0,0-1 0 0 0,0 1 0 0 0,0-1 0 0 0,-1 0 1 0 0,1 0-1 0 0,0 0 0 0 0,0 0 0 0 0,-1 0 0 0 0,1 0 0 0 0,-1 0-78 0 0,0 1 747 0 0,-1 0 230 0 0,0 0 42 0 0,0 0-74 0 0,0 0-329 0 0,0-1-575 0 0,0 1 1 0 0,0 0-1 0 0,0 0 1 0 0,0 0-1 0 0,1 0 0 0 0,-1-1 1 0 0,0 1-1 0 0,0 0 1 0 0,0 0-1 0 0,0 0 0 0 0,0-1 1 0 0,0 1-1 0 0,0 0 1 0 0,0 0-1 0 0,0 0 0 0 0,0-1 1 0 0,0 1-1 0 0,0 0 1 0 0,0 0-1 0 0,0 0 1 0 0,0-1-1 0 0,0 1 0 0 0,0 0 1 0 0,0 0-1 0 0,0 0 1 0 0,-1-1-1 0 0,1 1 0 0 0,0 0 1 0 0,0 0-1 0 0,0 0 1 0 0,0 0-1 0 0,0-1 0 0 0,0 1 1 0 0,-1 0-1 0 0,1 0 1 0 0,0 0-1 0 0,0 0 1 0 0,0 0-1 0 0,-1-1-41 0 0,-4-7 910 0 0,4 8-939 0 0,0-2 122 0 0,-1 0-1 0 0,0 1 1 0 0,0-1 0 0 0,0 1 0 0 0,0 0 0 0 0,0-1-1 0 0,0 1 1 0 0,0 0 0 0 0,-1 0 0 0 0,1 0 0 0 0,0 1-1 0 0,0-1 1 0 0,-1 0 0 0 0,1 1 0 0 0,-1 0 0 0 0,1-1-1 0 0,-1 1 1 0 0,1 0 0 0 0,0 0 0 0 0,-1 0 0 0 0,1 1-1 0 0,-1-1 1 0 0,1 1 0 0 0,0-1 0 0 0,-1 1-1 0 0,1 0 1 0 0,-1 0-93 0 0,-5 2 74 0 0,0 0 0 0 0,0 1 0 0 0,1 0 0 0 0,0 0 0 0 0,0 1-1 0 0,0 0 1 0 0,-5 5-74 0 0,8-6 7 0 0,1 0 0 0 0,-1 1-1 0 0,0-1 1 0 0,1 1-1 0 0,0 0 1 0 0,0 0 0 0 0,1 1-1 0 0,-1-1 1 0 0,1 0 0 0 0,-1 5-7 0 0,-7 14 81 0 0,7-16-60 0 0,0 0 0 0 0,1 1 0 0 0,0-1 0 0 0,0 0 1 0 0,1 1-1 0 0,0-1 0 0 0,1 1 0 0 0,0 4-21 0 0,1 8 149 0 0,0 0 1 0 0,5 18-150 0 0,-5-30 86 0 0,1 2 10 0 0,0 0 0 0 0,0-1 0 0 0,1 1 0 0 0,0-1 0 0 0,2 3-96 0 0,-4-11 18 0 0,0 1 0 0 0,1-1 0 0 0,-1 0 0 0 0,0 0 1 0 0,1 1-1 0 0,-1-1 0 0 0,1 0 0 0 0,0-1 0 0 0,0 1 0 0 0,0 0 0 0 0,0 0 1 0 0,0-1-1 0 0,0 1 0 0 0,0-1 0 0 0,0 0 0 0 0,1 1 0 0 0,-1-1 1 0 0,0 0-1 0 0,1-1 0 0 0,-1 1 0 0 0,1 0 0 0 0,-1-1 0 0 0,1 1 1 0 0,1-1-19 0 0,0 1 68 0 0,1-1 1 0 0,0 0 0 0 0,-1 0 0 0 0,1-1 0 0 0,0 1 0 0 0,-1-1-1 0 0,1 0 1 0 0,0 0 0 0 0,-1-1 0 0 0,0 1 0 0 0,1-1 0 0 0,-1 0-1 0 0,0 0 1 0 0,0-1 0 0 0,0 1 0 0 0,1-2-69 0 0,1-1 192 0 0,0 0 0 0 0,0-1 0 0 0,0 0 1 0 0,-1-1-1 0 0,0 1 0 0 0,-1-1 0 0 0,1 0 0 0 0,2-7-192 0 0,-3 8 98 0 0,-1 0 0 0 0,1-1 1 0 0,-2 1-1 0 0,1-1 0 0 0,-1 0 0 0 0,0 0 0 0 0,0 0 0 0 0,-1 0 0 0 0,0 0 1 0 0,0 0-1 0 0,-1 0 0 0 0,0 0 0 0 0,0-1 0 0 0,-1 1 0 0 0,1 0 0 0 0,-2 0 0 0 0,1 0 1 0 0,-1 0-1 0 0,0 0 0 0 0,0 0 0 0 0,-1 1 0 0 0,0-1 0 0 0,0 1 0 0 0,-1 0 0 0 0,-2-4-98 0 0,-37-65-73 0 0,42 74-104 0 0,1 0 0 0 0,-1 0 0 0 0,1-1 0 0 0,-1 1 0 0 0,1 0-1 0 0,0-1 1 0 0,-1 1 0 0 0,1 0 0 0 0,0-1 0 0 0,0 1 0 0 0,0 0 0 0 0,0-1 0 0 0,0 1-1 0 0,0 0 1 0 0,1-1 0 0 0,-1 1 0 0 0,1-1 177 0 0,0-8-4669 0 0,-1 10-2822 0 0</inkml:trace>
  <inkml:trace contextRef="#ctx0" brushRef="#br0" timeOffset="395.249">359 5 5528 0 0,'0'0'249'0'0,"0"0"-1"0"0,0 2-156 0 0,1 13 243 0 0,5 10 5701 0 0,1 3 650 0 0,-5-10-6233 0 0,-12 195 3315 0 0,9-191-3729 0 0,0-15-23 0 0,1 1 0 0 0,0-1 0 0 0,0 0 0 0 0,1 3-16 0 0,0 8 77 0 0,-1-16-221 0 0,0 1-1 0 0,0 0 1 0 0,0 0 0 0 0,1 0-1 0 0,-1 0 1 0 0,1-1 0 0 0,0 3 144 0 0,0-4-1134 0 0,-1-1-67 0 0,0 0-14 0 0</inkml:trace>
  <inkml:trace contextRef="#ctx0" brushRef="#br0" timeOffset="764.07">300 39 13824 0 0,'0'0'629'0'0,"0"0"-12"0"0,17-6 603 0 0,59-8 4125 0 0,-52 12-5119 0 0,44-2 586 0 0,-23 8-3188 0 0,-36-4 1100 0 0,-2 0-18 0 0</inkml:trace>
  <inkml:trace contextRef="#ctx0" brushRef="#br0" timeOffset="1808.148">389 11 9560 0 0,'0'0'216'0'0,"0"0"32"0"0,0 0 10 0 0,0 0 126 0 0,0 0 483 0 0,0 0 205 0 0,0 0 44 0 0,0 0-23 0 0,0 0-137 0 0,0 0-57 0 0,0 0-17 0 0,0 0-24 0 0,18-1 1340 0 0,-1-3-1137 0 0,-14 3-839 0 0,1 0 0 0 0,0 0 0 0 0,-1 0-1 0 0,1 0 1 0 0,0 1 0 0 0,-1 0 0 0 0,1-1-1 0 0,0 1 1 0 0,0 1 0 0 0,2-1-222 0 0,1 1 123 0 0,0 0 0 0 0,1 0 0 0 0,-1-1 0 0 0,6-1-123 0 0,22 2-1732 0 0,-26 0-177 0 0,-2-1-5596 0 0</inkml:trace>
  <inkml:trace contextRef="#ctx0" brushRef="#br0" timeOffset="13335.954">375 273 920 0 0,'0'0'320'0'0,"0"0"1008"0"0,0 0 441 0 0,0 0 88 0 0,0 0-106 0 0,0 0-531 0 0,0 0-237 0 0,0 0-45 0 0,0 0-42 0 0,0 0-142 0 0,0 0-68 0 0,0 0-12 0 0,0 0 19 0 0,0 0 91 0 0,0 0 43 0 0,0 0 4 0 0,0 0-41 0 0,0 0-181 0 0,21 3 1810 0 0,-15-4-2245 0 0,-1 1 0 0 0,1-1 0 0 0,-1-1 1 0 0,1 1-1 0 0,-1-1 0 0 0,0 0 0 0 0,1 0 0 0 0,-1 0 1 0 0,0-1-1 0 0,4-2-174 0 0,26-21-4266 0 0,-33 25 2828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0T19:13:32.3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242 72 1840 0 0,'1'0'133'0'0,"4"0"202"0"0,-3 0 514 0 0,1-1 0 0 0,-1 1 0 0 0,0 0-1 0 0,0-1 1 0 0,0 0 0 0 0,0 1 0 0 0,1-1 0 0 0,-1 0 0 0 0,0 0 0 0 0,0 0 0 0 0,-1 0-1 0 0,1-1 1 0 0,1 0-849 0 0,12-11 2661 0 0,-14 12-2532 0 0,-1 0 0 0 0,1 1 1 0 0,0-1-1 0 0,-1 0 1 0 0,1 0-1 0 0,-1 0 1 0 0,0 0-1 0 0,1 0 1 0 0,-1 0-1 0 0,0 0 1 0 0,1 0-1 0 0,-1 0 1 0 0,0 0-1 0 0,0 0 1 0 0,0 0-1 0 0,0 0 1 0 0,0 0-1 0 0,0 0 1 0 0,0 0-1 0 0,0 0 1 0 0,0 0-1 0 0,-1 0 1 0 0,1 0-1 0 0,0 0 1 0 0,-1 0-1 0 0,1 1 1 0 0,-1-1-1 0 0,1 0 1 0 0,-1 0-1 0 0,1 0 1 0 0,-1 0-1 0 0,1 0 1 0 0,-1 1-1 0 0,0-2-129 0 0,0 1 16 0 0,0 0 0 0 0,0 0 0 0 0,0 0-1 0 0,0 0 1 0 0,-1 0 0 0 0,1 0 0 0 0,0 0 0 0 0,0 1 0 0 0,-1-1-1 0 0,1 0 1 0 0,0 1 0 0 0,-1-1 0 0 0,1 0 0 0 0,0 1 0 0 0,-1 0-1 0 0,1-1 1 0 0,-1 1 0 0 0,1 0 0 0 0,-1 0 0 0 0,1 0 0 0 0,-1 0-1 0 0,1 0 1 0 0,-1 0 0 0 0,0 0-16 0 0,-26 6 159 0 0,22-5-110 0 0,0 0 0 0 0,0 0 0 0 0,0 0 0 0 0,0 1 0 0 0,0 0-1 0 0,0 0 1 0 0,-5 3-49 0 0,-13 8 105 0 0,20-12-89 0 0,1 0 0 0 0,0 0 0 0 0,0 1 0 0 0,0 0 0 0 0,0-1 0 0 0,0 1 0 0 0,0 0 0 0 0,0 0 0 0 0,0 1-1 0 0,1-1 1 0 0,-1 0 0 0 0,1 1 0 0 0,0 0 0 0 0,0-1 0 0 0,0 1 0 0 0,0 0 0 0 0,-1 1-16 0 0,1 2 52 0 0,-1 0 0 0 0,0-1 0 0 0,-1 0 0 0 0,-2 4-52 0 0,-10 15 235 0 0,0 4 73 0 0,9-17-56 0 0,0 1-1 0 0,1 0 0 0 0,1 0 1 0 0,0 0-1 0 0,-2 9-251 0 0,5-14 117 0 0,-2 8 220 0 0,0 0-1 0 0,1 1 0 0 0,0 10-336 0 0,3-22 75 0 0,0 1 0 0 0,0 0 0 0 0,0 0 0 0 0,1 0 0 0 0,0-1 0 0 0,0 1 0 0 0,0 0 0 0 0,0 0 0 0 0,1-1 0 0 0,0 1 0 0 0,0-1 0 0 0,0 0 0 0 0,0 1 0 0 0,1-1-75 0 0,3 6 134 0 0,1 0 0 0 0,1-1-1 0 0,0 0 1 0 0,0 0 0 0 0,1 0-1 0 0,0-1 1 0 0,1 0-134 0 0,-3-3 79 0 0,0-1 1 0 0,0 0-1 0 0,1 0 0 0 0,0 0 0 0 0,0-1 0 0 0,0 0 1 0 0,0-1-1 0 0,0 1 0 0 0,0-2 0 0 0,5 1-79 0 0,-1 0-172 0 0,0 0-1 0 0,0-1 1 0 0,0-1-1 0 0,0 0 0 0 0,0 0 1 0 0,0-2-1 0 0,0 1 1 0 0,-1-1-1 0 0,1-1 1 0 0,0 0-1 0 0,-1-1 1 0 0,11-4 172 0 0,-12 1-1188 0 0,-3-2-18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0T19:13:30.4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 94 4144 0 0,'0'0'319'0'0,"0"0"35"0"0,0 0 930 0 0,0 0 424 0 0,0 0 85 0 0,0 0-97 0 0,0 0-490 0 0,0 0-218 0 0,0 0-42 0 0,0 0-27 0 0,0 0-80 0 0,0 0-37 0 0,0 0-9 0 0,0 0-17 0 0,7 7 608 0 0,-5-1-1038 0 0,0 1 0 0 0,-1-1 0 0 0,0 0-1 0 0,0 1 1 0 0,0-1 0 0 0,0 1 0 0 0,-1-1-1 0 0,-1 1 1 0 0,1 4-346 0 0,0 26 735 0 0,16 88 313 0 0,-13-87-952 0 0,-3-25-70 0 0,1 0 0 0 0,1 0 0 0 0,0 0-1 0 0,0-1 1 0 0,3 6-26 0 0,-4-15-6 0 0,-1 1 0 0 0,1-1-1 0 0,-1 1 1 0 0,1-1 0 0 0,-1 1 0 0 0,0 2 6 0 0,0-1-76 0 0,0-4-77 0 0,0-1-21 0 0,0 0-207 0 0,0 0-862 0 0,0 0-373 0 0,3 4-72 0 0</inkml:trace>
  <inkml:trace contextRef="#ctx0" brushRef="#br0" timeOffset="637.215">1 131 4608 0 0,'0'0'353'0'0,"3"-15"3882"0"0,1 9-2827 0 0,-1-1 0 0 0,1 1 0 0 0,0 0 1 0 0,0 0-1 0 0,0 1 0 0 0,6-6-1408 0 0,-3 3 388 0 0,1 1 1 0 0,0 0 0 0 0,0 1-1 0 0,0 0 1 0 0,1 0-1 0 0,0 1 1 0 0,4-2-389 0 0,-4 3 209 0 0,0 1-1 0 0,0 0 1 0 0,0 1 0 0 0,0 0 0 0 0,4 0-209 0 0,-11 2 28 0 0,0 0 0 0 0,0-1 0 0 0,0 1 0 0 0,0 0 0 0 0,0 1 0 0 0,0-1 0 0 0,0 0 0 0 0,0 1 0 0 0,1-1 0 0 0,-2 1 0 0 0,1-1 0 0 0,0 1 0 0 0,0 0 0 0 0,0 0 0 0 0,0 0 0 0 0,0 0 0 0 0,-1 0 0 0 0,1 1 0 0 0,0-1 0 0 0,-1 0 0 0 0,1 1 0 0 0,-1-1 0 0 0,0 1 0 0 0,1-1 0 0 0,0 3-28 0 0,-1-2 13 0 0,1 0 0 0 0,-1 1-1 0 0,0-1 1 0 0,0 1 0 0 0,0-1 0 0 0,0 1-1 0 0,-1-1 1 0 0,1 1 0 0 0,0 0 0 0 0,-1-1-1 0 0,0 1 1 0 0,0 0 0 0 0,0-1 0 0 0,0 1-1 0 0,0 0 1 0 0,-1-1 0 0 0,1 1 0 0 0,-1-1-1 0 0,0 3-12 0 0,-27 74 1256 0 0,28-76-1201 0 0,-1-1 0 0 0,0 1 0 0 0,-1-1 0 0 0,1 1-1 0 0,0-1 1 0 0,-1 0 0 0 0,1 1 0 0 0,-2 0-55 0 0,-11 19 132 0 0,14-21-79 0 0,0-1 11 0 0,0 0-63 0 0,0 1-1 0 0,0-1 1 0 0,0 1-1 0 0,0-1 1 0 0,0 1-1 0 0,0-1 1 0 0,0 1-1 0 0,0-1 1 0 0,1 1-1 0 0,-1-1 1 0 0,0 0-1 0 0,0 1 1 0 0,1-1-1 0 0,-1 1 1 0 0,0-1-1 0 0,0 0 1 0 0,1 1-1 0 0,-1-1 1 0 0,1 0-1 0 0,-1 1 1 0 0,0-1-1 0 0,1 0 1 0 0,-1 1-1 0 0,20 8-136 0 0,-14-6 119 0 0,22 9 25 0 0,-12-6-2 0 0,-1 0-1 0 0,0 2 0 0 0,0 0 0 0 0,9 6-5 0 0,-20-10 1 0 0,0-1-1 0 0,0 1 1 0 0,0-1-1 0 0,0 1 1 0 0,-1 0-1 0 0,1 0 1 0 0,-1 1-1 0 0,0-1 1 0 0,0 1-1 0 0,-1-1 1 0 0,1 1-1 0 0,-1 0 1 0 0,0 0-1 0 0,-1 0 1 0 0,1 0-1 0 0,0 5 0 0 0,-1-6 27 0 0,-1-1 1 0 0,0 0-1 0 0,0 1 0 0 0,0-1 0 0 0,0 0 1 0 0,-1 0-1 0 0,1 1 0 0 0,-1-1 0 0 0,0 0 1 0 0,0 0-1 0 0,0 1 0 0 0,0-1 0 0 0,0 0 1 0 0,-1 0-1 0 0,1-1 0 0 0,-1 1 0 0 0,0 0 0 0 0,0 0 1 0 0,0-1-1 0 0,0 1 0 0 0,-1-1-27 0 0,-6 7 223 0 0,-1 0 0 0 0,-1 0 0 0 0,1-1 0 0 0,-9 4-223 0 0,2 0 152 0 0,10-8-50 0 0,0 1-1 0 0,0-1 0 0 0,0 0 0 0 0,0 0 1 0 0,-1-1-1 0 0,1 0 0 0 0,-1-1 1 0 0,0 1-1 0 0,0-1-101 0 0,5-2-24 0 0,-1 1 0 0 0,1-1 0 0 0,0 0 1 0 0,0 0-1 0 0,-1 0 0 0 0,1 0 0 0 0,0-1 0 0 0,0 1 0 0 0,0-1 0 0 0,0 0 0 0 0,-1 0 1 0 0,1 0-1 0 0,0 0 0 0 0,0 0 0 0 0,1-1 0 0 0,-1 0 0 0 0,0 1 0 0 0,0-1 0 0 0,1 0 1 0 0,-1 0-1 0 0,1 0 0 0 0,0-1 0 0 0,-1 1 24 0 0,-2-4-514 0 0,-3-3-2067 0 0,3 1-2823 0 0,-1-7-2211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6T18:26:25.69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154 77 2760 0 0,'0'0'512'0'0,"0"0"1109"0"0,0 0 488 0 0,0 0 99 0 0,0 0-165 0 0,15-8 2392 0 0,-14 7-4069 0 0,0 1-224 0 0,-1-1 1 0 0,1 1-1 0 0,-1-1 0 0 0,1 1 0 0 0,-1-1 1 0 0,1 1-1 0 0,-1-1 0 0 0,0 1 1 0 0,1-1-1 0 0,-1 1 0 0 0,0-1 1 0 0,0 1-1 0 0,1-1 0 0 0,-1 0 1 0 0,0 1-1 0 0,0-1 0 0 0,0 1 0 0 0,0-2-142 0 0,0 2 430 0 0,0-23 1740 0 0,-5 18-1447 0 0,4 4-625 0 0,0-1 0 0 0,-1 1-1 0 0,1 0 1 0 0,0 0 0 0 0,-1 0 0 0 0,1 0 0 0 0,-1 0 0 0 0,1 0 0 0 0,-1 0 0 0 0,-1 0-98 0 0,2 0 23 0 0,0 1 1 0 0,-1-1-1 0 0,1 1 0 0 0,0-1 1 0 0,-1 1-1 0 0,1-1 1 0 0,0 1-1 0 0,-1 0 1 0 0,1 0-1 0 0,0 0 1 0 0,-1 0-1 0 0,1 0 0 0 0,-1 0 1 0 0,1 0-1 0 0,0 0 1 0 0,-1 0-1 0 0,1 1 1 0 0,0-1-1 0 0,-1 1 1 0 0,1-1-1 0 0,0 1 0 0 0,-1-1 1 0 0,1 1-1 0 0,0 0 1 0 0,0-1-1 0 0,0 1 1 0 0,0 0-1 0 0,0 0 1 0 0,0 0-24 0 0,0-1-9 0 0,-5 3 139 0 0,1 1 0 0 0,-1 0 0 0 0,1-1 0 0 0,0 2 0 0 0,0-1-1 0 0,0 0 1 0 0,0 1 0 0 0,1 0 0 0 0,0 0 0 0 0,-1 1-130 0 0,-3 7 46 0 0,1-1-1 0 0,0 1 0 0 0,1 1 1 0 0,1-1-1 0 0,0 1 0 0 0,-3 12-45 0 0,4-11 25 0 0,2-9 18 0 0,0 0 0 0 0,0 0 0 0 0,1 1 0 0 0,0-1 0 0 0,0 0 1 0 0,1 1-1 0 0,0-1 0 0 0,0 1 0 0 0,0-1 0 0 0,2 6-43 0 0,-2-9 32 0 0,0-1-1 0 0,0 0 1 0 0,1 0 0 0 0,-1 0-1 0 0,1 0 1 0 0,0 0 0 0 0,-1 0-1 0 0,1 0 1 0 0,0 0-1 0 0,0 0 1 0 0,0 0 0 0 0,1 0-1 0 0,-1-1 1 0 0,0 1-1 0 0,1 0 1 0 0,-1-1 0 0 0,1 1-1 0 0,-1-1 1 0 0,1 1 0 0 0,0-1-1 0 0,1 1-31 0 0,12 11 332 0 0,-5-8-58 0 0,1 0 1 0 0,-1-1-1 0 0,6 1-274 0 0,-3-1-77 0 0,0 0 0 0 0,-1 1 0 0 0,0 1 1 0 0,0 0-1 0 0,0 1 77 0 0,-10-7-460 0 0,-1 1 0 0 0,1-1-1 0 0,-1 0 1 0 0,0 0 0 0 0,1 0 0 0 0,-1-1 0 0 0,1 1 0 0 0,-1 0 0 0 0,0 0 0 0 0,1-1 0 0 0,-1 1-1 0 0,1-1 1 0 0,-1 1 0 0 0,1-1 460 0 0,0 0-2818 0 0,5-4-4852 0 0</inkml:trace>
  <inkml:trace contextRef="#ctx0" brushRef="#br0" timeOffset="7025.392">287 86 8896 0 0,'0'0'406'0'0,"0"0"-4"0"0,-1-8 1964 0 0,1 6-1870 0 0,0-1 0 0 0,1 1 1 0 0,-1 0-1 0 0,0-1 0 0 0,1 1 0 0 0,-1 0 0 0 0,1 0 0 0 0,0 0 0 0 0,0 0 0 0 0,-1-1 0 0 0,1 1 0 0 0,1 0-496 0 0,-1 0 690 0 0,-1 2-61 0 0,0 0-12 0 0,0 0-38 0 0,0 0-156 0 0,0 0-67 0 0,0 0-18 0 0,0 0-27 0 0,0 0-107 0 0,0 0-48 0 0,0 0-11 0 0,0 3-14 0 0,-1 10-80 0 0,-1 1 0 0 0,0-1 0 0 0,0 0 0 0 0,-2 3-51 0 0,-4 18 92 0 0,-31 123 541 0 0,31-132-488 0 0,6-21-116 0 0,0 1 0 0 0,1-1 0 0 0,-1 1 0 0 0,1-1 0 0 0,0 1 0 0 0,1-1 0 0 0,-1 4-29 0 0,-5 18 0 0 0,5-23-201 0 0,1 0 0 0 0,0-1 0 0 0,-1 1 0 0 0,0-1 0 0 0,0 1 0 0 0,0-1 0 0 0,0 0 0 0 0,0 1 0 0 0,0-1 0 0 0,0 0 0 0 0,-1 0 0 0 0,0 2 201 0 0,-4 3-1005 0 0,6-6-1572 0 0,0-1-4116 0 0</inkml:trace>
  <inkml:trace contextRef="#ctx0" brushRef="#br0" timeOffset="7411.036">284 86 3224 0 0,'0'0'587'0'0,"0"0"1252"0"0,0 0 548 0 0,0 0 114 0 0,0 0-165 0 0,0 0-792 0 0,0 0-346 0 0,7-6 985 0 0,-6 6-2149 0 0,-1 0 0 0 0,1 0 0 0 0,-1 0 0 0 0,0 0 0 0 0,1 0 0 0 0,-1 0 0 0 0,0 0 0 0 0,1 0 0 0 0,-1 0 0 0 0,1 0 0 0 0,-1 0 0 0 0,0 0 0 0 0,1 0 0 0 0,-1 0 0 0 0,0 1 0 0 0,1-1 0 0 0,-1 0 0 0 0,0 0 0 0 0,1 0 0 0 0,-1 0 0 0 0,0 1 0 0 0,0-1 0 0 0,1 0 0 0 0,-1 0 0 0 0,0 1-1 0 0,0-1 1 0 0,1 0 0 0 0,-1 1 0 0 0,0-1 0 0 0,0 0 0 0 0,0 1 0 0 0,1-1 0 0 0,-1 0 0 0 0,0 1-34 0 0,9 20 1937 0 0,3 25 691 0 0,-7-23-2026 0 0,2 0 1 0 0,1 0-1 0 0,9 20-602 0 0,14 43-151 0 0,-19-54 261 0 0,-12-31-104 0 0,0 0 1 0 0,0 0-1 0 0,1 0 1 0 0,-1 0-1 0 0,0 0 1 0 0,1 0-1 0 0,-1 0 1 0 0,1 0-1 0 0,-1 0 1 0 0,1-1-1 0 0,-1 1 1 0 0,1 0-1 0 0,0 0 1 0 0,-1-1-1 0 0,1 1 1 0 0,0 0-7 0 0,-1-1-1 0 0,1 1 1 0 0,-1-1 0 0 0,0 1 0 0 0,1-1-1 0 0,-1 1 1 0 0,0-1 0 0 0,0 0-1 0 0,0 1 1 0 0,1-1 0 0 0,-1 1 0 0 0,0-1-1 0 0,0 1 1 0 0,0-1 0 0 0,0 1 0 0 0,0-1-1 0 0,0 1 1 0 0,0-1 0 0 0,0 1-1 0 0,0-1 1 0 0,0 1 0 0 0,0-1 0 0 0,0 1-1 0 0,0-1 1 0 0,-1 1 0 0 0,1-1 0 0 0,0 2-172 0 0,0-2-56 0 0,0 0-11 0 0,0 0-245 0 0,0 0-1025 0 0,0 1-451 0 0,0 2-87 0 0</inkml:trace>
  <inkml:trace contextRef="#ctx0" brushRef="#br0" timeOffset="7744.3">164 332 11312 0 0,'0'0'521'0'0,"0"0"-12"0"0,0 0-162 0 0,0 0 528 0 0,19-9 3640 0 0,-11 4-3634 0 0,0 0-1 0 0,0 1 0 0 0,1 0 0 0 0,0 0 0 0 0,0 1 1 0 0,5-1-881 0 0,12-2 988 0 0,0 2 0 0 0,18-1-988 0 0,-26 3-338 0 0,12-7-3031 0 0,-23 7 1626 0 0</inkml:trace>
  <inkml:trace contextRef="#ctx0" brushRef="#br0" timeOffset="8078.257">449 98 1840 0 0,'0'0'83'0'0,"0"0"473"0"0,0 0 1945 0 0,0 0 848 0 0,0 0 166 0 0,2 3 898 0 0,5 9-2107 0 0,3 26-491 0 0,54 168 1484 0 0,-63-204-3757 0 0,1 3 1060 0 0,-1-2-8749 0 0,-1-3 1385 0 0</inkml:trace>
  <inkml:trace contextRef="#ctx0" brushRef="#br0" timeOffset="8510.92">439 191 12408 0 0,'0'0'50'0'0,"1"-1"1"0"0,-1 1-1 0 0,1-1 1 0 0,-1 1-1 0 0,1-1 1 0 0,-1 1 0 0 0,1-1-1 0 0,-1 0 1 0 0,0 1-1 0 0,1-1 1 0 0,-1 1-1 0 0,0-1 1 0 0,0 0 0 0 0,1 1-1 0 0,-1-1 1 0 0,0 0-1 0 0,0 0 1 0 0,0 1-1 0 0,0-1 1 0 0,0 0-51 0 0,5-12 338 0 0,-3 11-293 0 0,-1-1-1 0 0,1 0 1 0 0,-1 0 0 0 0,0 0-1 0 0,1 0 1 0 0,-1 0 0 0 0,0-3-45 0 0,0 3 444 0 0,0-1 1 0 0,0 0 0 0 0,1 1-1 0 0,-1-1 1 0 0,1 0 0 0 0,0 1-1 0 0,2-3-444 0 0,20-29 2191 0 0,-8 17-611 0 0,-10 10-989 0 0,1 0 1 0 0,0 1-1 0 0,1 0 0 0 0,3-2-591 0 0,-8 7 174 0 0,-1 0-1 0 0,1 0 1 0 0,0 1-1 0 0,0-1 1 0 0,0 1-1 0 0,0-1 1 0 0,0 1 0 0 0,0 0-1 0 0,1 0 1 0 0,0 0-174 0 0,-2 1-16 0 0,0 0 0 0 0,0 0 0 0 0,0 0 0 0 0,0 0 0 0 0,0 1 0 0 0,0-1 0 0 0,0 0 0 0 0,0 1 0 0 0,0-1 0 0 0,-1 1 0 0 0,1 0 0 0 0,0 0 0 0 0,0 0 0 0 0,-1 0 0 0 0,1 0 0 0 0,0 0 0 0 0,-1 0 0 0 0,1 1 16 0 0,1 0 27 0 0,-1 0 1 0 0,1 0-1 0 0,-1 1 1 0 0,1-1-1 0 0,-1 1 1 0 0,0 0-1 0 0,0-1 1 0 0,-1 1-1 0 0,1 0 1 0 0,0 0-1 0 0,-1 0 1 0 0,0 0-1 0 0,0 1 1 0 0,0-1-1 0 0,0 0 1 0 0,0 0-1 0 0,-1 1 1 0 0,1-1-1 0 0,-1 0 1 0 0,0 1-1 0 0,0-1-27 0 0,0 6 16 0 0,-1 0 0 0 0,0 0 0 0 0,0 0 0 0 0,-1 0 0 0 0,0-1 0 0 0,0 1 0 0 0,-1-1 0 0 0,0 1 0 0 0,-1-1 0 0 0,0 0 0 0 0,0-1 0 0 0,-1 1 0 0 0,0 0 0 0 0,-5 5-16 0 0,7-10 9 0 0,1-1 0 0 0,-1 0 0 0 0,0 0 0 0 0,0 0 0 0 0,0 0 0 0 0,-1 0 0 0 0,1-1 0 0 0,0 1 0 0 0,-1-1 0 0 0,-1 1-9 0 0,-38 9-1379 0 0,34-11-746 0 0,0 0-5916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0T19:13:28.9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141 91 4520 0 0,'0'0'201'0'0,"0"0"-3"0"0,3-4 489 0 0,0 1 0 0 0,0-1 0 0 0,-1 0 1 0 0,0 0-1 0 0,0-1 0 0 0,0 1 0 0 0,1-4-687 0 0,7-14 2403 0 0,10-9 3160 0 0,-19 29-5119 0 0,-1 2-52 0 0,0 0-28 0 0,0 0-4 0 0,0 0-6 0 0,-1 22 915 0 0,-1-15-1016 0 0,0 0 1 0 0,0-1-1 0 0,-1 1 0 0 0,-3 5-253 0 0,-5 15 450 0 0,-4 16 648 0 0,-7 13-1098 0 0,-11 29 544 0 0,5 4-120 0 0,-29 86 51 0 0,51-147-149 0 0,4-19-2348 0 0,0 0-4054 0 0,2-9-370 0 0</inkml:trace>
  <inkml:trace contextRef="#ctx0" brushRef="#br0" timeOffset="430.529">154 76 4144 0 0,'0'0'191'0'0,"0"-6"26"0"0,0 1 131 0 0,0 4 1454 0 0,0 1 613 0 0,0 0 118 0 0,0 0-230 0 0,0 0-1066 0 0,0 0-462 0 0,0 0-95 0 0,0 0-50 0 0,0 0-119 0 0,0 0-51 0 0,4 15 868 0 0,-1 4-353 0 0,-1-1 1 0 0,-1 1-1 0 0,-1 4-975 0 0,0-5 702 0 0,1 0-1 0 0,1 1 1 0 0,2 12-702 0 0,27 109 1554 0 0,-29-131-1519 0 0,1 0 0 0 0,0 0 0 0 0,1 0-1 0 0,3 6-34 0 0,8 22 107 0 0,-12-31-166 0 0,-1 0 0 0 0,1 0 0 0 0,0-1 0 0 0,1 0 0 0 0,-1 1 1 0 0,1-1-1 0 0,0-1 0 0 0,0 1 59 0 0,-2-4-135 0 0,3 5-5483 0 0,-4-5-1891 0 0</inkml:trace>
  <inkml:trace contextRef="#ctx0" brushRef="#br0" timeOffset="811.102">45 387 14800 0 0,'0'0'678'0'0,"0"0"-14"0"0,0 0-267 0 0,9-1 1541 0 0,22-9 1115 0 0,-6 2-1918 0 0,0 1-1 0 0,4 0-1134 0 0,17-2-797 0 0,-30 5 194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0T19:13:42.5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143 16 11976 0 0,'0'0'266'0'0,"0"0"44"0"0,0 0 15 0 0,0 0-26 0 0,4-5 66 0 0,-4 2 2350 0 0,-1 3-2643 0 0,0-1 0 0 0,1 0 0 0 0,-1 1 0 0 0,0-1 0 0 0,0 0 0 0 0,1 1 0 0 0,-1-1 0 0 0,0 1 0 0 0,0 0 0 0 0,0-1 0 0 0,0 1 0 0 0,1 0 0 0 0,-1-1 0 0 0,0 1 0 0 0,0 0 0 0 0,0 0 0 0 0,0 0 0 0 0,0 0 0 0 0,0 0 0 0 0,0 0 0 0 0,0 0 0 0 0,0 0 0 0 0,0 0 0 0 0,0 0 0 0 0,1 0 0 0 0,-1 1 0 0 0,0-1 0 0 0,0 0 0 0 0,0 1 0 0 0,0-1 0 0 0,0 1 0 0 0,1-1 0 0 0,-1 1 0 0 0,0-1-71 0 0,-35 23 239 0 0,27-17-119 0 0,3-1-105 0 0,0 0-1 0 0,0 1 0 0 0,0-1 1 0 0,0 1-1 0 0,-1 3-15 0 0,3-3 66 0 0,1 0 0 0 0,0 0 0 0 0,0 1 0 0 0,1-1-1 0 0,0 1 1 0 0,0-1 0 0 0,1 1 0 0 0,-1 0 0 0 0,1 0-1 0 0,0 3-65 0 0,-3 19 422 0 0,2-21-228 0 0,0 1-1 0 0,1 0 0 0 0,0 0 0 0 0,0 0 0 0 0,1 0 1 0 0,0 0-1 0 0,1 0 0 0 0,0 0 0 0 0,1 0 1 0 0,0 0-1 0 0,0 0 0 0 0,1 0-193 0 0,-2-6 45 0 0,1-1 0 0 0,-1 0 0 0 0,1 1 0 0 0,0-1 0 0 0,0 0 1 0 0,0 0-1 0 0,0 0 0 0 0,0 0 0 0 0,1-1 0 0 0,-1 1 0 0 0,1 0 0 0 0,-1-1 0 0 0,1 0 0 0 0,-1 0 0 0 0,1 0 1 0 0,2 1-46 0 0,7 2 164 0 0,-1-1 1 0 0,1-1 0 0 0,5 1-165 0 0,-15-3 17 0 0,4 1 46 0 0,0 0 0 0 0,0-1-1 0 0,0 0 1 0 0,0 0 0 0 0,0-1 0 0 0,1 1-1 0 0,-1-1 1 0 0,3-1-63 0 0,-5 1-148 0 0,0-1-1 0 0,-1 1 0 0 0,0-1 1 0 0,1 1-1 0 0,-1-1 1 0 0,3-2 148 0 0,-4 2-471 0 0,0 1 1 0 0,1-1 0 0 0,-1 0-1 0 0,0 0 1 0 0,-1 0 0 0 0,1 0-1 0 0,0-1 1 0 0,-1 1 0 0 0,2-2 470 0 0,0-5-7073 0 0</inkml:trace>
  <inkml:trace contextRef="#ctx0" brushRef="#br0" timeOffset="649.858">370 107 920 0 0,'24'-12'1169'0'0,"-23"11"-884"0"0,0 1 0 0 0,-1-1-1 0 0,1 1 1 0 0,-1-1 0 0 0,0 1-1 0 0,1-1 1 0 0,-1 0 0 0 0,1 1 0 0 0,-1-1-1 0 0,0 1 1 0 0,1-1 0 0 0,-1 0-1 0 0,0 1 1 0 0,0-1 0 0 0,0 0-1 0 0,1 1 1 0 0,-1-1 0 0 0,0 0-1 0 0,0 1 1 0 0,0-1 0 0 0,0 0-285 0 0,0 0 2350 0 0,0 1-856 0 0,0 0-1316 0 0,0-1 0 0 0,0 0 0 0 0,0 1 0 0 0,0-1 0 0 0,0 0 1 0 0,0 1-1 0 0,0-1 0 0 0,0 1 0 0 0,0-1 0 0 0,-1 0 0 0 0,1 1 1 0 0,0-1-1 0 0,0 0 0 0 0,-1 1 0 0 0,1-1 0 0 0,0 1 0 0 0,-1-1 0 0 0,1 1 1 0 0,0-1-1 0 0,-1 1 0 0 0,1-1 0 0 0,-1 1 0 0 0,1-1 0 0 0,-1 1 1 0 0,1 0-1 0 0,-1-1 0 0 0,1 1 0 0 0,-1 0 0 0 0,0-1-178 0 0,0 0 19 0 0,0 0 0 0 0,-1 0 0 0 0,1 1 0 0 0,0-1 0 0 0,-1 0 0 0 0,1 0 0 0 0,0 1 0 0 0,-1-1 0 0 0,1 1 0 0 0,-1-1 0 0 0,1 1 0 0 0,-1 0 0 0 0,1 0 0 0 0,-1-1 0 0 0,1 1 0 0 0,-1 0 0 0 0,1 0-1 0 0,-2 1-18 0 0,-1-1 103 0 0,0 1-1 0 0,0 0 0 0 0,0 0 0 0 0,0 0 0 0 0,0 0 0 0 0,0 1 0 0 0,0 0 0 0 0,0-1 0 0 0,1 1 1 0 0,-1 1-1 0 0,0-1 0 0 0,1 1 0 0 0,0-1 0 0 0,0 1 0 0 0,0 0 0 0 0,0 0 0 0 0,0 0 0 0 0,0 1 0 0 0,-1 2-102 0 0,-3 4 141 0 0,0 0 0 0 0,2 1 0 0 0,-1-1 0 0 0,1 1 0 0 0,1 0 0 0 0,0 1 0 0 0,0-1-141 0 0,2-4 136 0 0,1 0-1 0 0,0 1 1 0 0,0-1 0 0 0,1 0-1 0 0,0 1 1 0 0,0-1 0 0 0,0 0-1 0 0,1 0 1 0 0,0 1 0 0 0,1-1-1 0 0,0 0 1 0 0,1 3-136 0 0,-2-7 54 0 0,0 0 0 0 0,1 0 0 0 0,-1 0 0 0 0,1-1 0 0 0,0 1 0 0 0,0 0 0 0 0,0-1 0 0 0,0 1 0 0 0,0-1 0 0 0,0 1 1 0 0,1-1-1 0 0,-1 0 0 0 0,1 0 0 0 0,0 0 0 0 0,0-1 0 0 0,-1 1 0 0 0,1-1 0 0 0,0 1 0 0 0,0-1 0 0 0,1 0 0 0 0,-1 0 0 0 0,0 0 0 0 0,0-1 0 0 0,0 1 0 0 0,1-1 0 0 0,-1 1 0 0 0,0-1 0 0 0,2 0-54 0 0,-1 0 61 0 0,0 0 0 0 0,0 0 0 0 0,0 0 0 0 0,-1-1 1 0 0,1 1-1 0 0,0-1 0 0 0,0 0 0 0 0,0 0 0 0 0,-1 0 0 0 0,1 0 0 0 0,-1-1 0 0 0,1 0 0 0 0,-1 1 0 0 0,1-1 0 0 0,-1-1 0 0 0,0 1 0 0 0,0 0 0 0 0,0-1 0 0 0,2-1-61 0 0,6-7 195 0 0,-9 10-173 0 0,0 0 1 0 0,-1 0-1 0 0,1-1 1 0 0,-1 1-1 0 0,1 0 0 0 0,-1-1 1 0 0,0 0-1 0 0,0 1 0 0 0,1-1 1 0 0,-1 0-1 0 0,0 1 1 0 0,-1-1-1 0 0,1 0 0 0 0,0-1-22 0 0,1-1 12 0 0,-1-1-1 0 0,0 0 0 0 0,0 1 1 0 0,-1-1-1 0 0,1 0 0 0 0,-1 0 1 0 0,0 1-1 0 0,0-1 0 0 0,-1 0 1 0 0,1 0-1 0 0,-1 1 0 0 0,0-1 1 0 0,0 0-1 0 0,-1 1 0 0 0,1-1 1 0 0,-1 1-1 0 0,0 0 0 0 0,-1-1 1 0 0,1 1-1 0 0,-1 0-11 0 0,-13-24-824 0 0,11 11-3160 0 0,5 13-3590 0 0</inkml:trace>
  <inkml:trace contextRef="#ctx0" brushRef="#br0" timeOffset="1377.668">511 35 1840 0 0,'3'4'157'0'0,"-1"-2"9050"0"0,0 0-8815 0 0,0 0 1 0 0,-1 0 0 0 0,1 1 0 0 0,-1-1 0 0 0,0 1-1 0 0,1-1 1 0 0,-1 1 0 0 0,0-1 0 0 0,0 1-1 0 0,-1 0 1 0 0,1-1 0 0 0,-1 1 0 0 0,1 0 0 0 0,-1 0-1 0 0,0-1 1 0 0,0 1 0 0 0,0 2-393 0 0,-1 9 645 0 0,-1-1 0 0 0,0 0 0 0 0,-2 6-645 0 0,-4 22 1510 0 0,6-11-759 0 0,-3-1 1 0 0,-3 13-752 0 0,8-42 11 0 0,0 0 1 0 0,0 0 0 0 0,1 0 0 0 0,-1 0 0 0 0,0 0-1 0 0,0 0 1 0 0,0 0 0 0 0,0 0 0 0 0,0 0 0 0 0,0 0-1 0 0,0 0 1 0 0,0 0 0 0 0,0 0 0 0 0,0-1 0 0 0,0 1-1 0 0,0 0 1 0 0,0 0 0 0 0,0 0 0 0 0,0 0 0 0 0,0 0-1 0 0,1 0 1 0 0,-1 1 0 0 0,0-1 0 0 0,0 0 0 0 0,0 0-1 0 0,0 0 1 0 0,0 0 0 0 0,0 0 0 0 0,0 0 0 0 0,0 0 0 0 0,0 0-1 0 0,0 0 1 0 0,0 0 0 0 0,0 0 0 0 0,0 0 0 0 0,0 0-1 0 0,0 0 1 0 0,0 0 0 0 0,0 0 0 0 0,0 0 0 0 0,0 0-1 0 0,1 0 1 0 0,-1 0 0 0 0,0 0 0 0 0,0 0 0 0 0,0 0-1 0 0,0 0 1 0 0,0 1 0 0 0,0-1 0 0 0,0 0 0 0 0,0 0-1 0 0,0 0 1 0 0,0 0 0 0 0,0 0 0 0 0,0 0-12 0 0,8-8-132 0 0,8-15-1079 0 0,-13 16 1029 0 0,0 0 1 0 0,0 0-1 0 0,-1 0 0 0 0,0 0 0 0 0,0 0 0 0 0,-1-1 0 0 0,0 1 0 0 0,0-1 182 0 0,0-61-776 0 0,-2 39 367 0 0,5 11 409 0 0,-3 27 135 0 0,0 0-1 0 0,1 0 0 0 0,0 1 0 0 0,0-1 0 0 0,1 0 0 0 0,-1-1 0 0 0,2 1 1 0 0,-1 0-1 0 0,5 5-134 0 0,-2-2 376 0 0,0-1 1 0 0,1-1-1 0 0,0 1 1 0 0,1-1-1 0 0,0 0 0 0 0,0-1 1 0 0,3 2-377 0 0,16 9-43 0 0,-25-18 50 0 0,-1-1 0 0 0,1 1-1 0 0,-1 0 1 0 0,0-1 0 0 0,1 1-1 0 0,-1-1 1 0 0,1 0 0 0 0,-1 1-1 0 0,1-1 1 0 0,-1 0 0 0 0,1 0-1 0 0,-1 0 1 0 0,1 0 0 0 0,-1 0-1 0 0,1 0 1 0 0,-1 0 0 0 0,1-1-1 0 0,-1 1 1 0 0,2-1-7 0 0,7-4 81 0 0,-7 4-55 0 0,0 0-1 0 0,0 0 0 0 0,0-1 0 0 0,-1 1 0 0 0,1-1 0 0 0,-1 0 0 0 0,1 0 0 0 0,-1 0 1 0 0,0 0-1 0 0,1 0 0 0 0,-1 0 0 0 0,0 0 0 0 0,-1-1 0 0 0,3-2-25 0 0,-2-1-13 0 0,1 0 0 0 0,-1 0 0 0 0,0 0 0 0 0,0 0 0 0 0,-1-1-1 0 0,0 1 1 0 0,0 0 0 0 0,0-1 0 0 0,-1 0 13 0 0,5-29-146 0 0,-2 22 148 0 0,-5 17-7 0 0,-4 26 46 0 0,6-22 71 0 0,0 14 305 0 0,0-1-1 0 0,2 0 1 0 0,0 1-1 0 0,3 11-416 0 0,16 78 144 0 0,-18-103-144 0 0,0-2-198 0 0,-3-4-842 0 0,0-1-394 0 0,0 0-1275 0 0,0 0-4797 0 0</inkml:trace>
  <inkml:trace contextRef="#ctx0" brushRef="#br0" timeOffset="1765.101">889 113 6448 0 0,'0'0'498'0'0,"0"0"-131"0"0,-3 16 3449 0 0,0 3-2768 0 0,0-1 0 0 0,2 1 0 0 0,0 0 0 0 0,1 0 0 0 0,2 7-1048 0 0,-1 21 2108 0 0,-5 16-1280 0 0,4-62-1490 0 0,0-1-243 0 0,0 0-657 0 0,0 0-2560 0 0,0 0-1092 0 0</inkml:trace>
  <inkml:trace contextRef="#ctx0" brushRef="#br0" timeOffset="2152.181">851 141 3224 0 0,'0'-4'137'0'0,"1"-1"1"0"0,-1 1 0 0 0,1 0-1 0 0,0 0 1 0 0,0-1-1 0 0,1 1 1 0 0,-1 0 0 0 0,1 0-1 0 0,1-2-137 0 0,12-19 4404 0 0,-12 23-3815 0 0,-1 0-1 0 0,1 1 0 0 0,0-1 1 0 0,0 1-1 0 0,0 0 0 0 0,0-1 1 0 0,-1 1-1 0 0,2 1 0 0 0,-1-1 1 0 0,0 0-1 0 0,2 0-588 0 0,3 0 906 0 0,-7 1-835 0 0,0-1 1 0 0,-1 1 0 0 0,1 0 0 0 0,0 1 0 0 0,0-1 0 0 0,0 0 0 0 0,0 0 0 0 0,0 0 0 0 0,-1 0 0 0 0,1 1 0 0 0,0-1 0 0 0,0 0-1 0 0,0 1 1 0 0,-1-1 0 0 0,1 1 0 0 0,0-1 0 0 0,-1 1 0 0 0,1-1 0 0 0,0 1-72 0 0,15 14 1302 0 0,-8-6-375 0 0,-7-8-780 0 0,0 0-1 0 0,0 0 0 0 0,-1 0 0 0 0,1 1 0 0 0,0-1 0 0 0,0 0 1 0 0,-1 1-1 0 0,1-1 0 0 0,-1 1 0 0 0,1-1 0 0 0,-1 0 1 0 0,1 1-1 0 0,-1-1 0 0 0,0 1 0 0 0,0 0 0 0 0,0-1 0 0 0,0 1-146 0 0,-1 22 802 0 0,-5 3-312 0 0,4-18-21 0 0,0 0 0 0 0,0 0-1 0 0,1 0 1 0 0,0 4-469 0 0,1-12-53 0 0,17 11-418 0 0,-15-11 471 0 0,0 0 0 0 0,0 0 0 0 0,0-1 0 0 0,0 1 0 0 0,0-1 0 0 0,0 0 0 0 0,0 1 0 0 0,0-1 0 0 0,0 0 0 0 0,0 0 0 0 0,2-1 0 0 0,-2 1 0 0 0,1 0 0 0 0,-1 0 0 0 0,1 0 0 0 0,-1 0 0 0 0,1 0 0 0 0,-1 1 0 0 0,1-1 0 0 0,-1 1 0 0 0,1 0 0 0 0,-1-1 0 0 0,0 1 0 0 0,1 0 0 0 0,-1 1 0 0 0,0-1 0 0 0,0 0 0 0 0,0 0 0 0 0,0 1 0 0 0,2 1 0 0 0,-3-2 2 0 0,0 0 0 0 0,0 0-1 0 0,0 0 1 0 0,0 0 0 0 0,0 0 0 0 0,-1 0-1 0 0,1 0 1 0 0,0 0 0 0 0,0 1-1 0 0,-1-1 1 0 0,1 0 0 0 0,-1 1 0 0 0,1-1-1 0 0,-1 0 1 0 0,0 1 0 0 0,1-1-1 0 0,-1 0 1 0 0,0 1 0 0 0,0-1 0 0 0,0 1-1 0 0,0-1 1 0 0,0 0 0 0 0,0 1-1 0 0,0-1 1 0 0,-1 1 0 0 0,1-1 0 0 0,0 0-1 0 0,-1 1 1 0 0,1-1 0 0 0,-1 0-1 0 0,0 1 1 0 0,1-1-2 0 0,-3 3 74 0 0,1 0-1 0 0,-1 0 0 0 0,0 0 0 0 0,0 0 1 0 0,0-1-1 0 0,-1 1 0 0 0,0 0-73 0 0,-68 54 122 0 0,48-40 348 0 0,20-16-502 0 0,1 0 0 0 0,-1 0 1 0 0,1 0-1 0 0,-1 0 0 0 0,0 0 0 0 0,-1 0 32 0 0,-5 1-439 0 0,10-3 405 0 0,0 0 1 0 0,0 0 0 0 0,0 0 0 0 0,0 0 0 0 0,0 0 0 0 0,0 0 0 0 0,-1 0-1 0 0,1 0 1 0 0,0 0 0 0 0,0 0 0 0 0,0 0 0 0 0,0 0 0 0 0,0 0-1 0 0,0 0 1 0 0,-1 0 0 0 0,1 0 0 0 0,0 0 0 0 0,0 0 0 0 0,0 0 0 0 0,0 0-1 0 0,0 0 1 0 0,0 0 0 0 0,0 0 0 0 0,0 0 0 0 0,-1 0 0 0 0,1 0 0 0 0,0 0-1 0 0,0 0 1 0 0,0 0 0 0 0,0 0 0 0 0,0-1 0 0 0,0 1 0 0 0,0 0 0 0 0,0 0-1 0 0,0 0 1 0 0,0 0 0 0 0,0 0 0 0 0,0 0 0 0 0,0 0 0 0 0,0-1 0 0 0,0 1-1 0 0,-1 0 1 0 0,1 0 0 0 0,0 0 0 0 0,0 0 0 0 0,0 0 0 0 0,0 0-1 0 0,0 0 1 0 0,0-1 0 0 0,1 1 0 0 0,-1 0 0 0 0,0 0 0 0 0,0 0 0 0 0,0 0-1 0 0,0 0 1 0 0,0 0 0 0 0,0 0 0 0 0,0 0 0 0 0,0-1 0 0 0,0 1 0 0 0,0 0-1 0 0,0 0 34 0 0,2-6-2032 0 0,2-1-5817 0 0</inkml:trace>
  <inkml:trace contextRef="#ctx0" brushRef="#br0" timeOffset="2515.525">1231 55 6448 0 0,'0'0'498'0'0,"6"-4"-398"0"0,-5 3 3376 0 0,-2 0 3752 0 0,-1 0-7118 0 0,0 1 0 0 0,-1-1 0 0 0,1 1 0 0 0,-1-1 0 0 0,1 1 0 0 0,0 0 0 0 0,-1 0 0 0 0,1 0 0 0 0,-1 0 0 0 0,1 0-1 0 0,-1 1 1 0 0,1-1 0 0 0,-1 1 0 0 0,1-1 0 0 0,-3 2-110 0 0,-39 17 23 0 0,27-11 280 0 0,-6 4 466 0 0,22-11-734 0 0,0 0-1 0 0,0-1 0 0 0,0 1 0 0 0,0-1 1 0 0,0 1-1 0 0,0 0 0 0 0,1 0 1 0 0,-1 0-1 0 0,0-1 0 0 0,0 1 0 0 0,1 0 1 0 0,-1 0-1 0 0,0 0 0 0 0,1 0 1 0 0,-1 0-1 0 0,1 0 0 0 0,0 0 0 0 0,-1 1-34 0 0,1-1 99 0 0,0-1-92 0 0,0 1 1 0 0,-1-1-1 0 0,1 1 1 0 0,0-1-1 0 0,0 0 0 0 0,0 1 1 0 0,0-1-1 0 0,0 1 1 0 0,0-1-1 0 0,0 1 1 0 0,0-1-1 0 0,0 1 0 0 0,0-1 1 0 0,0 0-1 0 0,0 1 1 0 0,0-1-1 0 0,0 1 0 0 0,0-1 1 0 0,0 1-1 0 0,0-1 1 0 0,0 0-1 0 0,1 1 0 0 0,-1-1 1 0 0,0 1-1 0 0,0-1 1 0 0,1 0-1 0 0,-1 1 0 0 0,0-1 1 0 0,0 0-1 0 0,1 1 1 0 0,-1-1-1 0 0,0 0 0 0 0,1 1 1 0 0,-1-1-1 0 0,0 0 1 0 0,1 0-8 0 0,12 13 146 0 0,6-4 106 0 0,0-1 0 0 0,1-2 0 0 0,15 5-252 0 0,-25-9 119 0 0,-3 0 23 0 0,-1-1 1 0 0,1 1 0 0 0,0 0-1 0 0,-1 0 1 0 0,0 1 0 0 0,1 0-1 0 0,-1 0 1 0 0,0 1 0 0 0,0-1-1 0 0,-1 1 1 0 0,1 1 0 0 0,-1-1 0 0 0,0 1-1 0 0,2 2-142 0 0,-5-5 113 0 0,0 1-1 0 0,0 0 0 0 0,0-1 1 0 0,0 1-1 0 0,0 0 0 0 0,-1 0 1 0 0,1 0-1 0 0,-1 1 0 0 0,1 1-112 0 0,-2-3 52 0 0,0 0 0 0 0,0 0 0 0 0,0 0 0 0 0,0 0-1 0 0,-1-1 1 0 0,1 1 0 0 0,0 0 0 0 0,-1 0 0 0 0,1 0 0 0 0,-1 0-1 0 0,0 0 1 0 0,0-1 0 0 0,0 1 0 0 0,1 0 0 0 0,-2-1-1 0 0,1 1 1 0 0,-1 1-52 0 0,-2 3 123 0 0,-1 0 0 0 0,-1-1 0 0 0,1 0 0 0 0,-1 1 0 0 0,1-2-1 0 0,-1 1 1 0 0,-1-1 0 0 0,1 0 0 0 0,-1 0 0 0 0,1 0 0 0 0,-7 1-123 0 0,3-1-286 0 0,-1 0 0 0 0,1-1 0 0 0,-1 0 0 0 0,0-1 1 0 0,1 0-1 0 0,-1-1 0 0 0,-11 0 286 0 0,9-1-1067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0T19:13:37.2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39 25 1840 0 0,'0'0'463'0'0,"0"0"1270"0"0,0 0 553 0 0,0 0 108 0 0,0 0-157 0 0,2 17 1448 0 0,6 22-780 0 0,-1 11-1684 0 0,-3-30-499 0 0,-1-1 1 0 0,-1 19-723 0 0,6 87 1398 0 0,-8-110-1279 0 0,-1-2-137 0 0,1 1-1 0 0,1 0 0 0 0,2 8 19 0 0,0-16-97 0 0,-2-5 86 0 0,-1 0 1 0 0,0-1-1 0 0,1 1 0 0 0,-1 0 1 0 0,1 0-1 0 0,-1 0 0 0 0,0 0 1 0 0,0-1-1 0 0,1 1 0 0 0,-1 0 0 0 0,0 0 1 0 0,0 0-1 0 0,0 0 0 0 0,0 0 1 0 0,0 0-1 0 0,0 0 11 0 0,0 0-689 0 0,0-1-229 0 0,0 0-736 0 0,0 0-2939 0 0,2-2-1259 0 0</inkml:trace>
  <inkml:trace contextRef="#ctx0" brushRef="#br0" timeOffset="377.26">1 116 4144 0 0,'10'-16'94'0'0,"-8"12"440"0"0,0 0 1 0 0,1 0-1 0 0,-1 0 1 0 0,1 1-1 0 0,-1-1 1 0 0,1 1-1 0 0,0 0 1 0 0,1 0-1 0 0,-1 0 1 0 0,0 0-1 0 0,1 1 1 0 0,0-1-1 0 0,3-1-534 0 0,-1 1 573 0 0,-1 1 0 0 0,1-2 0 0 0,0 1 0 0 0,-1-1 0 0 0,0 0 0 0 0,0 0 0 0 0,3-2-573 0 0,3-4 833 0 0,-8 8-697 0 0,-1 1-1 0 0,1 0 1 0 0,0 0 0 0 0,0 0-1 0 0,-1 0 1 0 0,1 0 0 0 0,0 0-1 0 0,0 1 1 0 0,0-1 0 0 0,0 1-1 0 0,0 0 1 0 0,0 0-136 0 0,3 0 251 0 0,1 0-1 0 0,-1 0 1 0 0,0 1 0 0 0,0-1-1 0 0,1 2-250 0 0,-6-2 37 0 0,0 0 0 0 0,0 1 0 0 0,-1-1 0 0 0,1 1 0 0 0,0 0-1 0 0,0-1 1 0 0,0 1 0 0 0,0 0 0 0 0,-1-1 0 0 0,1 1-1 0 0,0 0 1 0 0,-1 0 0 0 0,1 0 0 0 0,0-1 0 0 0,-1 1 0 0 0,1 0-1 0 0,-1 0 1 0 0,0 0 0 0 0,1 0 0 0 0,-1 0 0 0 0,0 0-1 0 0,1 1-36 0 0,2 20 312 0 0,-3-15-243 0 0,-1-1-1 0 0,0 0 1 0 0,0 1 0 0 0,-1-1 0 0 0,1 0 0 0 0,-1 0 0 0 0,-1 0 0 0 0,1 0-1 0 0,-1-1 1 0 0,-1 2-69 0 0,-7 13 215 0 0,-2 0 0 0 0,-4 3-215 0 0,-14 22 190 0 0,25-33-201 0 0,3-8-1 0 0,1 1-1 0 0,-1-1 1 0 0,0 1-1 0 0,0-1 1 0 0,0 0-1 0 0,0 0 1 0 0,-1 0-1 0 0,0 0 1 0 0,0-1-1 0 0,0 0 1 0 0,-2 2 12 0 0,5-4-856 0 0,1-1-247 0 0,0 0-1078 0 0,0 0-4144 0 0</inkml:trace>
  <inkml:trace contextRef="#ctx0" brushRef="#br0" timeOffset="979.843">433 175 8952 0 0,'0'0'406'0'0,"0"0"-4"0"0,0-1-258 0 0,3-4 21 0 0,-2 4 607 0 0,-1 1 256 0 0,2-19 2965 0 0,-2 16-3740 0 0,0 0 1 0 0,-1-1-1 0 0,1 1 0 0 0,-1 0 1 0 0,0-1-1 0 0,0 1 0 0 0,0 0 0 0 0,0 0 1 0 0,-1 0-1 0 0,1 0 0 0 0,-2-2-253 0 0,3 4 34 0 0,-1 0 0 0 0,0 0 0 0 0,1 0 0 0 0,-1 0 0 0 0,0 1 0 0 0,0-1 0 0 0,1 0 0 0 0,-1 0 0 0 0,0 1 0 0 0,0-1 1 0 0,0 0-1 0 0,0 1 0 0 0,0-1 0 0 0,0 1 0 0 0,0-1 0 0 0,0 1 0 0 0,0-1 0 0 0,-1 1 0 0 0,1 0 0 0 0,0 0 0 0 0,0-1 0 0 0,0 1 0 0 0,0 0 0 0 0,0 0 0 0 0,-1 0 0 0 0,1 0 0 0 0,0 0 0 0 0,0 1 0 0 0,0-1 0 0 0,0 0 0 0 0,0 0 0 0 0,0 1 0 0 0,0-1 0 0 0,-1 1 0 0 0,1 0-34 0 0,-6 2 62 0 0,1 0 0 0 0,0 1 0 0 0,0 0 0 0 0,1 0-1 0 0,-1 0 1 0 0,1 1 0 0 0,0 0 0 0 0,0 0 0 0 0,0 0 0 0 0,1 1-1 0 0,-1 0-61 0 0,-27 49 0 0 0,26-41 0 0 0,0 1 0 0 0,1 0 0 0 0,0 0 0 0 0,0 3 0 0 0,4-12 0 0 0,0-1 0 0 0,0 0 0 0 0,1 0 0 0 0,0 1 0 0 0,0-1 0 0 0,0 0 0 0 0,0 1 0 0 0,1-1 0 0 0,0 0 0 0 0,0 1 0 0 0,0-1 0 0 0,1 0 0 0 0,-1 0 0 0 0,3 3 0 0 0,-1-1 0 0 0,-1-4 0 0 0,-1 1 0 0 0,1-1 0 0 0,0 0 0 0 0,0 0 0 0 0,0 0 0 0 0,1 0 0 0 0,-1 0 0 0 0,1 0 0 0 0,-1-1 0 0 0,1 1 0 0 0,0-1 0 0 0,0 0 35 0 0,-1 0 0 0 0,1-1 0 0 0,0 1 0 0 0,-1-1-1 0 0,1 0 1 0 0,0 0 0 0 0,0 0 0 0 0,0 0 0 0 0,0 0 0 0 0,0-1-1 0 0,0 1 1 0 0,0-1 0 0 0,0 0 0 0 0,0 0 0 0 0,0 0 0 0 0,0 0-1 0 0,2-1-34 0 0,0 0 80 0 0,1 0 0 0 0,-1-1 0 0 0,0 1 0 0 0,0-1 0 0 0,0 0 0 0 0,0-1 0 0 0,0 1 0 0 0,0-1 0 0 0,2-2-80 0 0,-2 0 135 0 0,0 0 0 0 0,0 0 0 0 0,-1-1 0 0 0,0 1 0 0 0,0-1 0 0 0,0 0 0 0 0,-1 0 0 0 0,0-1 0 0 0,0 1 0 0 0,-1 0 0 0 0,0-1 0 0 0,2-5-135 0 0,-3 7 34 0 0,0 0-1 0 0,0 1 0 0 0,0-1 0 0 0,-1 0 1 0 0,0 0-1 0 0,0 0 0 0 0,0 1 0 0 0,0-1 1 0 0,-1 0-1 0 0,0 0 0 0 0,0 1 0 0 0,0-1 1 0 0,0 0-1 0 0,-1 1 0 0 0,0-1 0 0 0,0 1 1 0 0,0 0-1 0 0,-2-3-33 0 0,-27-38-2644 0 0,27 40 1085 0 0,1-1-297 0 0</inkml:trace>
  <inkml:trace contextRef="#ctx0" brushRef="#br0" timeOffset="1447.757">632 101 456 0 0,'-1'0'-12'0'0,"1"0"1"0"0,0 0-1 0 0,-1 0 0 0 0,1-1 0 0 0,0 1 1 0 0,-1 0-1 0 0,1 0 0 0 0,0 0 1 0 0,-1-1-1 0 0,1 1 0 0 0,0 0 0 0 0,-1-1 1 0 0,1 1-1 0 0,0 0 0 0 0,0 0 1 0 0,-1-1-1 0 0,1 1 0 0 0,0 0 1 0 0,0-1-1 0 0,0 1 0 0 0,0-1 0 0 0,-1 1 1 0 0,1 0-1 0 0,0-1 0 0 0,0 1 1 0 0,0 0-1 0 0,0-1 0 0 0,0 1 0 0 0,0-1 1 0 0,0 1-1 0 0,0 0 0 0 0,0-1 1 0 0,0 1-1 0 0,0-1 12 0 0,6-16 4693 0 0,-1 2 1359 0 0,-5 15-5896 0 0,0 0-1 0 0,0-1 0 0 0,1 1 1 0 0,-1 0-1 0 0,0-1 1 0 0,0 1-1 0 0,0 0 1 0 0,0-1-1 0 0,0 1 1 0 0,-1 0-1 0 0,1-1 0 0 0,0 1 1 0 0,0 0-1 0 0,0-1 1 0 0,0 1-1 0 0,0 0 1 0 0,0-1-1 0 0,0 1 1 0 0,-1 0-1 0 0,1-1 0 0 0,0 1 1 0 0,0 0-1 0 0,0 0 1 0 0,-1-1-1 0 0,1 1 1 0 0,0 0-1 0 0,0 0 1 0 0,-1 0-1 0 0,1-1 0 0 0,0 1 1 0 0,-1 0-1 0 0,1 0 1 0 0,0 0-156 0 0,-2-1 144 0 0,1 0 1 0 0,0 1 0 0 0,-1-1-1 0 0,1 1 1 0 0,0-1-1 0 0,-1 1 1 0 0,1 0-1 0 0,-1-1 1 0 0,1 1 0 0 0,0 0-1 0 0,-1 0 1 0 0,1 0-1 0 0,-1 0 1 0 0,1 0-1 0 0,-1 0 1 0 0,1 1 0 0 0,0-1-1 0 0,-1 0 1 0 0,1 1-1 0 0,-1-1 1 0 0,1 1 0 0 0,0-1-1 0 0,-1 2-144 0 0,-24 9 277 0 0,14-6 116 0 0,-1 1 1 0 0,1 1-1 0 0,-8 5-393 0 0,17-11 43 0 0,1 1 0 0 0,-1 0 0 0 0,1 0 0 0 0,-1 0 0 0 0,1 1 0 0 0,0-1 1 0 0,0 1-1 0 0,0-1 0 0 0,0 1 0 0 0,0 0 0 0 0,1 0 0 0 0,-1-1 0 0 0,1 1 0 0 0,0 0 0 0 0,0 0 0 0 0,0 1 0 0 0,-1 0-43 0 0,2-3-6 0 0,0 0-1 0 0,0 0 0 0 0,0 0 0 0 0,0 1 0 0 0,1-1 1 0 0,-1 0-1 0 0,0 0 0 0 0,0 0 0 0 0,1-1 0 0 0,-1 1 1 0 0,0 0-1 0 0,1 0 0 0 0,-1 0 0 0 0,1 0 1 0 0,-1 0-1 0 0,1 0 0 0 0,-1 0 0 0 0,1-1 0 0 0,0 1 1 0 0,0 0-1 0 0,-1 0 0 0 0,1-1 0 0 0,0 1 0 0 0,0-1 1 0 0,0 1-1 0 0,-1-1 0 0 0,1 1 0 0 0,0-1 1 0 0,0 1-1 0 0,0-1 0 0 0,0 0 0 0 0,0 1 0 0 0,1-1 7 0 0,5 2-76 0 0,0 0 0 0 0,0-1 1 0 0,1 0-1 0 0,3 0 76 0 0,-3 0-25 0 0,10 2 25 0 0,0 1 0 0 0,-1 0 0 0 0,1 1 0 0 0,-1 1 0 0 0,0 0 0 0 0,2 3 0 0 0,-15-7 27 0 0,0 0 0 0 0,0 1 0 0 0,-1-1 0 0 0,1 1 0 0 0,-1 0 0 0 0,0 0 0 0 0,0 0 0 0 0,0 0 0 0 0,0 1 0 0 0,0-1 0 0 0,0 1 0 0 0,0 1-27 0 0,-2-3 49 0 0,0 0-1 0 0,0 0 1 0 0,0 0 0 0 0,0 1 0 0 0,0-1 0 0 0,-1 0-1 0 0,1 0 1 0 0,-1 1 0 0 0,1-1 0 0 0,-1 0 0 0 0,0 1 0 0 0,0-1-1 0 0,0 0 1 0 0,0 1 0 0 0,0-1 0 0 0,-1 0 0 0 0,1 1 0 0 0,-1-1-1 0 0,1 0 1 0 0,-1 0 0 0 0,0 0 0 0 0,0 1 0 0 0,0-1-1 0 0,0 0 1 0 0,0 0-49 0 0,-7 8 291 0 0,0 0 0 0 0,0-1 0 0 0,-1 1 0 0 0,0-2 0 0 0,-1 1 0 0 0,-8 5-291 0 0,2 1 78 0 0,13-13-66 0 0,1 1-1 0 0,-1-1 1 0 0,1 1 0 0 0,-1-1-1 0 0,0 0 1 0 0,0 0 0 0 0,0 0-1 0 0,0 0 1 0 0,0-1 0 0 0,-1 1-1 0 0,0-1-11 0 0,-36 16 0 0 0,36-16-28 0 0,3-1-125 0 0,1 0-83 0 0,0 0-20 0 0,0 0-176 0 0,4-15-4723 0 0,-1 6-1624 0 0</inkml:trace>
  <inkml:trace contextRef="#ctx0" brushRef="#br0" timeOffset="1862.9">871 47 12872 0 0,'0'0'289'0'0,"-7"-13"818"0"0,4 12-998 0 0,1 1 1 0 0,-1 0-1 0 0,0-1 0 0 0,0 1 1 0 0,0 0-1 0 0,0 0 1 0 0,0 0-1 0 0,0 1 1 0 0,1-1-1 0 0,-1 1 1 0 0,0 0-1 0 0,0-1 1 0 0,0 1-1 0 0,-1 1-109 0 0,-10 2 753 0 0,2-1-422 0 0,1 0 0 0 0,0 1 0 0 0,0 1 1 0 0,0 0-1 0 0,0 0 0 0 0,0 1 0 0 0,1 1 0 0 0,0 0 1 0 0,1 0-1 0 0,-7 6-331 0 0,13-9 38 0 0,2-4-33 0 0,1 1-1 0 0,0-1 0 0 0,-1 1 0 0 0,1 0 0 0 0,0-1 0 0 0,0 1 0 0 0,0 0 0 0 0,-1-1 0 0 0,1 1 1 0 0,0 0-1 0 0,0-1 0 0 0,0 1 0 0 0,0 0 0 0 0,0-1 0 0 0,0 1 0 0 0,0 0 0 0 0,0-1 0 0 0,1 1 1 0 0,-1 0-1 0 0,0-1 0 0 0,0 1 0 0 0,0 0 0 0 0,1-1 0 0 0,-1 1 0 0 0,0 0 0 0 0,1-1 1 0 0,-1 1-1 0 0,1-1 0 0 0,-1 1 0 0 0,0-1 0 0 0,1 1 0 0 0,-1-1 0 0 0,1 1 0 0 0,-1-1 0 0 0,1 0 1 0 0,0 1-1 0 0,-1-1 0 0 0,1 1 0 0 0,-1-1 0 0 0,1 0 0 0 0,0 0 0 0 0,-1 1 0 0 0,1-1 0 0 0,0 0 1 0 0,-1 0-1 0 0,1 0-4 0 0,20 5 91 0 0,0-1 0 0 0,16 1-91 0 0,-21-3 8 0 0,1 0 1 0 0,0 1-1 0 0,-1 1 0 0 0,1 1 1 0 0,1 1-9 0 0,-14-5 52 0 0,-1 1 0 0 0,0-1 0 0 0,0 1 0 0 0,0 0-1 0 0,0 0 1 0 0,0 0 0 0 0,-1 0 0 0 0,1 1 0 0 0,-1-1 0 0 0,1 1 0 0 0,-1-1 0 0 0,0 1 0 0 0,0 0 0 0 0,0 0 0 0 0,0 0 0 0 0,-1 0 0 0 0,1 0 0 0 0,-1 0 0 0 0,1 1 0 0 0,-1-1 0 0 0,0 0 0 0 0,-1 1 0 0 0,1-1 0 0 0,-1 1 0 0 0,1-1 0 0 0,-1 0 0 0 0,0 1 0 0 0,0-1-1 0 0,0 1 1 0 0,-1-1 0 0 0,1 1 0 0 0,-1-1 0 0 0,0 2-52 0 0,-4 6 184 0 0,0-1-1 0 0,0 0 1 0 0,-1 0-1 0 0,0 0 1 0 0,-1-1-1 0 0,0 0 1 0 0,0 0 0 0 0,-1-1-1 0 0,-1 0 1 0 0,1 0-1 0 0,-1-1 1 0 0,0 0-1 0 0,-1 0 1 0 0,1-1-1 0 0,-1-1 1 0 0,-1 1-1 0 0,-2 0-183 0 0,-24 5-105 0 0,37-10 34 0 0,0-1 0 0 0,-1 0 0 0 0,1 0 0 0 0,0 0 1 0 0,-1 0-1 0 0,1 0 0 0 0,-1 0 0 0 0,1 0 0 0 0,0 0 0 0 0,-1-1 0 0 0,1 1 1 0 0,0 0-1 0 0,-1 0 0 0 0,1 0 0 0 0,0 0 0 0 0,-1 0 0 0 0,1-1 0 0 0,0 1 0 0 0,-1 0 1 0 0,1 0-1 0 0,0 0 0 0 0,-1-1 0 0 0,1 1 0 0 0,0 0 0 0 0,0 0 0 0 0,-1-1 1 0 0,1 1-1 0 0,0 0 0 0 0,0-1 0 0 0,0 1 0 0 0,0 0 0 0 0,-1-1 0 0 0,1 1 0 0 0,0 0 1 0 0,0-1-1 0 0,0 1 0 0 0,0 0 0 0 0,0-1 0 0 0,0 1 0 0 0,0-1 0 0 0,0 1 1 0 0,0 0 70 0 0,0-6-5455 0 0,2 1-1712 0 0</inkml:trace>
  <inkml:trace contextRef="#ctx0" brushRef="#br0" timeOffset="2284.252">1056 34 12528 0 0,'0'0'572'0'0,"0"0"-11"0"0,7 7 662 0 0,-4 3-401 0 0,1 1-1 0 0,-2 0 1 0 0,0 0 0 0 0,0 0 0 0 0,-1 0 0 0 0,0 0 0 0 0,0 0 0 0 0,-2 5-822 0 0,0 1 541 0 0,-1-1 0 0 0,0 1 0 0 0,-2-1 0 0 0,-4 16-541 0 0,2-10 320 0 0,1 1-1 0 0,1 1-319 0 0,-1 0 51 0 0,0 13-1541 0 0,5-28 914 0 0</inkml:trace>
  <inkml:trace contextRef="#ctx0" brushRef="#br0" timeOffset="2792.132">1239 73 8840 0 0,'0'0'400'0'0,"0"0"0"0"0,0 0-96 0 0,0 0 542 0 0,0-4 939 0 0,-1 5 5535 0 0,-1 6-6870 0 0,0 1 0 0 0,0 0 0 0 0,1 0 0 0 0,0 0 0 0 0,1 0 0 0 0,-1 7-450 0 0,-3 33 504 0 0,-2-13 351 0 0,-1 21-855 0 0,3-22 173 0 0,-3 34-173 0 0,7-67-584 0 0,0 0 0 0 0,0 0 0 0 0,0-1 0 0 0,0 1-1 0 0,0 0 1 0 0,0 0 0 0 0,0 0 0 0 0,1 0 0 0 0,-1 0 0 0 0,0 0 0 0 0,1 0-1 0 0,-1 0 1 0 0,0-1 0 0 0,1 1 0 0 0,0 1 584 0 0,-1-2-6637 0 0</inkml:trace>
  <inkml:trace contextRef="#ctx0" brushRef="#br0" timeOffset="3311.94">1157 138 5528 0 0,'0'0'422'0'0,"2"-15"-44"0"0,-2 13-35 0 0,1 1 1 0 0,-1-1-1 0 0,1 0 1 0 0,0 1-1 0 0,0-1 1 0 0,0 1-1 0 0,0-1 1 0 0,0 1-1 0 0,0-1 1 0 0,0 1 0 0 0,0 0-1 0 0,0-1 1 0 0,1 1-1 0 0,-1 0 1 0 0,0 0-1 0 0,2-1-343 0 0,27-16 3230 0 0,-8 7-1759 0 0,-17 7-1089 0 0,1 1-1 0 0,0 0 1 0 0,1 1 0 0 0,-1 0 0 0 0,0 0 0 0 0,1 0-1 0 0,-1 0 1 0 0,1 1 0 0 0,0 0 0 0 0,-1 1 0 0 0,2 0-382 0 0,-7 0 70 0 0,0 0 1 0 0,0 1 0 0 0,0-1 0 0 0,0 1-1 0 0,0-1 1 0 0,0 1 0 0 0,0 0 0 0 0,0-1-1 0 0,0 1 1 0 0,-1 0 0 0 0,1 0 0 0 0,0-1-1 0 0,0 1 1 0 0,-1 0 0 0 0,1 0-1 0 0,0 0 1 0 0,-1 0 0 0 0,1 0 0 0 0,-1 0-1 0 0,1 0 1 0 0,-1 0 0 0 0,0 0 0 0 0,1 1-71 0 0,2 4 111 0 0,-9 20 269 0 0,-1-7-259 0 0,-6 19 968 0 0,13-31-1047 0 0,0-7-42 0 0,0 1 0 0 0,0-1 0 0 0,0 1 0 0 0,0-1 0 0 0,0 0 0 0 0,0 1 0 0 0,0-1 0 0 0,0 0 0 0 0,1 1 0 0 0,-1-1 0 0 0,0 1 0 0 0,0-1 0 0 0,0 0 0 0 0,1 1 0 0 0,-1-1 0 0 0,0 0 0 0 0,0 0 0 0 0,1 1 0 0 0,-1-1 0 0 0,0 0 0 0 0,1 1 0 0 0,-1-1 0 0 0,0 0 0 0 0,1 0 0 0 0,-1 0 0 0 0,1 0 0 0 0,-1 1 0 0 0,0-1 0 0 0,1 0 0 0 0,-1 0 0 0 0,1 0 0 0 0,-1 0 0 0 0,0 0 0 0 0,1 0 0 0 0,-1 0 0 0 0,1 0 0 0 0,-1 0 0 0 0,4 2 0 0 0,0-1 0 0 0,0 1 0 0 0,-1-1 0 0 0,1 0 0 0 0,0 0 0 0 0,1 0 0 0 0,-1 0 0 0 0,2-1 0 0 0,14 3 0 0 0,-18-2 5 0 0,1 0 0 0 0,0 0 0 0 0,-1 1 0 0 0,1-1 0 0 0,-1 1 0 0 0,0 0 0 0 0,1-1 0 0 0,-1 1 0 0 0,0 0 0 0 0,0 0 0 0 0,0 1 0 0 0,-1-1 0 0 0,1 0 0 0 0,0 1 0 0 0,-1-1 0 0 0,0 1-1 0 0,1-1 1 0 0,-1 1 0 0 0,0 0 0 0 0,0-1 0 0 0,0 1-5 0 0,-1 1 59 0 0,0-1-1 0 0,0 1 0 0 0,0 0 0 0 0,0-1 1 0 0,0 1-1 0 0,-1 0 0 0 0,1-1 1 0 0,-1 1-1 0 0,0-1 0 0 0,0 1 0 0 0,-1-1 1 0 0,0 2-59 0 0,-21 39 1237 0 0,20-39-1115 0 0,-2 3-43 0 0,-1-1 0 0 0,1 0 0 0 0,-1 0 0 0 0,-1-1 0 0 0,1 0 0 0 0,-1 0 0 0 0,0 0-79 0 0,-13 11 172 0 0,17-14-166 0 0,-1-1-1 0 0,1 1 0 0 0,-1-1 1 0 0,0 0-1 0 0,0 0 0 0 0,0 0 1 0 0,0 0-1 0 0,0-1 0 0 0,0 1 1 0 0,0-1-1 0 0,0 0 0 0 0,0-1 0 0 0,-1 1 1 0 0,1-1-1 0 0,0 0 0 0 0,-1 0 1 0 0,1 0-1 0 0,0 0 0 0 0,-1-1 1 0 0,1 0-1 0 0,0 0 0 0 0,-2 0-4 0 0,5-1-271 0 0,-1 1 1 0 0,1-1 0 0 0,0 0-1 0 0,-1 0 1 0 0,1 0 0 0 0,0 0-1 0 0,0 0 1 0 0,0 0 0 0 0,1 0-1 0 0,-1 0 1 0 0,0 0 0 0 0,1 0-1 0 0,-1-1 1 0 0,1 1 0 0 0,0 0-1 0 0,0-1 270 0 0,14-33-7585 0 0,-5 24 5427 0 0</inkml:trace>
  <inkml:trace contextRef="#ctx0" brushRef="#br0" timeOffset="3671.158">1517 95 10680 0 0,'0'0'489'0'0,"0"0"-8"0"0,10-14-291 0 0,-10 13-135 0 0,1 1 1 0 0,-1-1-1 0 0,0 1 1 0 0,1 0-1 0 0,-1-1 1 0 0,0 1 0 0 0,1-1-1 0 0,-1 1 1 0 0,0 0-1 0 0,1 0 1 0 0,-1-1-1 0 0,1 1 1 0 0,-1 0-1 0 0,1 0 1 0 0,-1-1 0 0 0,0 1-1 0 0,1 0 1 0 0,-1 0-1 0 0,1 0 1 0 0,-1 0-1 0 0,1 0 1 0 0,-1 0-1 0 0,1 0 1 0 0,0 0-56 0 0,-1 0 141 0 0,1 0-1 0 0,-1 0 1 0 0,0 1-1 0 0,0-1 1 0 0,1 0-1 0 0,-1 1 1 0 0,0-1 0 0 0,1 0-1 0 0,-1 1 1 0 0,0-1-1 0 0,0 1 1 0 0,0-1-1 0 0,1 0 1 0 0,-1 1-1 0 0,0-1 1 0 0,0 1 0 0 0,0-1-1 0 0,0 0 1 0 0,0 1-1 0 0,0-1 1 0 0,0 1-141 0 0,-1 23 4469 0 0,-26 71-2440 0 0,23-82-1672 0 0,0 1-1 0 0,1 0 0 0 0,1 0 1 0 0,-1 3-357 0 0,-2 15 354 0 0,3-26-218 0 0,1 1 1 0 0,0 0-1 0 0,0 0 1 0 0,0 0-1 0 0,1-1 1 0 0,0 1-1 0 0,0 0 1 0 0,1 0-1 0 0,0 5-136 0 0,7 4 744 0 0,-5-11-690 0 0,-3-5-54 0 0,0 0 0 0 0,0 1 1 0 0,1-1-1 0 0,-1 0 0 0 0,0 1 0 0 0,1-1 1 0 0,-1 0-1 0 0,0 0 0 0 0,1 1 1 0 0,-1-1-1 0 0,0 0 0 0 0,1 0 1 0 0,-1 0-1 0 0,0 1 0 0 0,1-1 1 0 0,-1 0-1 0 0,1 0 0 0 0,-1 0 1 0 0,0 0-1 0 0,1 0 0 0 0,-1 0 1 0 0,1 0-1 0 0,-1 0 0 0 0,1 0 1 0 0,-1 0-1 0 0,0 0 0 0 0,1 0 1 0 0,-1 0-1 0 0,1 0 0 0 0,-1 0 1 0 0,0 0-1 0 0,1-1 0 0 0,-1 1 1 0 0,1 0-1 0 0,-1 0-1 0 0,9-1-886 0 0,0 1 1 0 0,0-1-1 0 0,0-1 0 0 0,-1 0 0 0 0,1 0 0 0 0,0-1 0 0 0,-1 0 1 0 0,0 0-1 0 0,1-1 0 0 0,0-1 887 0 0,2 1-1477 0 0,-4 1-5465 0 0</inkml:trace>
  <inkml:trace contextRef="#ctx0" brushRef="#br0" timeOffset="4061.7">1736 80 3224 0 0,'-7'21'7050'0'0,"2"-15"-5584"0"0,1 0-1 0 0,0 1 0 0 0,1-1 0 0 0,-2 5-1465 0 0,-18 51 2229 0 0,13-32-1202 0 0,6-19-490 0 0,1 0-1 0 0,0 0 1 0 0,1 1-1 0 0,0-1 1 0 0,1 1 0 0 0,1-1-1 0 0,-1 1 1 0 0,2 0-1 0 0,0-1 1 0 0,1 9-537 0 0,-1-18 28 0 0,-1 0 1 0 0,1-1 0 0 0,-1 1 0 0 0,1 0 0 0 0,0-1-1 0 0,0 1 1 0 0,0-1 0 0 0,0 1 0 0 0,0-1-1 0 0,0 0 1 0 0,0 1 0 0 0,0-1 0 0 0,1 0 0 0 0,-1 0-1 0 0,0 0 1 0 0,1 0 0 0 0,-1 0 0 0 0,1 0-1 0 0,-1 0 1 0 0,1 0 0 0 0,-1-1 0 0 0,1 1 0 0 0,0-1-1 0 0,-1 1 1 0 0,1-1 0 0 0,0 1 0 0 0,-1-1 0 0 0,1 0-1 0 0,0 0 1 0 0,1 0-29 0 0,7 0-36 0 0,1 0-1 0 0,0 0 1 0 0,0-2-1 0 0,7-1 37 0 0,-3 1 69 0 0,37-13-242 0 0,-43 12-42 0 0,-8 0-5431 0 0,-1 3 3808 0 0</inkml:trace>
  <inkml:trace contextRef="#ctx0" brushRef="#br0" timeOffset="4422.66">1708 223 15056 0 0,'0'0'340'0'0,"0"0"50"0"0,0 0 25 0 0,1 0-49 0 0,3 0-57 0 0,0-1 0 0 0,0 1-1 0 0,0-1 1 0 0,0 1-1 0 0,0-1 1 0 0,0 0 0 0 0,0-1-1 0 0,-1 1 1 0 0,1-1-309 0 0,16-4 844 0 0,2 0-341 0 0,-10 3-234 0 0,1 0 0 0 0,0 0-1 0 0,0 1 1 0 0,6 1-269 0 0,-1-3-1616 0 0,-13 1-2781 0 0,3 1-2373 0 0</inkml:trace>
  <inkml:trace contextRef="#ctx0" brushRef="#br0" timeOffset="4789.808">1716 53 11976 0 0,'0'0'922'0'0,"0"0"-374"0"0,0 0 660 0 0,0 0 352 0 0,0 0 68 0 0,2-1-81 0 0,53-16 2311 0 0,-39 10-3471 0 0,1 2 0 0 0,0 0-1 0 0,0 1 1 0 0,1 0 0 0 0,-1 2-1 0 0,13-1-386 0 0,-10 1-1702 0 0,-10 0-6811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0T19:13:35.2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158 54 8608 0 0,'2'-3'151'0'0,"1"-1"0"0"0,0 0 0 0 0,1 1 0 0 0,-1-1-1 0 0,1 1 1 0 0,-1 0 0 0 0,1 0 0 0 0,0 1 0 0 0,0-1 0 0 0,2 0-151 0 0,15-11 3305 0 0,-16 9 829 0 0,-10 14-2837 0 0,-68 158-245 0 0,27-60-678 0 0,18-32-152 0 0,7-17-96 0 0,4-11-8 0 0,-16 64 532 0 0,32-110-842 0 0,1-1-120 0 0,0 0-28 0 0,0 0-208 0 0,3-3-2646 0 0,1-2 1337 0 0</inkml:trace>
  <inkml:trace contextRef="#ctx0" brushRef="#br0" timeOffset="374.846">192 79 1840 0 0,'3'-9'8897'0'0,"0"5"-3663"0"0,-3 4-5157 0 0,1 0 0 0 0,-1 0-1 0 0,0 0 1 0 0,0 0 0 0 0,0 0 0 0 0,0 0 0 0 0,1 0-1 0 0,-1 0 1 0 0,0 0 0 0 0,0 0 0 0 0,0 0 0 0 0,0 0 0 0 0,1 0-1 0 0,-1 0 1 0 0,0 0 0 0 0,0 0 0 0 0,0 0 0 0 0,0 0 0 0 0,1 0-1 0 0,-1 0 1 0 0,0 0 0 0 0,0 0 0 0 0,0 0 0 0 0,0 0-1 0 0,0 0 1 0 0,1 0 0 0 0,-1 1 0 0 0,0-1 0 0 0,0 0 0 0 0,0 0-1 0 0,0 0 1 0 0,0 0 0 0 0,0 0 0 0 0,0 0 0 0 0,1 1-1 0 0,-1-1 1 0 0,0 0-77 0 0,5 14-1262 0 0,-5-14 1885 0 0,8 26 607 0 0,-2 0 0 0 0,-1 0-1 0 0,0 14-1229 0 0,-2 10 876 0 0,-2 0 0 0 0,-4 21-876 0 0,3-55 79 0 0,1 0 0 0 0,0 0 0 0 0,3 14-79 0 0,-1-11-744 0 0,-1-1-1 0 0,-1 8 745 0 0,1-19-899 0 0,0-5-700 0 0,-2 1-3881 0 0,0-3-737 0 0</inkml:trace>
  <inkml:trace contextRef="#ctx0" brushRef="#br0" timeOffset="730.813">11 441 4608 0 0,'0'0'353'0'0,"0"0"41"0"0,0 0 1032 0 0,0 0 482 0 0,0 0 92 0 0,0 0-137 0 0,7-11 1191 0 0,-4 8-2793 0 0,0 0 0 0 0,1 0 0 0 0,0 1 0 0 0,0-1 0 0 0,0 1 0 0 0,0 0 0 0 0,0 0 0 0 0,0 1 0 0 0,2-1-261 0 0,19-9 607 0 0,24-10 141 0 0,-20 9-539 0 0,21-6 29 0 0,-26 10-1645 0 0,-1 0-3569 0 0,-11 2-790 0 0</inkml:trace>
  <inkml:trace contextRef="#ctx0" brushRef="#br0" timeOffset="1098.117">445 133 11112 0 0,'0'0'506'0'0,"0"19"196"0"0,-23 67 4049 0 0,8-8-3055 0 0,8-49-770 0 0,1 1-1 0 0,1 0 0 0 0,2 0 1 0 0,2 4-926 0 0,1-26 174 0 0,1 0 0 0 0,0 0 0 0 0,0 0 0 0 0,1-1 1 0 0,0 1-1 0 0,2 4-174 0 0,1 4 197 0 0,-5-15-184 0 0,1 0-1 0 0,-1 0 1 0 0,1 0-1 0 0,-1 0 1 0 0,1 0-1 0 0,0-1 1 0 0,0 1-1 0 0,-1 0 1 0 0,1 0-1 0 0,0 0 1 0 0,0-1 0 0 0,0 1-1 0 0,0-1 1 0 0,0 1-1 0 0,0 0 1 0 0,0-1-1 0 0,0 0 1 0 0,0 1-1 0 0,0-1 1 0 0,0 1-1 0 0,0-1 1 0 0,0 0-1 0 0,1 0-12 0 0,2 1-24 0 0,-1-1 0 0 0,0 1 0 0 0,1-1 0 0 0,-1 0-1 0 0,0 0 1 0 0,1-1 0 0 0,-1 1 24 0 0,2-1-479 0 0,-1-1 0 0 0,0 1 0 0 0,0-1 0 0 0,0 0 0 0 0,0 0 0 0 0,0-1 0 0 0,-1 1 0 0 0,1-1 0 0 0,0 0 0 0 0,2-3 479 0 0,15-10-4932 0 0,-12 11-432 0 0</inkml:trace>
  <inkml:trace contextRef="#ctx0" brushRef="#br0" timeOffset="1497.292">686 109 10680 0 0,'0'0'489'0'0,"0"0"-8"0"0,-8 16 2446 0 0,-10 15-513 0 0,14-25-2179 0 0,0-1-1 0 0,0 2 1 0 0,1-1 0 0 0,0 0 0 0 0,-1 3-235 0 0,-6 18 527 0 0,4-11-238 0 0,0 0 1 0 0,1 0-1 0 0,1 0 1 0 0,1 0-1 0 0,0 1 1 0 0,1-1-1 0 0,0 3-289 0 0,1 11 445 0 0,0-24-251 0 0,0 0 0 0 0,1-1-1 0 0,0 1 1 0 0,0 0 0 0 0,0 0 0 0 0,1 0 0 0 0,0-1 0 0 0,0 1 0 0 0,0 0-1 0 0,1-1 1 0 0,1 5-194 0 0,0-6 111 0 0,-1 1 0 0 0,1-1 0 0 0,-1 0 0 0 0,1 0 0 0 0,0 0 0 0 0,1-1 0 0 0,-1 1 0 0 0,1-1 0 0 0,-1 0 0 0 0,1 0 0 0 0,0 0-1 0 0,0 0 1 0 0,0-1 0 0 0,1 1 0 0 0,3 0-111 0 0,-5-1 59 0 0,1 0 0 0 0,-1-1-1 0 0,1 0 1 0 0,0 0 0 0 0,-1 0 0 0 0,1-1-1 0 0,0 1 1 0 0,0-1 0 0 0,0 0-1 0 0,0 0 1 0 0,0 0 0 0 0,2 0-59 0 0,1-2-434 0 0,1 1-1 0 0,-1-1 1 0 0,0 0 0 0 0,1 0-1 0 0,-1-1 1 0 0,1 0 434 0 0,6-3-2275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0T19:14:55.7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44 3680 0 0,'0'0'167'0'0,"0"0"174"0"0,0 0 627 0 0,0 0 266 0 0,0 0 57 0 0,0 0-90 0 0,0 0-423 0 0,0 0-188 0 0,0 0-40 0 0,0 0-28 0 0,0 0-88 0 0,0 0-40 0 0,0 0-8 0 0,0 0-13 0 0,0 0-46 0 0,0 0-27 0 0,0 0-4 0 0,0 0-11 0 0,0 0-44 0 0,0 0-17 0 0,0 0-6 0 0,0 0-1 0 0,0 0 6 0 0,0 0 1 0 0,0 0 0 0 0,0 0-6 0 0,0 0-20 0 0,0 0-6 0 0,0 0-1 0 0,0 0-4 0 0,0 0-24 0 0,0 0-17 0 0,0 0-2 0 0,0 0-4 0 0,0 0-17 0 0,0 0-10 0 0,0 0-1 0 0,0 0 2 0 0,0 0 4 0 0,0 0 2 0 0,0 0 0 0 0,0 0 4 0 0,0 0 18 0 0,0 0 8 0 0,16-2 282 0 0,-9 1-221 0 0,0 0-1 0 0,0 0 0 0 0,0-1 0 0 0,0 0 0 0 0,2-1-210 0 0,4-2 8 0 0,-8 3-24 0 0,0-1-1 0 0,0 2 1 0 0,1-1 0 0 0,-1 0-1 0 0,0 1 1 0 0,1 0 0 0 0,-1 0-1 0 0,4 1 17 0 0,104-7 196 0 0,3 1 20 0 0,-78 6-172 0 0,4-1 182 0 0,36 5-226 0 0,112 12 1512 0 0,-155-14-1379 0 0,-7-1-10 0 0,0 1 1 0 0,1 2-1 0 0,-1 1 1 0 0,0 1-1 0 0,14 5-123 0 0,-9 2 211 0 0,-10-3 34 0 0,0-2 0 0 0,0-1 1 0 0,1 0-1 0 0,11 0-245 0 0,-20-4 28 0 0,-1 1 1 0 0,0 0-1 0 0,-1 1 0 0 0,1 0 0 0 0,-1 1 1 0 0,2 2-29 0 0,14 5 212 0 0,-15-4-171 0 0,-8-5 8 0 0,0 0-1 0 0,0 0 0 0 0,0-1 0 0 0,0 1 0 0 0,1-1 0 0 0,1 0-48 0 0,-1 0 46 0 0,8 3 47 0 0,-14-6-77 0 0,1 1 1 0 0,-1-1-1 0 0,1 1 0 0 0,-1 0 1 0 0,1 0-1 0 0,-1 0 0 0 0,1-1 1 0 0,-1 1-1 0 0,0 1 0 0 0,1-1 1 0 0,-1 0-1 0 0,0 0 0 0 0,1 1-16 0 0,-2-1 32 0 0,1 0 0 0 0,0 0 0 0 0,0 0 0 0 0,0 0 1 0 0,0 0-1 0 0,0-1 0 0 0,0 1 0 0 0,0 0 0 0 0,0-1 0 0 0,0 1 0 0 0,0-1 0 0 0,1 1 0 0 0,-1-1 0 0 0,1 1-32 0 0,8 5 469 0 0,-7-3-6869 0 0,-2-3 3826 0 0,-1 0 880 0 0</inkml:trace>
  <inkml:trace contextRef="#ctx0" brushRef="#br0" timeOffset="584.388">1251 304 5064 0 0,'-6'4'74'0'0,"2"-1"1233"0"0,1-5 6601 0 0,2 1-7667 0 0,0-1-1 0 0,1 0 1 0 0,-1 1 0 0 0,0-1 0 0 0,1 0 0 0 0,-1 0-1 0 0,1 1 1 0 0,-1-1 0 0 0,1 0 0 0 0,0 0 0 0 0,0 0-1 0 0,0 0 1 0 0,0 1 0 0 0,0-1 0 0 0,0 0 0 0 0,1 0-1 0 0,0-2-240 0 0,14-29 1420 0 0,-12 28-1341 0 0,-1 0 1 0 0,1-1 0 0 0,-1 1-1 0 0,0-1 1 0 0,0 1-1 0 0,0-2-79 0 0,0-7 69 0 0,2-1-1 0 0,0 0 1 0 0,4-8-69 0 0,-8 23 0 0 0,5-10 6 0 0,7 1 52 0 0,7 1 92 0 0,-19 8-146 0 0,1 0 4 0 0,0 0 1 0 0,0-1-1 0 0,0 1 1 0 0,0 0-1 0 0,0 0 1 0 0,0 0-1 0 0,0 0 1 0 0,0-1-1 0 0,0 2 0 0 0,0-1 1 0 0,0 0-1 0 0,0 0 1 0 0,0 0-1 0 0,0 0 1 0 0,0 1-1 0 0,0-1 1 0 0,0 0-1 0 0,0 1 0 0 0,0-1 1 0 0,0 1-1 0 0,0-1 1 0 0,0 1-9 0 0,4 1 34 0 0,-1-1-26 0 0,-1 1-1 0 0,1-1 0 0 0,-1 1 0 0 0,0 0 0 0 0,0 0 0 0 0,0 0 1 0 0,0 0-1 0 0,0 0 0 0 0,0 1 0 0 0,-1-1 0 0 0,1 1 0 0 0,0 0-7 0 0,7 8 54 0 0,40 46 250 0 0,-17-22 14 0 0,-20-20-201 0 0,0-1 1 0 0,2-1-1 0 0,-1 0 0 0 0,4 1-117 0 0,-4-3 47 0 0,-2 0 0 0 0,1 1 0 0 0,2 4-47 0 0,18 16 108 0 0,-29-30-97 0 0,1 1-9 0 0,6 14-16 0 0,-6-10-31 0 0,-3-4-168 0 0,-8 1-153 0 0,5-3-166 0 0,1-1-20 0 0,0 0-159 0 0,0 0-638 0 0,0 0-276 0 0,0 0-830 0 0,0 0-3099 0 0</inkml:trace>
  <inkml:trace contextRef="#ctx0" brushRef="#br0" timeOffset="945.239">1279 331 9072 0 0,'-14'-3'960'0'0,"10"-1"4343"0"0,10 3-4128 0 0,6 3-1067 0 0,53 7 2272 0 0,-23 1-1168 0 0,1-1-144 0 0,-1 3 1 0 0,4 3-1069 0 0,69 30-1824 0 0,-107-44-369 0 0,1 1-4569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0T19:14:50.2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1 955 3224 0 0,'0'0'143'0'0,"0"0"82"0"0,0 0 242 0 0,0 0 99 0 0,0 0 18 0 0,0 0-16 0 0,0 0-93 0 0,0 0-41 0 0,0 0-8 0 0,0 0-12 0 0,0 0-39 0 0,0 0-20 0 0,0 0-3 0 0,0 0 21 0 0,0 0 91 0 0,0 0 43 0 0,0 0 5 0 0,0 0-11 0 0,0 0-42 0 0,0 0-13 0 0,0 0-4 0 0,0 0 4 0 0,0 0 28 0 0,0 0 7 0 0,14-12 791 0 0,56-53 255 0 0,-46 41-1260 0 0,2 0-1 0 0,19-12-266 0 0,10-6 197 0 0,21-23-197 0 0,-29 23 145 0 0,52-35-145 0 0,-14 16 35 0 0,24-16-10 0 0,-38 35 144 0 0,-26 15 194 0 0,23-17-363 0 0,-48 31 108 0 0,1 0 0 0 0,8-3-108 0 0,25-14 306 0 0,-1 0 665 0 0,23-9-971 0 0,-43 23 239 0 0,-14 4 219 0 0,-18 12-354 0 0,-1 0 6 0 0,0 0-101 0 0,0 0 1 0 0,0 0-1 0 0,0 0 0 0 0,0 0 0 0 0,1 0 0 0 0,-1 0 0 0 0,0 0 0 0 0,0 0 0 0 0,0 0 0 0 0,0 0 1 0 0,1 0-1 0 0,-1 0 0 0 0,0 0 0 0 0,0 0 0 0 0,0 0 0 0 0,0 0 0 0 0,1 0 0 0 0,-1 0 0 0 0,0-1 1 0 0,0 1-1 0 0,0 0 0 0 0,0 0 0 0 0,0 0 0 0 0,1 0 0 0 0,-1 0 0 0 0,0 0 0 0 0,0 0 0 0 0,0 0 0 0 0,0-1 1 0 0,0 1-1 0 0,0 0 0 0 0,0 0 0 0 0,0 0 0 0 0,1 0 0 0 0,-1 0 0 0 0,0-1 0 0 0,0 1 0 0 0,0 0 1 0 0,0 0-10 0 0,0-1-36 0 0,1 0 1 0 0,0 0 0 0 0,-1 1-1 0 0,1-1 1 0 0,0 0 0 0 0,0 1 0 0 0,0-1-1 0 0,0 1 1 0 0,-1-1 0 0 0,1 1-1 0 0,0-1 1 0 0,0 1 0 0 0,0-1-1 0 0,0 1 1 0 0,0 0 0 0 0,0-1 0 0 0,0 1-1 0 0,0 0 1 0 0,0 0 0 0 0,1 0 35 0 0,-2 0-1546 0 0</inkml:trace>
  <inkml:trace contextRef="#ctx0" brushRef="#br0" timeOffset="600.586">1123 56 2760 0 0,'0'0'449'0'0,"0"0"846"0"0,-10-5 5551 0 0,8 5 677 0 0,32 81-6029 0 0,-24-67-1323 0 0,-4-11-138 0 0,-1 0-1 0 0,1 0 1 0 0,-1 0 0 0 0,0 0 0 0 0,0 0 0 0 0,0 0-1 0 0,0 2-32 0 0,-1-3 20 0 0,0 1 0 0 0,0-1-1 0 0,1 0 1 0 0,-1 1-1 0 0,1-1 1 0 0,0 0 0 0 0,0 1-1 0 0,0-1 1 0 0,0 0 0 0 0,0 0-1 0 0,0 0 1 0 0,1 1-20 0 0,1 1 62 0 0,1 4-48 0 0,-3-7-114 0 0,-1 0 0 0 0,1-1 1 0 0,0 1-1 0 0,-1 0 0 0 0,1 0 0 0 0,0 0 0 0 0,-1-1 0 0 0,1 1 0 0 0,0-1 0 0 0,0 1 0 0 0,-1 0 0 0 0,1-1 0 0 0,0 1 0 0 0,0-1 0 0 0,0 0 0 0 0,0 1 0 0 0,0-1 0 0 0,0 0 0 0 0,0 1 100 0 0,0-1-1643 0 0,-1 0-4798 0 0</inkml:trace>
  <inkml:trace contextRef="#ctx0" brushRef="#br0" timeOffset="13833.713">1048 107 3224 0 0,'0'0'387'0'0,"-16"0"4134"0"0,12-1 369 0 0,4 0-4800 0 0,1-1 0 0 0,-1 1 1 0 0,1 0-1 0 0,0-1 0 0 0,0 1 0 0 0,0 0 0 0 0,-1 0 0 0 0,1-1 0 0 0,0 1 0 0 0,0 0 1 0 0,1 0-1 0 0,-1 0 0 0 0,0 0 0 0 0,0 1 0 0 0,0-1 0 0 0,1 0 0 0 0,-1 0 0 0 0,0 1 0 0 0,1-1 1 0 0,0 0-91 0 0,30-12 471 0 0,-25 11-369 0 0,20-7 105 0 0,0 1 0 0 0,1 1 0 0 0,-1 2 0 0 0,11-1-207 0 0,-14 4 14 0 0,0-1-1 0 0,0-1 0 0 0,-1-1 1 0 0,12-5-14 0 0,-24 7 137 0 0,-1 1 1 0 0,0 0 0 0 0,1 1 0 0 0,-1 0 0 0 0,9 1-138 0 0,-18 0 142 0 0,-1 0 2 0 0,0 0 3 0 0,0 0 10 0 0,0 0 3 0 0,0 0 0 0 0,-7 15 232 0 0,-37 20 49 0 0,28-22-291 0 0,0 0-1 0 0,1 0 1 0 0,0 1-150 0 0,-7 8 477 0 0,-19 15-477 0 0,-23 20 361 0 0,57-51-2062 0 0,7-6 778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0T19:26:45.0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254 44 8432 0 0,'0'0'388'0'0,"0"0"-11"0"0,10-11-89 0 0,-8 8 262 0 0,0 1-1 0 0,-1-1 1 0 0,1 1 0 0 0,-1-1-1 0 0,0 0 1 0 0,0 0 0 0 0,1 0-550 0 0,-1-2 411 0 0,0 4 266 0 0,0-3 3089 0 0,-2 9-2604 0 0,-88 183 1459 0 0,44-97-1870 0 0,17-36-281 0 0,16-31-273 0 0,3-7-9 0 0,1 0 0 0 0,0 1-1 0 0,-3 15-187 0 0,-39 154-197 0 0,46-177 267 0 0,0 4 265 0 0,4-5-6659 0 0,-8-11 2303 0 0,6 2 1975 0 0</inkml:trace>
  <inkml:trace contextRef="#ctx0" brushRef="#br0" timeOffset="450.123">172 148 1840 0 0,'3'-13'160'0'0,"6"-2"2888"0"0,-7 14-2517 0 0,-1-1-1 0 0,0 0 1 0 0,0 1 0 0 0,0-1-1 0 0,0 0 1 0 0,0 1-1 0 0,-1-1 1 0 0,1 0 0 0 0,0 0-1 0 0,-1 0 1 0 0,1 0 0 0 0,-1 0-1 0 0,0 0-530 0 0,0 1 268 0 0,0 0 0 0 0,1 0 0 0 0,-1 0 0 0 0,0 0 0 0 0,0 0 0 0 0,1 0 0 0 0,-1 0 0 0 0,0 0 0 0 0,1 0 0 0 0,-1 0 0 0 0,1 1 0 0 0,-1-1 0 0 0,1 0 0 0 0,0 0 0 0 0,-1 0 0 0 0,1 0-268 0 0,4 1 2895 0 0,-3 9-1593 0 0,-4 51 233 0 0,0-37-868 0 0,1 1-1 0 0,1-1 1 0 0,2 5-667 0 0,12 79 1417 0 0,-6-58-989 0 0,4 18 676 0 0,19 61-1104 0 0,-26-101 28 0 0,-5-24-101 0 0,0 0-1 0 0,0 0 1 0 0,1 1-1 0 0,-1-1 1 0 0,1 0 0 0 0,0 0-1 0 0,0 0 1 0 0,0 0-1 0 0,0 0 1 0 0,1 0-1 0 0,-1 0 1 0 0,1-1 0 0 0,-1 1 73 0 0,0-2-1111 0 0,-1-1-312 0 0,0 0-825 0 0,0 0-3201 0 0,0 0-1373 0 0</inkml:trace>
  <inkml:trace contextRef="#ctx0" brushRef="#br0" timeOffset="820.334">28 517 12872 0 0,'0'0'588'0'0,"0"0"-12"0"0,15-13 5497 0 0,21-5-2813 0 0,-7 6-2308 0 0,-20 7-699 0 0,0 1 0 0 0,1 0-1 0 0,4-1-252 0 0,26-4 283 0 0,-23 5-2694 0 0,-5 2-2353 0 0,2-2-3047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0T19:26:46.7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22 11808 0 0,'0'0'266'0'0,"0"0"44"0"0,3-3 294 0 0,6-11-356 0 0,-8 13 477 0 0,-1 1 247 0 0,0 0 48 0 0,0 0-54 0 0,0 0-266 0 0,0 0-116 0 0,0 0-28 0 0,0 0-9 0 0,0 0-23 0 0,0 0-11 0 0,-2 19 823 0 0,-2 9-768 0 0,2 0 0 0 0,0 0 0 0 0,2 0 0 0 0,3 15-568 0 0,0-1 1513 0 0,-1 9-1513 0 0,3 35 38 0 0,-5-60 48 0 0,0 4 13 0 0,1-23-432 0 0,0 8 651 0 0,-2 15-4692 0 0,1-32 2654 0 0,3-3-51 0 0</inkml:trace>
  <inkml:trace contextRef="#ctx0" brushRef="#br0" timeOffset="461.116">0 132 8288 0 0,'3'-24'1968'0'0,"2"44"6022"0"0,7 4-4641 0 0,24 27-3056 0 0,-17-24 837 0 0,-2-2-829 0 0,-12-16-189 0 0,0 0 0 0 0,1-1 0 0 0,0 1 0 0 0,1-1 0 0 0,-1 0 0 0 0,2-1 0 0 0,-1 0 0 0 0,1 0 0 0 0,0-1 0 0 0,0 1 0 0 0,8 3-112 0 0,-10-7 65 0 0,1 0-1 0 0,0 0 1 0 0,0 0 0 0 0,0-1-1 0 0,0 0 1 0 0,0 0-1 0 0,0-1 1 0 0,5 1-65 0 0,-8-2 72 0 0,-1 0 0 0 0,1-1 0 0 0,-1 1 0 0 0,0-1 1 0 0,1 1-1 0 0,-1-1 0 0 0,0 0 0 0 0,0 0 0 0 0,0-1 1 0 0,1 1-1 0 0,-1-1 0 0 0,0 1 0 0 0,-1-1 0 0 0,1 0 0 0 0,0 0 1 0 0,0 0-1 0 0,-1-1 0 0 0,0 1 0 0 0,3-3-72 0 0,-3 2 74 0 0,1 0-1 0 0,-1 0 1 0 0,1-1-1 0 0,-1 1 0 0 0,0-1 1 0 0,0 0-1 0 0,-1 0 1 0 0,1 1-1 0 0,-1-1 1 0 0,0 0-1 0 0,0 0 1 0 0,0 0-1 0 0,0-1 0 0 0,-1 1 1 0 0,0 0-1 0 0,0-2-73 0 0,0-7 142 0 0,-2-1-1 0 0,0 0 1 0 0,0 0-1 0 0,-2-3-141 0 0,-4-25 62 0 0,3 17-36 0 0,-1 1 1 0 0,-3-9-27 0 0,8 28-163 0 0,-1 0-1 0 0,0 1 1 0 0,0-1 0 0 0,0 0-1 0 0,0 0 1 0 0,-1 1-1 0 0,0 0 1 0 0,0-1 0 0 0,0 1-1 0 0,0 0 1 0 0,-1 0 163 0 0,4 4-1184 0 0,0 0-52 0 0,0 0-148 0 0,0 0-579 0 0,0 0-249 0 0</inkml:trace>
  <inkml:trace contextRef="#ctx0" brushRef="#br0" timeOffset="9885.297">455 16 4144 0 0,'0'0'191'0'0,"0"0"286"0"0,0 0 1099 0 0,0 0 478 0 0,0 0 98 0 0,0 0-150 0 0,0 0-721 0 0,0 0-317 0 0,0 0-61 0 0,0 0-68 0 0,0 0-251 0 0,0 0-110 0 0,0 0-24 0 0,0 0-6 0 0,0 0-17 0 0,0 0-10 0 0,3 10 399 0 0,-2-3-429 0 0,1-1 0 0 0,0 1 0 0 0,0 0 0 0 0,0-1 0 0 0,1 1 0 0 0,0-1 0 0 0,0 1 0 0 0,0-1 0 0 0,5 5-387 0 0,4 14 692 0 0,-3-5-251 0 0,-5-12-297 0 0,1 0-1 0 0,-1 0 1 0 0,-1 1 0 0 0,1-1-1 0 0,-1 1 1 0 0,-1-1 0 0 0,0 1-144 0 0,-1-5 115 0 0,0-1 0 0 0,1 0 0 0 0,-1 0 0 0 0,1 0 0 0 0,-1 0 0 0 0,1 0 0 0 0,0 0 0 0 0,1 0-115 0 0,2 5 185 0 0,-5-7-48 0 0,0-1-1 0 0,3 0-48 0 0,-2 1-51 0 0,1-1 1 0 0,-1 0-1 0 0,1 0 1 0 0,-1 0-1 0 0,0 0 1 0 0,1 0 0 0 0,-1 0-1 0 0,1 0 1 0 0,-1-1-1 0 0,1 1 1 0 0,-1 0-1 0 0,0-1 1 0 0,1 1 0 0 0,-1-1-1 0 0,0 0 1 0 0,0 1-1 0 0,1-1 1 0 0,-1 0-1 0 0,0 0 1 0 0,0 1 0 0 0,0-1-1 0 0,0 0 1 0 0,0 0-1 0 0,0 0 1 0 0,0-1-1 0 0,0 1 1 0 0,0 0 0 0 0,0 0-1 0 0,-1 0 1 0 0,1-2-38 0 0,18-28 377 0 0,-11 18-185 0 0,-1-1 0 0 0,6-13-192 0 0,0 0 154 0 0,-9 19-96 0 0,-1 1 0 0 0,1-1 1 0 0,-1 1-1 0 0,-1-1 1 0 0,0 0-1 0 0,1-4-58 0 0,-2 6-13 0 0,1 0-1 0 0,-1 0 1 0 0,1 0 0 0 0,1 0-1 0 0,-1 0 1 0 0,3-2 13 0 0,-5 7-69 0 0,2-5-1157 0 0,0 4-174 0 0,-2 0-3630 0 0,0 2 2923 0 0</inkml:trace>
  <inkml:trace contextRef="#ctx0" brushRef="#br0" timeOffset="10242.523">545 233 5528 0 0,'0'0'422'0'0,"0"0"34"0"0,0 0 1172 0 0,0 0 542 0 0,0 0 108 0 0,7 16 4622 0 0,-5-12-6329 0 0,0 0 1 0 0,0 1-1 0 0,0-1 1 0 0,-1 1-1 0 0,1-1 0 0 0,-1 1 1 0 0,0 0-1 0 0,-1-1 1 0 0,1 1-1 0 0,-1 0-571 0 0,-2 51 1788 0 0,0-17-1029 0 0,-1 1-687 0 0,4-28-1020 0 0,1-9-3845 0 0,-2-3 2778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0T19:26:59.4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217 189 2304 0 0,'6'-5'508'0'0,"-5"4"1087"0"0,-1 1 536 0 0,3 1 8071 0 0,-1 2-9673 0 0,1 19 665 0 0,0 0-1 0 0,-2 1 1 0 0,-1-1 0 0 0,-1 1 0 0 0,-3 19-1194 0 0,4 7 641 0 0,-3-27-485 0 0,2-1 0 0 0,1 12-156 0 0,0-20-17 0 0,0-12-62 0 0,0-1-142 0 0,0 0-592 0 0,0 0-255 0 0,0 0-55 0 0,0 0-65 0 0,0 0-225 0 0,0 0-99 0 0,0 0-21 0 0</inkml:trace>
  <inkml:trace contextRef="#ctx0" brushRef="#br0" timeOffset="399.651">210 248 2760 0 0,'0'0'125'0'0,"7"-16"22"0"0,-4 8 912 0 0,0 1 0 0 0,1-1 0 0 0,0 1 0 0 0,1 0 0 0 0,-1 0 0 0 0,1 0 0 0 0,0 1-1 0 0,1 0 1 0 0,0 0 0 0 0,0 0 0 0 0,0 1 0 0 0,0-1 0 0 0,2 1-1059 0 0,25-13 1728 0 0,-32 17-1359 0 0,18 2 375 0 0,-10-1-553 0 0,-5 0-107 0 0,1 1-1 0 0,-1 0 1 0 0,0 1-1 0 0,1-1 1 0 0,-1 1-1 0 0,0 0 1 0 0,0 0 0 0 0,0 0-1 0 0,0 0 1 0 0,0 1-1 0 0,0-1 1 0 0,-1 1-1 0 0,0 0 1 0 0,1 0-1 0 0,-1 1 1 0 0,0-1 0 0 0,0 1-1 0 0,-1-1 1 0 0,1 1-1 0 0,-1 0 1 0 0,1 1-84 0 0,0 1 69 0 0,-1-1 0 0 0,0 1 1 0 0,-1-1-1 0 0,1 1 0 0 0,-1 0 1 0 0,0-1-1 0 0,0 1 0 0 0,-1 0 1 0 0,0 0-1 0 0,0 0 0 0 0,0 0 1 0 0,-1-1-1 0 0,0 1 0 0 0,0 0 1 0 0,0 0-1 0 0,-1 1-69 0 0,-3 7 127 0 0,1 0-1 0 0,-2 0 1 0 0,0-1 0 0 0,-1 0-1 0 0,-6 10-126 0 0,-4 4 91 0 0,12-16-57 0 0,-2-1-1 0 0,1 0 1 0 0,-4 2-34 0 0,0 1 0 0 0,6-8 0 0 0,0 0 0 0 0,0 0 0 0 0,0-1 0 0 0,-1 1 0 0 0,-2 1 0 0 0,2-3-4 0 0,0 1-1 0 0,1 1 0 0 0,-1-1 1 0 0,1 0-1 0 0,0 1 0 0 0,-2 3 5 0 0,5-7-486 0 0,1-1-205 0 0,0 0-49 0 0,0 0-161 0 0,0 0-634 0 0,0-3-274 0 0,-3-15-58 0 0,0-1-11 0 0</inkml:trace>
  <inkml:trace contextRef="#ctx0" brushRef="#br0" timeOffset="765.216">553 126 4144 0 0,'0'0'319'0'0,"0"0"61"0"0,0 0 1035 0 0,0 0 473 0 0,0 0 96 0 0,0 0-148 0 0,0 0-706 0 0,-3 9 452 0 0,-12 54 927 0 0,-10 6-1231 0 0,12-36 444 0 0,-3 15-1722 0 0,13-37 303 0 0,0 1 186 0 0,0-1-1 0 0,0 1 1 0 0,0 11-489 0 0,3-19 142 0 0,-1-1 1 0 0,1 1 0 0 0,1-1 0 0 0,-1 0-1 0 0,0 1 1 0 0,1-1 0 0 0,0 1 0 0 0,0-1-1 0 0,0 0 1 0 0,0 0 0 0 0,0 0-1 0 0,0 1 1 0 0,1-1 0 0 0,0 0 0 0 0,0-1-1 0 0,0 2-142 0 0,-1-3 54 0 0,1 0 0 0 0,-1 0 0 0 0,0 0 0 0 0,0 0 1 0 0,1 0-1 0 0,-1 0 0 0 0,1-1 0 0 0,-1 1 0 0 0,1 0 0 0 0,-1-1 0 0 0,1 1 0 0 0,-1-1 0 0 0,1 0 0 0 0,-1 1 0 0 0,1-1 0 0 0,-1 0 0 0 0,2 0-54 0 0,31-2 206 0 0,-17 1-80 0 0,-11 2-96 0 0,1-1 27 0 0,18-9-27 0 0,-5-3-3759 0 0,-19 12 2074 0 0</inkml:trace>
  <inkml:trace contextRef="#ctx0" brushRef="#br0" timeOffset="1128.139">453 308 5984 0 0,'0'0'464'0'0,"0"0"57"0"0,0 0 1378 0 0,0 0 630 0 0,0 0 126 0 0,1 1 399 0 0,6-2-2117 0 0,5-2-50 0 0,-1 0 0 0 0,1-1 0 0 0,-1 0 0 0 0,1-1 0 0 0,-2 0 0 0 0,6-3-887 0 0,-3 1 43 0 0,0 0 1 0 0,1 1-1 0 0,12-3-43 0 0,-9 3 34 0 0,-13 4-434 0 0,0 1-1 0 0,-1 0 1 0 0,1-1-1 0 0,0 1 1 0 0,0 1-1 0 0,0-1 1 0 0,2 0 400 0 0,-1 1-1023 0 0</inkml:trace>
  <inkml:trace contextRef="#ctx0" brushRef="#br0" timeOffset="1475.187">559 156 1840 0 0,'0'0'83'0'0,"0"0"475"0"0,0 0 1958 0 0,0 0 856 0 0,5 0 3420 0 0,8 0-5394 0 0,-2-1-863 0 0,-1-1 0 0 0,0 0 0 0 0,0 0 0 0 0,0-1 0 0 0,0-1 0 0 0,6-3-535 0 0,0 1 378 0 0,21-6-681 0 0,0 1 0 0 0,8 0 303 0 0,-33 8-1970 0 0,-2 1 945 0 0,0 1-3103 0 0,-10 2 4082 0 0,1-1 1 0 0,0 0-1 0 0,-1 1 0 0 0,1-1 0 0 0,-1 1 0 0 0,1-1 0 0 0,-1 1 0 0 0,1-1 1 0 0,-1 1-1 0 0,1 0 0 0 0,-1-1 0 0 0,1 1 0 0 0,-1 0 0 0 0,0-1 0 0 0,1 1 0 0 0,-1 0 1 0 0,0-1-1 0 0,0 1 0 0 0,0 0 0 0 0,1-1 0 0 0,-1 1 0 0 0,0 0 0 0 0,0 0 1 0 0,0-1-1 0 0,0 1 0 0 0,0 0 46 0 0,0 21 463 0 0,-38 125 7217 0 0,4-22-4882 0 0,25-91-2173 0 0,4-19-420 0 0,1 0-1 0 0,1 0 1 0 0,0 4-205 0 0,-7 16-4 0 0,10-34-112 0 0,0-1-60 0 0,0 0-15 0 0,0 0-205 0 0,0 0-857 0 0,4-7-2091 0 0,2-1 1618 0 0</inkml:trace>
  <inkml:trace contextRef="#ctx0" brushRef="#br0" timeOffset="1850.262">793 85 13680 0 0,'0'0'628'0'0,"0"0"-18"0"0,0 8 636 0 0,19 49 4790 0 0,0 1-3445 0 0,-10-33-1649 0 0,-1 1-1 0 0,0-1 0 0 0,1 17-941 0 0,-4-25 0 0 0,0-1 0 0 0,1 0 0 0 0,0-1 0 0 0,2 1 0 0 0,0-1 0 0 0,17 37 0 0 0,-13-33 0 0 0,-9-12-241 0 0,-2-5-1018 0 0,-1-2-459 0 0,0 0-96 0 0</inkml:trace>
  <inkml:trace contextRef="#ctx0" brushRef="#br0" timeOffset="2239.883">742 354 2304 0 0,'-3'6'75'0'0,"2"-5"-27"0"0,1 1 0 0 0,-1-1 0 0 0,1 0 0 0 0,-1 1 0 0 0,1-1 0 0 0,-1 0 0 0 0,1 1 0 0 0,0-1 0 0 0,-1 1 0 0 0,1-1 0 0 0,0 1 0 0 0,0-1 0 0 0,0 2-48 0 0,0-2 2586 0 0,0-1 890 0 0,0 0 167 0 0,3-2 820 0 0,8-6-2547 0 0,3-1-889 0 0,1 1-1 0 0,-1 0 1 0 0,1 1-1 0 0,1 0 1 0 0,1 1-1027 0 0,27-9-514 0 0,8 1 514 0 0,-10 3-3143 0 0,-31 8-4412 0 0</inkml:trace>
  <inkml:trace contextRef="#ctx0" brushRef="#br0" timeOffset="2612.241">1215 50 7832 0 0,'-4'9'833'0'0,"0"-6"112"0"0,0 0 1 0 0,0 0-1 0 0,0 0 1 0 0,0-1-1 0 0,-1 0 0 0 0,1 0 1 0 0,-1 0-1 0 0,1 0 0 0 0,-5 0-945 0 0,-9 5 1026 0 0,1 1-208 0 0,0 1 0 0 0,0 1 0 0 0,1 1 0 0 0,-12 11-818 0 0,26-21 66 0 0,0 1 1 0 0,0 0-1 0 0,1-1 0 0 0,-1 1 0 0 0,1 0 0 0 0,-1 0 0 0 0,1 0 0 0 0,0 0 0 0 0,0 0 0 0 0,0 0 0 0 0,0 1 1 0 0,0-1-1 0 0,0 0 0 0 0,0 0 0 0 0,1 1 0 0 0,0-1 0 0 0,-1 0 0 0 0,1 1 0 0 0,0 1-66 0 0,0-3 6 0 0,1 0-1 0 0,-1 0 0 0 0,0 0 1 0 0,1 0-1 0 0,-1 0 0 0 0,1 0 1 0 0,0-1-1 0 0,-1 1 0 0 0,1 0 1 0 0,0 0-1 0 0,-1-1 0 0 0,1 1 1 0 0,0 0-1 0 0,0-1 0 0 0,0 1 1 0 0,0-1-1 0 0,0 1 0 0 0,0-1 1 0 0,-1 1-1 0 0,1-1 0 0 0,1 1-5 0 0,20 7 80 0 0,-8-5-54 0 0,-1-1 0 0 0,0-1 0 0 0,14 0-26 0 0,29 4 58 0 0,-48-4-17 0 0,-1 1 0 0 0,1 0 0 0 0,0 1-1 0 0,-1-1 1 0 0,0 2 0 0 0,0-1 0 0 0,0 1-1 0 0,0 0 1 0 0,0 0 0 0 0,0 2-41 0 0,-4-5 72 0 0,-1 1 1 0 0,0 1-1 0 0,1-1 0 0 0,-1 0 0 0 0,0 0 1 0 0,0 1-1 0 0,-1-1 0 0 0,1 1 1 0 0,0 0-1 0 0,-1-1 0 0 0,0 1 1 0 0,0 0-1 0 0,1 0 0 0 0,-2 0 1 0 0,1 0-1 0 0,0 0 0 0 0,-1 0 0 0 0,1 0 1 0 0,-1 0-1 0 0,0 0 0 0 0,0 0 1 0 0,0 1-1 0 0,0-1 0 0 0,-1 0 1 0 0,1 0-1 0 0,-1 0 0 0 0,0 0-72 0 0,-2 8 339 0 0,0-1 0 0 0,-1 0 0 0 0,0 0 0 0 0,-2 3-339 0 0,4-10 76 0 0,0 1 0 0 0,-1 0 0 0 0,1-1 1 0 0,-1 0-1 0 0,1 1 0 0 0,-1-1 0 0 0,0 0 1 0 0,0 0-1 0 0,-1-1 0 0 0,1 1 1 0 0,0-1-1 0 0,-1 1-76 0 0,-35 11 372 0 0,35-13-370 0 0,-1 1 1 0 0,1-1 0 0 0,0 1-1 0 0,-1-1 1 0 0,1-1 0 0 0,-1 1-1 0 0,0-1 1 0 0,1 1 0 0 0,-1-1-1 0 0,1 0 1 0 0,-1-1 0 0 0,-2 0-3 0 0,2 0-462 0 0,-1 0 0 0 0,1-1 0 0 0,-1 0 1 0 0,1 0-1 0 0,0 0 0 0 0,-2-1 462 0 0,-6-4-1448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0T19:27:10.3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74 6248 0 0,'0'0'282'0'0,"0"0"-2"0"0,0 0-64 0 0,10-15 2890 0 0,0-1-1183 0 0,-8 13-1487 0 0,0 0 0 0 0,1 0 0 0 0,-2-1 0 0 0,1 1 1 0 0,0-1-1 0 0,1-3-436 0 0,-3 6 130 0 0,0 0 1 0 0,0 0-1 0 0,1 0 1 0 0,-1 0-1 0 0,1 0 1 0 0,-1 0-1 0 0,1 0 1 0 0,0 0-1 0 0,-1 0 1 0 0,1 0-1 0 0,0 1 1 0 0,-1-1-1 0 0,1 0 0 0 0,0 0 1 0 0,0 1-1 0 0,0-1-130 0 0,-1 1 510 0 0,0 0-13 0 0,0 0-8 0 0,0 0-1 0 0,0 0-38 0 0,0 0-165 0 0,0 0-77 0 0,0 0-15 0 0,2 79 1098 0 0,0-21 893 0 0,-4 24-2184 0 0,-3-9 200 0 0,1 89 1397 0 0,4-121-1178 0 0,0-40-391 0 0,0-1-285 0 0,0 0-838 0 0,0 0-334 0 0,0 0-61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6T18:26:36.41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1840 0 0,'4'-14'3740'0'0,"-1"9"985"0"0,6 0-228 0 0,-4 9-1426 0 0,-5 18-296 0 0,0-11-2609 0 0,3 40 1539 0 0,-2-37-1439 0 0,0 0-1 0 0,0 1 1 0 0,-2-1 0 0 0,0 10-266 0 0,-1-13 123 0 0,2 0 0 0 0,0 1 0 0 0,0-1 0 0 0,1 0 1 0 0,2 11-124 0 0,1 31 401 0 0,-2-33-259 0 0,-2-14-116 0 0,0 0 0 0 0,1 0 0 0 0,-2 0 0 0 0,1 0 0 0 0,-1 1-26 0 0,3 4 32 0 0,-2-10-31 0 0,1 0 1 0 0,-1 0-1 0 0,0 0 1 0 0,1 0-1 0 0,-1 0 0 0 0,0 0 1 0 0,0 0-1 0 0,0 0 1 0 0,0 0-1 0 0,0 0 1 0 0,0 0-1 0 0,0 0 1 0 0,0 0-1 0 0,0 0 1 0 0,0 0-1 0 0,-1 0 1 0 0,1 0-1 0 0,0 0 1 0 0,-1 0-1 0 0,1 0 1 0 0,-1 0-1 0 0,0 1-1 0 0,0-1-238 0 0,1-1-682 0 0,0 0-288 0 0,0 0-1287 0 0,0 0-4923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0T19:27:17.9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189 92 6448 0 0,'-5'1'169'0'0,"12"-2"1406"0"0,-5 0-386 0 0,3-3-834 0 0,-3 2 133 0 0,0 0 0 0 0,0 0-1 0 0,1 0 1 0 0,-1 1 0 0 0,0-1 0 0 0,1 1-1 0 0,-1 0 1 0 0,1 0 0 0 0,-1 0 0 0 0,1 0 0 0 0,0 0-1 0 0,0 0 1 0 0,-1 1 0 0 0,2-1-488 0 0,-3 1 617 0 0,-1 0-17 0 0,0 0-27 0 0,0 0-85 0 0,-12 7 197 0 0,-1 1 0 0 0,2 0 0 0 0,-10 8-685 0 0,9-6 204 0 0,-1-1 0 0 0,0 0 0 0 0,-3 1-204 0 0,9-6 278 0 0,0 2 1 0 0,0-1-1 0 0,0 1 1 0 0,0 0-1 0 0,1 1 0 0 0,-3 4-278 0 0,-12 10 482 0 0,15-12-313 0 0,-1-1 0 0 0,2 1 0 0 0,-1 0 0 0 0,1 1 0 0 0,1-1 0 0 0,0 1 0 0 0,0 0 0 0 0,1 0 0 0 0,-1 4-169 0 0,3-6 135 0 0,-1-1-1 0 0,1 0 1 0 0,1 1-1 0 0,-1 3-134 0 0,0 11 158 0 0,1-16-106 0 0,1 0-1 0 0,0-1 0 0 0,0 1 1 0 0,1-1-1 0 0,-1 1 0 0 0,1-1 1 0 0,0 0-1 0 0,1 0 0 0 0,-1 0 1 0 0,3 3-52 0 0,-3-4 25 0 0,1 0 1 0 0,0-1-1 0 0,0 1 1 0 0,0-1-1 0 0,0 1 1 0 0,1-1-1 0 0,-1 0 1 0 0,1 0-1 0 0,0-1 1 0 0,0 1-1 0 0,0-1 1 0 0,2 1-26 0 0,5 2 181 0 0,0 0 0 0 0,1 0 0 0 0,-1-1 0 0 0,1-1-181 0 0,-9-2 123 0 0,10-1-333 0 0,-4 0 12 0 0,-1-1 0 0 0,1 0 0 0 0,0-1 0 0 0,0 1 198 0 0,14-8-3274 0 0,-21 8 1363 0 0</inkml:trace>
  <inkml:trace contextRef="#ctx0" brushRef="#br0" timeOffset="359.204">398 88 4144 0 0,'0'0'319'0'0,"1"0"-210"0"0,3 0 303 0 0,-3 0 1666 0 0,-1 0 730 0 0,0 0 140 0 0,0 0-217 0 0,0 0-1018 0 0,0 0-449 0 0,8 6 1811 0 0,-6 4-2667 0 0,-1 1 1 0 0,-1 0-1 0 0,0 0 1 0 0,0-1-1 0 0,-1 1 1 0 0,0 0-1 0 0,-1 0 1 0 0,-1 1-409 0 0,0 8 302 0 0,-15 64 389 0 0,17-77-631 0 0,-1 1 0 0 0,0 0-1 0 0,0-1 1 0 0,-1 1 0 0 0,0-1 0 0 0,-1 0 0 0 0,0 1-60 0 0,-12 30 140 0 0,4-5-76 0 0,6-20-16 0 0,1 1 0 0 0,-3 15-48 0 0,0-8 30 0 0,6-19-173 0 0,1 1 0 0 0,0-1 0 0 0,0 0 0 0 0,0 1 0 0 0,0-1-1 0 0,1 1 1 0 0,-1-1 0 0 0,0 1 0 0 0,1-1 0 0 0,0 1 0 0 0,0-1 143 0 0,0 0-1308 0 0,0-2-1347 0 0,0 0-5147 0 0</inkml:trace>
  <inkml:trace contextRef="#ctx0" brushRef="#br0" timeOffset="689.159">346 129 8288 0 0,'0'0'638'0'0,"2"0"-80"0"0,1 0 241 0 0,-1 0 0 0 0,0 0 0 0 0,1 1 0 0 0,-1-1 0 0 0,0 0 0 0 0,0 1 1 0 0,0 0-1 0 0,1 0 0 0 0,-1-1 0 0 0,0 1 0 0 0,0 1 0 0 0,0-1 0 0 0,0 0 0 0 0,0 0 0 0 0,-1 1 1 0 0,3 1-800 0 0,8 13 1071 0 0,25 59 1579 0 0,-30-64-2470 0 0,-2 1 0 0 0,1 0 0 0 0,-2 1 0 0 0,1 1-180 0 0,10 24 146 0 0,-11-28-114 0 0,2 2-1 0 0,-1 0-1 0 0,0 0 1 0 0,-1 1-1 0 0,-1 0-30 0 0,-2-11 1 0 0,0 1 0 0 0,0-1-1 0 0,0 1 1 0 0,0-1 0 0 0,1 1 0 0 0,-1-1 0 0 0,1 0-1 0 0,1 2 0 0 0,-2-3-14 0 0,1 1-1 0 0,-1 0 0 0 0,0 0 1 0 0,0 0-1 0 0,1 1 1 0 0,-1-1-1 0 0,-1 0 0 0 0,1 0 1 0 0,0 0-1 0 0,0 3 15 0 0,6 14-1227 0 0,-4-14-7787 0 0,-3-5 1824 0 0</inkml:trace>
  <inkml:trace contextRef="#ctx0" brushRef="#br0" timeOffset="1027.495">322 422 11056 0 0,'0'0'505'0'0,"0"0"-9"0"0,18-8 1221 0 0,-1-1 2264 0 0,-1 0 1 0 0,8-2-3982 0 0,38-14 1801 0 0,-9 5-2929 0 0,-40 16 189 0 0</inkml:trace>
  <inkml:trace contextRef="#ctx0" brushRef="#br0" timeOffset="1355.702">782 83 11024 0 0,'0'0'505'0'0,"0"0"-9"0"0,-2 0-317 0 0,-4 0-25 0 0,4 0 544 0 0,0 0 234 0 0,-4 1-532 0 0,0 0 1 0 0,0 0 0 0 0,0 1 0 0 0,1-1 0 0 0,-1 1 0 0 0,1 1 0 0 0,-1-1 0 0 0,1 1 0 0 0,0 0 0 0 0,0 0 0 0 0,0 0 0 0 0,0 1 0 0 0,-1 1-401 0 0,-25 16 654 0 0,26-18-329 0 0,0 1 0 0 0,1-1-1 0 0,-1 1 1 0 0,-3 5-325 0 0,6-8 16 0 0,0 1 0 0 0,1 0 0 0 0,-1 0 0 0 0,1 0 0 0 0,-1-1 1 0 0,1 1-1 0 0,0 1 0 0 0,0-1 0 0 0,0 0 0 0 0,0 0 0 0 0,0 0 0 0 0,0 0 0 0 0,0 2-16 0 0,-2 13 18 0 0,3-15-9 0 0,0-1-1 0 0,-1 0 0 0 0,1 0 1 0 0,0 1-1 0 0,-1-1 1 0 0,1 0-1 0 0,0 1 1 0 0,0-1-1 0 0,0 0 1 0 0,0 1-1 0 0,0-1 1 0 0,0 0-1 0 0,1 1 1 0 0,-1-1-1 0 0,0 0 1 0 0,1 0-1 0 0,-1 1 0 0 0,1-1 1 0 0,-1 0-1 0 0,1 0 1 0 0,0 0-1 0 0,-1 1 1 0 0,1-1-1 0 0,0 0 1 0 0,0 0-1 0 0,0 0 1 0 0,0 0-9 0 0,2 2 138 0 0,-1-1 0 0 0,1 0 0 0 0,0 0 0 0 0,0 0 0 0 0,0 0 0 0 0,0 0 0 0 0,0-1 0 0 0,0 1 0 0 0,0-1 0 0 0,0 0 0 0 0,1 0 0 0 0,-1 0-138 0 0,45 7-314 0 0,-5-2 858 0 0,-23-1-544 0 0,-11-4 0 0 0,0 1 0 0 0,0 0 0 0 0,0 1 0 0 0,-1 0 0 0 0,4 2 0 0 0,-11-4 0 0 0,1 0 0 0 0,0 0 0 0 0,0 0 0 0 0,-1 0 0 0 0,1 0 0 0 0,0 0 0 0 0,-1 1 0 0 0,1-1 0 0 0,-1 1 0 0 0,0-1 0 0 0,1 1 0 0 0,-1-1 0 0 0,0 1 0 0 0,0 0 0 0 0,0 0 0 0 0,0 0 0 0 0,0-1 0 0 0,-1 1 0 0 0,1 0 0 0 0,0 0 0 0 0,-1 0 0 0 0,0 0 0 0 0,1 0 0 0 0,-1 0 0 0 0,0 2 0 0 0,0 0 76 0 0,-1-1-1 0 0,1 0 0 0 0,-1 0 0 0 0,0 0 1 0 0,0 0-1 0 0,0 0 0 0 0,0 0 0 0 0,-1 0 1 0 0,1 0-1 0 0,-1 0 0 0 0,0 0 1 0 0,0-1-1 0 0,0 1 0 0 0,0-1 0 0 0,0 1 1 0 0,0-1-1 0 0,-1 0 0 0 0,1 0 1 0 0,-1 0-1 0 0,0 0-75 0 0,-6 6 401 0 0,4-3-310 0 0,-3 2-73 0 0,1 0 1 0 0,-1-1 0 0 0,0 0-1 0 0,-4 2-18 0 0,11-7 0 0 0,-17 9 0 0 0,0 1 0 0 0,-1-2 0 0 0,0-1 0 0 0,-12 4 0 0 0,21-11-133 0 0,9-1-563 0 0,1 0-257 0 0,0 0-922 0 0,1 0-3642 0 0,5 0-1564 0 0</inkml:trace>
  <inkml:trace contextRef="#ctx0" brushRef="#br0" timeOffset="1708.648">1008 105 15664 0 0,'0'0'356'0'0,"0"0"49"0"0,-2 18 539 0 0,-2 0-446 0 0,-1-1-1 0 0,0 1 1 0 0,-1-1 0 0 0,-2 4-498 0 0,0-1 1899 0 0,0 1 0 0 0,-1 11-1899 0 0,9-30-19 0 0,-4 13 377 0 0,1-1-1 0 0,1 1 0 0 0,0 0 0 0 0,1 9-357 0 0,1-20 63 0 0,1 1-1 0 0,-1 0 1 0 0,1-1-1 0 0,0 1 1 0 0,0 0-1 0 0,0-1 0 0 0,1 1 1 0 0,0-1-1 0 0,0 1 1 0 0,0-1-1 0 0,0 0 1 0 0,1 0-1 0 0,-1 0 0 0 0,1 0 1 0 0,0-1-1 0 0,1 1-62 0 0,-1 1 90 0 0,1-1 0 0 0,0-1 0 0 0,0 1 0 0 0,0 0 0 0 0,0-1 0 0 0,1 0 0 0 0,-1 0 0 0 0,1 0 0 0 0,0-1 0 0 0,0 1 0 0 0,0-1 0 0 0,0 0 0 0 0,0-1 0 0 0,0 1 0 0 0,1-1 0 0 0,-1 0-90 0 0,0-2 49 0 0,0 0 0 0 0,-1 0 0 0 0,1 0 0 0 0,0-1 0 0 0,-1 0 0 0 0,1 0 0 0 0,-1 0 0 0 0,0 0 0 0 0,1-1-49 0 0,1 0-234 0 0,13-6-896 0 0,3-2-391 0 0,-9 3-5579 0 0,-8 2-419 0 0</inkml:trace>
  <inkml:trace contextRef="#ctx0" brushRef="#br0" timeOffset="2049.659">933 296 17503 0 0,'0'0'399'0'0,"0"0"60"0"0,0 0 21 0 0,0 0-59 0 0,7 0-260 0 0,38-14 1509 0 0,-25 7-876 0 0,3 0-38 0 0,57-20 395 0 0,-63 21-1906 0 0,0-2-1 0 0,-1 0 0 0 0,7-5 756 0 0,-21 12-1128 0 0</inkml:trace>
  <inkml:trace contextRef="#ctx0" brushRef="#br0" timeOffset="2050.659">985 68 9216 0 0,'0'0'421'0'0,"0"0"-12"0"0,0 0-22 0 0,13 5 4326 0 0,1-5-4336 0 0,-1 1 0 0 0,0-2 1 0 0,0 0-1 0 0,1-1 0 0 0,-1 0 0 0 0,8-2-377 0 0,8-2-4148 0 0,-11 3-1537 0 0</inkml:trace>
  <inkml:trace contextRef="#ctx0" brushRef="#br0" timeOffset="2456.157">1488 3 13824 0 0,'0'0'314'0'0,"0"0"46"0"0,0 0 22 0 0,0 0-50 0 0,0 0-82 0 0,-17-2 3389 0 0,11 3-3476 0 0,-1 0-1 0 0,1 0 1 0 0,0 1 0 0 0,0-1 0 0 0,0 2 0 0 0,0-1 0 0 0,0 1-1 0 0,0 0 1 0 0,1 0 0 0 0,-1 0 0 0 0,1 1 0 0 0,0-1 0 0 0,0 2-1 0 0,0-1 1 0 0,-1 2-163 0 0,1-1 339 0 0,-1 0 1 0 0,-1 0-1 0 0,1-1 0 0 0,-4 3-339 0 0,7-6 4 0 0,-1 2 0 0 0,0-1 0 0 0,1 0-1 0 0,-1 1 1 0 0,1-1 0 0 0,0 1 0 0 0,0 0 0 0 0,0 0 0 0 0,0 0 0 0 0,0 1-1 0 0,1-1 1 0 0,-1 1 0 0 0,1-1 0 0 0,0 1 0 0 0,-1 2-4 0 0,3-4 19 0 0,0 1 0 0 0,0-1 0 0 0,0 1 0 0 0,0-1 0 0 0,1 0 0 0 0,-1 1 0 0 0,1-1 0 0 0,-1 0 0 0 0,1 1 0 0 0,0-1 0 0 0,0 0 0 0 0,1 2-19 0 0,-1-3 6 0 0,1 1 0 0 0,-1-1 0 0 0,1 0 0 0 0,0 1 0 0 0,-1-1 0 0 0,1 0 0 0 0,0 0 0 0 0,0 0 0 0 0,0 0 0 0 0,0 0 0 0 0,0 0 0 0 0,0-1 0 0 0,0 1 0 0 0,0-1-6 0 0,33 6 42 0 0,-12-3 3 0 0,10 3-33 0 0,-23-5-12 0 0,0 1-1 0 0,0 0 1 0 0,0 0-1 0 0,6 4 1 0 0,-10-4 82 0 0,1 1-1 0 0,-1 0 0 0 0,0 1 1 0 0,-1-1-1 0 0,1 1 1 0 0,-1 0-1 0 0,1 1 0 0 0,-1-1 1 0 0,0 1-1 0 0,-1 0-81 0 0,-2-3 40 0 0,0 1-1 0 0,-1-1 1 0 0,1 0-1 0 0,-1 1 0 0 0,1-1 1 0 0,-1 1-1 0 0,0-1 1 0 0,0 1-1 0 0,0 0 1 0 0,0 0-1 0 0,-1-1 1 0 0,1 1-1 0 0,-1 0 0 0 0,1 0 1 0 0,-1 0-1 0 0,0 0 1 0 0,0-1-1 0 0,-1 1 1 0 0,1 0-1 0 0,0 0 0 0 0,-1 0 1 0 0,0 0-1 0 0,0-1 1 0 0,0 1-1 0 0,0 1-39 0 0,-3 4 201 0 0,0 1-1 0 0,-1-1 1 0 0,0 0-1 0 0,0 0 1 0 0,-1-1-1 0 0,0 0 0 0 0,0 0 1 0 0,-1 0-1 0 0,0-1 1 0 0,0 0-1 0 0,0 0 1 0 0,-1 0-1 0 0,-3 1-200 0 0,-1-1 150 0 0,0 1 0 0 0,-1-2 0 0 0,0 1 0 0 0,0-2 0 0 0,0 0 0 0 0,-1 0 0 0 0,1-1-1 0 0,-11 1-149 0 0,15-4 88 0 0,0 1-1 0 0,0-1 0 0 0,-1 0 1 0 0,-6-2-88 0 0,14 2-180 0 0,-1 0 0 0 0,0-1 0 0 0,0 1 0 0 0,1-1 0 0 0,-1 0 0 0 0,0 1 0 0 0,1-1 0 0 0,-1-1 1 0 0,1 1-1 0 0,-1 0 0 0 0,1-1 0 0 0,0 1 0 0 0,-1-1 0 0 0,1 0 0 0 0,0 1 0 0 0,0-1 0 0 0,0-1 180 0 0,-5-5-1528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0T19:27:15.4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 83 456 0 0,'-8'-17'13740'0'0,"7"22"-10601"0"0,-4 87-991 0 0,5-55-1491 0 0,2 0 0 0 0,2 1-1 0 0,1-2 1 0 0,2 1 0 0 0,1-1-1 0 0,6 14-656 0 0,-12-42 101 0 0,1-1 0 0 0,0 0 0 0 0,0 0 0 0 0,0 0 0 0 0,1-1 0 0 0,0 1 0 0 0,2 1-101 0 0,-5-7 24 0 0,0 0 0 0 0,0 1 0 0 0,0-1 0 0 0,1 0 0 0 0,-1 0 0 0 0,1 0 0 0 0,-1 1 1 0 0,0-2-1 0 0,1 1 0 0 0,0 0 0 0 0,-1 0 0 0 0,1 0 0 0 0,-1-1 0 0 0,1 1 0 0 0,0-1 1 0 0,0 1-1 0 0,-1-1 0 0 0,1 0 0 0 0,0 1 0 0 0,0-1 0 0 0,-1 0 0 0 0,1 0 0 0 0,0-1 1 0 0,0 1-1 0 0,0 0 0 0 0,-1 0 0 0 0,1-1 0 0 0,0 1 0 0 0,-1-1 0 0 0,1 0 1 0 0,0 1-1 0 0,-1-1 0 0 0,1 0 0 0 0,0 0-24 0 0,6-5 63 0 0,0 0 0 0 0,-1 0 0 0 0,1 0 0 0 0,-1-1 0 0 0,-1 0 0 0 0,1-1 0 0 0,-1 1 0 0 0,0-1-1 0 0,-1-1 1 0 0,0 1 0 0 0,0-1 0 0 0,-1 0 0 0 0,0 0 0 0 0,1-5-63 0 0,-2 5 54 0 0,-1 0-1 0 0,-1-1 0 0 0,1 1 1 0 0,-1-1-1 0 0,-1 1 0 0 0,0-1 1 0 0,0 1-1 0 0,-1-1 0 0 0,-1-5-53 0 0,-2-8 192 0 0,-1 1 0 0 0,-2 0 0 0 0,-3-9-192 0 0,-5 6-2758 0 0,13 22 1800 0 0,0 0 1 0 0,0 0-1 0 0,0-1 1 0 0,0 1-1 0 0,0 0 1 0 0,1-1-1 0 0,-1 0 958 0 0,2-2-7514 0 0</inkml:trace>
  <inkml:trace contextRef="#ctx0" brushRef="#br0" timeOffset="765.617">518 62 11432 0 0,'0'0'256'0'0,"12"-11"725"0"0,-3 1-817 0 0,-8 9 631 0 0,-1 1 270 0 0,0 0 50 0 0,0 0-70 0 0,-19-5 1339 0 0,12 7-2293 0 0,1 0 1 0 0,0 1 0 0 0,-1 0-1 0 0,1 0 1 0 0,0 0-1 0 0,1 0 1 0 0,-1 1 0 0 0,0 0-1 0 0,1 0 1 0 0,-4 5-92 0 0,-5 4 433 0 0,0 1 0 0 0,1 0 1 0 0,-2 6-434 0 0,4-6 105 0 0,7-11-4 0 0,1 0-1 0 0,0 1 0 0 0,0 0 1 0 0,0 0-1 0 0,0 0 0 0 0,1 0 0 0 0,-1 0 1 0 0,1 1-1 0 0,0-1 0 0 0,1 1 0 0 0,-1-1 1 0 0,1 1-1 0 0,-1 4-100 0 0,2-7-7 0 0,1-1 0 0 0,-1 1 1 0 0,1-1-1 0 0,-1 1 0 0 0,1-1 0 0 0,0 0 0 0 0,0 1 1 0 0,-1-1-1 0 0,1 0 0 0 0,0 1 0 0 0,0-1 1 0 0,0 0-1 0 0,1 0 0 0 0,-1 0 0 0 0,0 0 0 0 0,0 0 1 0 0,1 0-1 0 0,-1 0 0 0 0,0-1 0 0 0,1 1 1 0 0,-1 0-1 0 0,1-1 0 0 0,-1 1 7 0 0,17 4 44 0 0,0-1 1 0 0,1 0-1 0 0,-1-2 1 0 0,10 1-45 0 0,-8-1 55 0 0,0 0 1 0 0,0 2-1 0 0,13 4-55 0 0,-30-8 20 0 0,0 1-1 0 0,-1 0 1 0 0,1 0-1 0 0,0 1 1 0 0,0-1-1 0 0,-1 0 1 0 0,1 1-1 0 0,-1 0 1 0 0,1 0 0 0 0,-1-1-1 0 0,0 1 1 0 0,0 1-1 0 0,0-1 1 0 0,0 0-1 0 0,0 0 1 0 0,0 1-1 0 0,0-1 1 0 0,-1 1-1 0 0,0 0 1 0 0,1-1 0 0 0,-1 1-1 0 0,0 0 1 0 0,0 0-1 0 0,0-1 1 0 0,-1 1-1 0 0,1 0 1 0 0,-1 0-1 0 0,1 0 1 0 0,-1 0 0 0 0,0 0-1 0 0,0 0 1 0 0,0 0-1 0 0,-1 0 1 0 0,1 0-1 0 0,-1 0 1 0 0,0 0-1 0 0,0 0 1 0 0,0 0 0 0 0,0-1-1 0 0,0 1 1 0 0,0 0-1 0 0,-2 2-19 0 0,-3 4 145 0 0,1 0-46 0 0,-1 0-1 0 0,0-1 1 0 0,0 1 0 0 0,-1-1-1 0 0,0-1 1 0 0,0 1-1 0 0,-1-1 1 0 0,0 0-1 0 0,-1 0-98 0 0,-12 8 90 0 0,14-9-56 0 0,0-1-1 0 0,0 0 1 0 0,0-1-1 0 0,-6 3-33 0 0,3-1 24 0 0,9-6-22 0 0,0 1-1 0 0,0 0 1 0 0,0 0 0 0 0,0-1-1 0 0,-1 1 1 0 0,1-1-1 0 0,0 1 1 0 0,0-1-1 0 0,0 0 1 0 0,-1 1-1 0 0,1-1 1 0 0,-1 0-2 0 0,1 0-101 0 0,1 0 1 0 0,0 0-158 0 0,0 0-704 0 0,0-3-2860 0 0,0-3-3561 0 0</inkml:trace>
  <inkml:trace contextRef="#ctx0" brushRef="#br0" timeOffset="1145.062">793 81 5984 0 0,'0'0'464'0'0,"0"0"-119"0"0,0 0 638 0 0,0 0 305 0 0,0 0 65 0 0,0 0-48 0 0,0 0-255 0 0,0 0-112 0 0,6 11 1584 0 0,-6-3-2013 0 0,0 0 0 0 0,0 0 0 0 0,-1 0 0 0 0,0 0 0 0 0,-1 0 0 0 0,1 0 0 0 0,-4 6-509 0 0,-1 11 648 0 0,-17 110 2500 0 0,22-131-3045 0 0,-1 10 222 0 0,0 0-1 0 0,1 0 0 0 0,0 1 0 0 0,1-1 0 0 0,1 0 0 0 0,1 3-324 0 0,-2-15 38 0 0,1 0 1 0 0,0 0-1 0 0,-1 1 0 0 0,1-1 0 0 0,0 0 0 0 0,0 0 0 0 0,0 0 1 0 0,0-1-1 0 0,1 1 0 0 0,-1 0 0 0 0,1 0 0 0 0,-1-1 0 0 0,1 1 1 0 0,-1-1-1 0 0,1 1 0 0 0,0-1 0 0 0,0 1 0 0 0,-1-1 0 0 0,1 0 1 0 0,0 0-1 0 0,0 0 0 0 0,0 0 0 0 0,1-1 0 0 0,0 2-38 0 0,1-1 16 0 0,0 0 0 0 0,1 1 0 0 0,-1-1 0 0 0,0 0 0 0 0,1-1 0 0 0,-1 1 0 0 0,0-1 0 0 0,1 0 0 0 0,-1 0 1 0 0,1 0-1 0 0,-1-1 0 0 0,0 0 0 0 0,4 0-16 0 0,6-3-197 0 0,-1 0 1 0 0,0-1 0 0 0,9-5 196 0 0,-21 10-152 0 0,0-1 0 0 0,0 0-1 0 0,0 1 1 0 0,-1-1 0 0 0,1 0-1 0 0,0 0 1 0 0,0 0 0 0 0,-1 0-1 0 0,1 0 1 0 0,0 0 0 0 0,-1 0-1 0 0,1 0 153 0 0,3-6-3434 0 0,-3 7-4303 0 0</inkml:trace>
  <inkml:trace contextRef="#ctx0" brushRef="#br0" timeOffset="1499.87">717 294 17215 0 0,'0'0'396'0'0,"0"0"52"0"0,9-4 588 0 0,1 2-755 0 0,0-1 0 0 0,0 1 0 0 0,8-1-281 0 0,-7 2 658 0 0,-1-1 0 0 0,1 0 1 0 0,7-3-659 0 0,0-1 478 0 0,0 1 1 0 0,0 1 0 0 0,1 0-1 0 0,1 1-478 0 0,-11 3-135 0 0,20-5-71 0 0,-11-2-3187 0 0,-16 6 1441 0 0,-2 1-21 0 0</inkml:trace>
  <inkml:trace contextRef="#ctx0" brushRef="#br0" timeOffset="1995.562">789 55 10592 0 0,'0'0'818'0'0,"0"0"-298"0"0,0 0 726 0 0,19 3 4952 0 0,72-21-901 0 0,45-6-3441 0 0,-121 22-1786 0 0,2 0-582 0 0,1 0 0 0 0,-1-2 1 0 0,3-1 511 0 0,-19 5-623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0T19:27:12.1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55 69 6912 0 0,'0'0'528'0'0,"0"0"-139"0"0,8-12 2684 0 0,-6 11 4914 0 0,1 10-7614 0 0,-1 1 1 0 0,0 0-1 0 0,-1 0 0 0 0,0 0 1 0 0,-1 0-1 0 0,0 0 1 0 0,0 0-1 0 0,-2 4-373 0 0,1 20 674 0 0,4 53 551 0 0,-3-14 119 0 0,2-48-1120 0 0,-2 0 0 0 0,0 0-224 0 0,-1 10-185 0 0,1 27-270 0 0,0-60 207 0 0,0-2-9 0 0,0 0-262 0 0,0 0-1077 0 0,1-1-473 0 0,2-5-90 0 0</inkml:trace>
  <inkml:trace contextRef="#ctx0" brushRef="#br0" timeOffset="366.659">0 124 5984 0 0,'0'0'464'0'0,"7"-15"1528"0"0,-6 11-1306 0 0,0 2-58 0 0,0-1 0 0 0,0 1 0 0 0,0-1 0 0 0,0 1 0 0 0,1 0 0 0 0,-1 0 0 0 0,1 0 0 0 0,0 0 0 0 0,-1 0 0 0 0,1 0 0 0 0,1-1-628 0 0,9-9 1731 0 0,-10 10-1441 0 0,0-1 0 0 0,0 1 0 0 0,0 0-1 0 0,1 0 1 0 0,-1 0 0 0 0,1 0 0 0 0,2-1-290 0 0,6-3 502 0 0,-2 1-162 0 0,0 0 1 0 0,-1 0-1 0 0,2 2 1 0 0,-1-1-1 0 0,0 1 1 0 0,1 0-1 0 0,6 0-340 0 0,3-2 349 0 0,4 0-82 0 0,-22 5-633 0 0,0 0 1 0 0,0 0-1 0 0,0 0 1 0 0,0 0-1 0 0,0 0 1 0 0,0 0-1 0 0,0 1 1 0 0,0-1-1 0 0,0 0 1 0 0,0 0-1 0 0,0 1 1 0 0,0-1-1 0 0,0 1 1 0 0,0-1-1 0 0,-1 1 1 0 0,1-1-1 0 0,0 1 1 0 0,0 0-1 0 0,-1-1 1 0 0,1 1 365 0 0,4 5-6881 0 0</inkml:trace>
  <inkml:trace contextRef="#ctx0" brushRef="#br0" timeOffset="725.99">34 273 5064 0 0,'-6'11'161'0'0,"0"7"7668"0"0,6-18-7508 0 0,0 1 0 0 0,0-1 0 0 0,0 1 0 0 0,0 0 1 0 0,0-1-1 0 0,0 1 0 0 0,0-1 0 0 0,0 1 1 0 0,0 0-1 0 0,1-1 0 0 0,-1 1 0 0 0,0-1 0 0 0,0 1 1 0 0,0 0-1 0 0,1-1 0 0 0,-1 1 0 0 0,0-1 0 0 0,1 1 1 0 0,-1-1-1 0 0,0 1 0 0 0,1-1 0 0 0,-1 1 0 0 0,1-1 1 0 0,-1 1-322 0 0,14 2-53 0 0,12-5 1517 0 0,-20 1-1198 0 0,0 0-1 0 0,1 1 1 0 0,-1 0-1 0 0,0 0 1 0 0,2 1-266 0 0,0-1 4 0 0,0 0-1 0 0,0 0 1 0 0,0-1 0 0 0,0 0 0 0 0,6-1-4 0 0,-2 0-2 0 0,59-17-4019 0 0,-60 17-3141 0 0</inkml:trace>
  <inkml:trace contextRef="#ctx0" brushRef="#br0" timeOffset="1091.213">473 100 5064 0 0,'0'0'389'0'0,"-17"3"3352"0"0,9-1-3059 0 0,2 0-1 0 0,-1 1 1 0 0,0 0-1 0 0,0 1 1 0 0,1-1-1 0 0,0 1 1 0 0,-5 4-682 0 0,3-1 343 0 0,-1 0 0 0 0,1 1-1 0 0,1 0 1 0 0,-1 1 0 0 0,2-1 0 0 0,-1 1 0 0 0,1 1 0 0 0,0 0-343 0 0,-1 3 255 0 0,0 0 0 0 0,2 0 0 0 0,-1 0 0 0 0,2 1 0 0 0,-1 0 0 0 0,2 0 0 0 0,0 0 0 0 0,1 0 0 0 0,0 1 0 0 0,1 7-255 0 0,1-12 63 0 0,0 0 0 0 0,1 0-1 0 0,1 0 1 0 0,2 9-63 0 0,-4-15 74 0 0,1-1 0 0 0,0 0 0 0 0,0 0-1 0 0,1 0 1 0 0,-1 0 0 0 0,1 0 0 0 0,0 0 0 0 0,-1 0-1 0 0,1 0 1 0 0,1-1 0 0 0,-1 1 0 0 0,0-1 0 0 0,1 1-1 0 0,-1-1 1 0 0,1 0 0 0 0,0 1-74 0 0,-1-2 52 0 0,1 0-1 0 0,-1 0 1 0 0,0-1 0 0 0,1 1-1 0 0,-1 0 1 0 0,1-1 0 0 0,-1 0-1 0 0,1 1 1 0 0,-1-1 0 0 0,1 0-1 0 0,0 0 1 0 0,-1 0 0 0 0,1-1-1 0 0,1 1-51 0 0,35-10 1421 0 0,-38 9-1344 0 0,2 0 54 0 0,1-1-1 0 0,-1 0 0 0 0,1 0 0 0 0,-1-1 1 0 0,0 1-1 0 0,0 0 0 0 0,0-1 1 0 0,0 0-1 0 0,-1 0 0 0 0,1 0 0 0 0,-1 0 1 0 0,1 0-1 0 0,-1-1 0 0 0,0 0-130 0 0,3-4 197 0 0,-1 0 0 0 0,0-1 0 0 0,0 1-1 0 0,-1-1 1 0 0,2-6-197 0 0,-4 7 62 0 0,1 0 1 0 0,-2 0-1 0 0,1 0 0 0 0,-1 0 0 0 0,-1 0 0 0 0,1 0 0 0 0,-1 0 1 0 0,-2-4-63 0 0,3 10 9 0 0,-1-1 1 0 0,0 1 0 0 0,0 0 0 0 0,-1-1 0 0 0,1 1 0 0 0,0 0 0 0 0,-1 0 0 0 0,0 0 0 0 0,1 0 0 0 0,-1 0 0 0 0,-1-1-10 0 0,-9-12-184 0 0,8 13-91 0 0,-3-1-3754 0 0,4-2 2014 0 0</inkml:trace>
  <inkml:trace contextRef="#ctx0" brushRef="#br0" timeOffset="1460.535">569 100 8840 0 0,'0'0'400'0'0,"0"0"0"0"0,3 15-122 0 0,1-5 839 0 0,0 0-1 0 0,0 0 0 0 0,-1 0 0 0 0,-1 1 0 0 0,0-1 0 0 0,1 11-1116 0 0,-1 13 2656 0 0,-1 17-2656 0 0,6 11 1526 0 0,-4 58-93 0 0,0-100-2086 0 0,1-27-2011 0 0,0-1 1094 0 0</inkml:trace>
  <inkml:trace contextRef="#ctx0" brushRef="#br0" timeOffset="1811.293">542 176 1840 0 0,'1'-2'53'0'0,"0"1"-1"0"0,0-1 1 0 0,0 0 0 0 0,0 1 0 0 0,0-1-1 0 0,0 0 1 0 0,0 0 0 0 0,0 0 0 0 0,-1 1 0 0 0,1-1-1 0 0,-1 0 1 0 0,1-1-53 0 0,-1 1 489 0 0,1-1-1 0 0,-1 1 1 0 0,1 0-1 0 0,0 0 1 0 0,0 0 0 0 0,0 0-1 0 0,0-1 1 0 0,0 1-1 0 0,1 0-488 0 0,7-10 3145 0 0,-1 2-1495 0 0,-1 1-1 0 0,1-1 1 0 0,1 1-1 0 0,0 1 1 0 0,3-3-1650 0 0,-8 8 178 0 0,-1 1 0 0 0,1 0 0 0 0,0 0 0 0 0,0 0 0 0 0,0 0 0 0 0,1 0 0 0 0,-1 1 0 0 0,0 0 0 0 0,1 0 0 0 0,-1 0 0 0 0,0 1 0 0 0,1-1 0 0 0,-1 1 0 0 0,1 0 0 0 0,-1 0 0 0 0,4 1-178 0 0,-5-1 87 0 0,-1 0-1 0 0,1 1 0 0 0,-1 0 0 0 0,0-1 1 0 0,1 1-1 0 0,-1 0 0 0 0,0 0 1 0 0,1 0-1 0 0,-1 0 0 0 0,0 1 0 0 0,0-1 1 0 0,0 0-1 0 0,0 1 0 0 0,0 0 1 0 0,0-1-1 0 0,-1 1 0 0 0,1 0 0 0 0,-1 0 1 0 0,1 0-1 0 0,-1 0 0 0 0,1 0 1 0 0,-1 0-1 0 0,0 1 0 0 0,0-1 0 0 0,0 0 1 0 0,-1 1-1 0 0,1-1 0 0 0,0 2-86 0 0,-1 2 0 0 0,0 0 0 0 0,0 0 0 0 0,0 0 0 0 0,-1 0 0 0 0,0 1 0 0 0,0-1 0 0 0,-1 0 0 0 0,0-1 0 0 0,0 1 0 0 0,-2 5 0 0 0,-6 18 0 0 0,-7 17 650 0 0,13-38-478 0 0,1-1-1 0 0,0 1 1 0 0,0 0 0 0 0,1 0 0 0 0,0 0 0 0 0,0 0-1 0 0,1 0 1 0 0,0 5-172 0 0,1-8 1 0 0,0 0 0 0 0,1 0 0 0 0,0 1 0 0 0,0-1 1 0 0,1 0-1 0 0,-1 0 0 0 0,1 0 0 0 0,0 0 0 0 0,0 0 0 0 0,1 0 0 0 0,0-1 0 0 0,-1 1 0 0 0,2-1 0 0 0,-1 0 0 0 0,2 2-1 0 0,-5-5 0 0 0,1 0 0 0 0,-1-1 0 0 0,1 1 0 0 0,0 0 0 0 0,-1 0 0 0 0,1-1 0 0 0,0 1 0 0 0,0 0 0 0 0,0-1 0 0 0,0 1 0 0 0,-1-1 0 0 0,1 1 0 0 0,0-1 0 0 0,0 1 0 0 0,0-1 0 0 0,0 1 0 0 0,0-1 0 0 0,0 0 0 0 0,0 0 0 0 0,0 0 0 0 0,0 1 0 0 0,0-1 0 0 0,1 0 0 0 0,0 0 0 0 0,3 0 157 0 0,-1 1-1 0 0,0 0 0 0 0,0 0 0 0 0,0 0 1 0 0,0 1-1 0 0,0-1 0 0 0,0 1 1 0 0,0 0-1 0 0,-1 0 0 0 0,1 0 1 0 0,0 1-1 0 0,-1-1 0 0 0,1 2-156 0 0,-2-2 1 0 0,0-1 1 0 0,-1 0-1 0 0,1 0 0 0 0,0 1 1 0 0,-1-1-1 0 0,1 0 0 0 0,0 0 1 0 0,0 0-1 0 0,0-1 0 0 0,0 1 1 0 0,0 0-1 0 0,0-1 0 0 0,0 0 1 0 0,0 1-1 0 0,0-1-1 0 0,26 6-68 0 0,-26-5-332 0 0,0 0-1 0 0,-1 0 1 0 0,1 0-1 0 0,0 0 1 0 0,0 0-1 0 0,-1 0 1 0 0,1 0-1 0 0,0 1 1 0 0,-1-1-1 0 0,1 1 1 0 0,-1 0 400 0 0,-1-2-1379 0 0</inkml:trace>
  <inkml:trace contextRef="#ctx0" brushRef="#br0" timeOffset="2173.537">401 133 5984 0 0,'0'0'464'0'0,"0"0"-38"0"0,0 0 982 0 0,0 0 463 0 0,0 0 90 0 0,7 13 2335 0 0,7 32 267 0 0,-8-29-3491 0 0,-1 1 1 0 0,1 10-1073 0 0,-1-11 138 0 0,0 6-1016 0 0,-5-14-149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0T19:27:21.6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1 116 6912 0 0,'0'0'314'0'0,"0"0"-6"0"0,0 0 34 0 0,9-9 4192 0 0,-1 2-2615 0 0,-6 5-1506 0 0,1-1 0 0 0,0 1-1 0 0,0-1 1 0 0,1 1 0 0 0,-1 0 0 0 0,3-1-413 0 0,24-14 1265 0 0,-16 10-673 0 0,0-1 0 0 0,0 2 0 0 0,7-3-592 0 0,14-4 351 0 0,-26 9-140 0 0,0 0 0 0 0,-1 1 0 0 0,1 0 1 0 0,1 1-1 0 0,-1 0 0 0 0,0 0 0 0 0,0 1 0 0 0,2 0-211 0 0,-10 1 350 0 0,-1 0-146 0 0,1 1-177 0 0,0-1 1 0 0,0 1 0 0 0,-1 0 0 0 0,1-1 0 0 0,0 1-1 0 0,0 0 1 0 0,-1 0 0 0 0,1 0 0 0 0,-1 0-1 0 0,1-1 1 0 0,-1 1 0 0 0,1 0 0 0 0,-1 0 0 0 0,0 0-1 0 0,1 0 1 0 0,-1 0 0 0 0,0 0 0 0 0,0 0-28 0 0,1 0 42 0 0,-1 2 3 0 0,1-1 1 0 0,-1 1-1 0 0,1-1 0 0 0,-1 1 0 0 0,0-1 0 0 0,0 1 0 0 0,0-1 1 0 0,0 1-1 0 0,0-1 0 0 0,0 1 0 0 0,-1-1 0 0 0,0 0 0 0 0,1 1 1 0 0,-1-1-1 0 0,0 1 0 0 0,0-1 0 0 0,-1 2-45 0 0,-4 8 146 0 0,-1-1 1 0 0,0 0-1 0 0,-1 1-146 0 0,-7 10-95 0 0,-13 36 43 0 0,7-13 234 0 0,13-27 133 0 0,1 0 0 0 0,0 1 0 0 0,1-1 0 0 0,1 1 0 0 0,1 1 0 0 0,0 2-315 0 0,3-18 31 0 0,1 0 0 0 0,0 0 0 0 0,-1 0 0 0 0,2 0 0 0 0,-1 0 0 0 0,0 0 0 0 0,1 0 0 0 0,0 0-1 0 0,0 0 1 0 0,0 0 0 0 0,0 0 0 0 0,1 0 0 0 0,-1-1 0 0 0,1 1 0 0 0,0 0 0 0 0,1 0-31 0 0,-2-3 7 0 0,1 1 45 0 0,19 4 6 0 0,-20-6-242 0 0,6 0-7016 0 0,-1-3-1111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0T19:27:22.0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46 0 6448 0 0,'0'0'576'0'0,"0"0"-464"0"0,0 0-112 0 0,0 0 0 0 0,4 9 3136 0 0,-4-9 600 0 0,0 0 119 0 0,0 0 25 0 0,0 0-2352 0 0,0 0-472 0 0,0 0-96 0 0,0 0-24 0 0,0 0-680 0 0,0 0-128 0 0,0 0-32 0 0,0 0-7208 0 0,0 0-1439 0 0</inkml:trace>
  <inkml:trace contextRef="#ctx0" brushRef="#br0" timeOffset="1011.399">53 22 4608 0 0,'0'0'353'0'0,"0"0"-21"0"0,0 0 775 0 0,0 0 363 0 0,0 0 70 0 0,0 0-90 0 0,0 0-452 0 0,0 0-196 0 0,0 0-40 0 0,0-1-594 0 0,0 1-1 0 0,-1-1 0 0 0,1 1 0 0 0,-1 0 1 0 0,1-1-1 0 0,-1 1 0 0 0,1-1 1 0 0,-1 1-1 0 0,1 0 0 0 0,-1 0 0 0 0,1-1 1 0 0,-1 1-1 0 0,1 0 0 0 0,-1 0 1 0 0,1 0-1 0 0,-1-1 0 0 0,0 1 1 0 0,1 0-1 0 0,-1 0-167 0 0,-1 1 191 0 0,0-1-1 0 0,0 1 1 0 0,-1 0 0 0 0,1-1-1 0 0,0 1 1 0 0,0 0 0 0 0,0 1-1 0 0,0-1 1 0 0,1 0 0 0 0,-1 0 0 0 0,0 1-1 0 0,0-1 1 0 0,1 1 0 0 0,-1 0-1 0 0,1-1 1 0 0,-1 1 0 0 0,1 0 0 0 0,0 0-1 0 0,0 0 1 0 0,0 0 0 0 0,0 0-1 0 0,0 0 1 0 0,0 0 0 0 0,0 0 0 0 0,1 0-1 0 0,-1 1 1 0 0,1-1 0 0 0,0 0-1 0 0,-1 1-190 0 0,1 4 628 0 0,0-7-578 0 0,0 1-1 0 0,0 0 1 0 0,0 0-1 0 0,0 0 1 0 0,0-1-1 0 0,0 1 1 0 0,0 0-1 0 0,0 0 1 0 0,0 0-1 0 0,0-1 1 0 0,0 1-1 0 0,1 0 1 0 0,-1 0 0 0 0,0-1-1 0 0,1 1 1 0 0,-1 0-1 0 0,1-1 1 0 0,-1 1-1 0 0,0 0 1 0 0,1-1-1 0 0,0 1-49 0 0,-1 0 48 0 0,1 0-1 0 0,0 0 1 0 0,-1 0-1 0 0,1 0 1 0 0,0-1-1 0 0,-1 1 1 0 0,1 0-1 0 0,0 0 0 0 0,0-1 1 0 0,0 1-1 0 0,0-1 1 0 0,0 1-1 0 0,0-1 1 0 0,0 1-1 0 0,0-1 1 0 0,0 1-1 0 0,0-1 1 0 0,0 0-1 0 0,0 0 1 0 0,0 1-1 0 0,0-1 1 0 0,0 0-1 0 0,0 0 0 0 0,0 0 1 0 0,0 0-1 0 0,0 0 1 0 0,0 0-1 0 0,1-1-47 0 0,2 0 139 0 0,0-1 0 0 0,0 0 1 0 0,0 0-1 0 0,-1 0 0 0 0,1-1 0 0 0,-1 1 0 0 0,1-1-139 0 0,10-7 373 0 0,-13 8-307 0 0,-1-2-242 0 0,0 3-806 0 0,0 1-378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6T18:26:36.8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23 12008 0 0,'0'0'546'0'0,"0"0"-10"0"0,6-5 261 0 0,-5 5 3873 0 0,-2 17-3868 0 0,-1-1 0 0 0,0 0 1 0 0,-1 0-1 0 0,-2 4-802 0 0,2-6 151 0 0,-27 122 2250 0 0,29-131-2299 0 0,0 1 0 0 0,1-1 0 0 0,-1 0-1 0 0,1 0 1 0 0,1 3-102 0 0,-3 23 380 0 0,2-30-360 0 0,0 0 0 0 0,0-1-1 0 0,0 1 1 0 0,-1 0 0 0 0,1 0-1 0 0,0 0 1 0 0,1 0 0 0 0,-1 0-1 0 0,0 0 1 0 0,0 0-1 0 0,0 0 1 0 0,0 0 0 0 0,1 0-1 0 0,-1-1 1 0 0,0 1 0 0 0,1 0-1 0 0,-1 0 1 0 0,1 0 0 0 0,-1 0-1 0 0,1-1 1 0 0,-1 1 0 0 0,1 0-1 0 0,0-1 1 0 0,-1 1 0 0 0,1 0-1 0 0,0-1 1 0 0,-1 1 0 0 0,1-1-1 0 0,0 1 1 0 0,0-1 0 0 0,0 1-1 0 0,-1-1 1 0 0,1 1 0 0 0,0-1-1 0 0,0 0 1 0 0,0 0 0 0 0,0 1-1 0 0,0-1 1 0 0,0 0 0 0 0,0 0-1 0 0,0 0-19 0 0,7 1 103 0 0,0 0 0 0 0,1-1 1 0 0,-1 1-1 0 0,6-2-103 0 0,-3 1 221 0 0,-1 0-129 0 0,-1 0 0 0 0,1 2 0 0 0,-1-1 0 0 0,4 2-92 0 0,-9-2-365 0 0,-1-1-1 0 0,1 1 0 0 0,0-1 1 0 0,0 1-1 0 0,0-1 1 0 0,0 0-1 0 0,-1-1 0 0 0,1 1 1 0 0,0-1-1 0 0,0 1 1 0 0,0-1-1 0 0,3-2 366 0 0,-5 2-389 0 0,1 0 0 0 0,-1-1 0 0 0,0 0 0 0 0,0 1 0 0 0,0-1-1 0 0,0 0 1 0 0,0 0 0 0 0,0 0 0 0 0,-1 0 0 0 0,1 0 0 0 0,-1 0 0 0 0,1-1 0 0 0,-1 1 0 0 0,1-3 389 0 0,3-9-2125 0 0</inkml:trace>
  <inkml:trace contextRef="#ctx0" brushRef="#br0" timeOffset="386.385">329 1 5984 0 0,'0'0'464'0'0,"0"0"-12"0"0,3 16 5290 0 0,-8 31-862 0 0,3-29-4323 0 0,-13 49 567 0 0,7-41-854 0 0,6-20-155 0 0,1 0 0 0 0,-1 0 1 0 0,1 0-1 0 0,0 0 0 0 0,0 0 1 0 0,0 1-116 0 0,1 1 256 0 0,-1 0 0 0 0,0 0 0 0 0,-1-1 0 0 0,0 1-1 0 0,0-1 1 0 0,-1 1-256 0 0,-5 22 1211 0 0,6-21-890 0 0,1-7-227 0 0,0-1-1 0 0,1 1 0 0 0,-1 0 1 0 0,1-1-1 0 0,0 1 1 0 0,-1 0-1 0 0,1 0 0 0 0,0 0 1 0 0,0-1-1 0 0,0 1 1 0 0,0 0-1 0 0,1 0 0 0 0,-1 0 1 0 0,0-1-1 0 0,1 1 1 0 0,-1 0-1 0 0,1-1 0 0 0,-1 1 1 0 0,1 0-1 0 0,0-1 1 0 0,0 1-1 0 0,0-1 0 0 0,0 1 1 0 0,0-1-1 0 0,1 2-93 0 0,2-1 0 0 0,-1 1 0 0 0,1-1 0 0 0,-1-1 0 0 0,1 1 0 0 0,0 0 0 0 0,0-1 0 0 0,0 0 0 0 0,1 0 0 0 0,32 6 0 0 0,-33-6 0 0 0,18-5 0 0 0,-21 4 0 0 0,13-3-9 0 0,-4 0 26 0 0,13-9-158 0 0,-22 11-555 0 0,9-10-2709 0 0,-9 10-657 0 0,-1 1 2527 0 0</inkml:trace>
  <inkml:trace contextRef="#ctx0" brushRef="#br0" timeOffset="745.769">329 216 6912 0 0,'-19'2'314'0'0,"16"-1"-6"0"0,3-1 184 0 0,0 0 1507 0 0,0 0 1297 0 0,6 2-2126 0 0,-3-2 5338 0 0,2 0-6017 0 0,0-1-1 0 0,0 0 1 0 0,0 0-1 0 0,0 0 1 0 0,0-1-1 0 0,0 0 1 0 0,0 0-491 0 0,30-8 1117 0 0,-32 9-1120 0 0,1 1 0 0 0,-1-1 1 0 0,1 0-1 0 0,-1 0 0 0 0,0 0 1 0 0,0 0-1 0 0,0-1 0 0 0,1 1 0 0 0,-1-1 1 0 0,-1 0-1 0 0,1 0 0 0 0,0 0 1 0 0,0 0-1 0 0,-1 0 0 0 0,3-3 3 0 0,-4 5-6 0 0,0-1-331 0 0,-1 1-138 0 0,0 0-1034 0 0,1-1-4210 0 0,8-1-1800 0 0</inkml:trace>
  <inkml:trace contextRef="#ctx0" brushRef="#br0" timeOffset="1079.525">321 98 13824 0 0,'0'0'629'0'0,"9"-4"212"0"0,66-14 3450 0 0,-33 4-374 0 0,9 2-3917 0 0,-33 10-306 0 0,-3 0-5839 0 0,-1 2-1170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6T18:26:35.58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47 50 9760 0 0,'0'0'446'0'0,"0"0"-10"0"0,0 0-125 0 0,0 0 506 0 0,0 0 250 0 0,7 8 1790 0 0,-4-1-2415 0 0,2 3 382 0 0,-1-1 0 0 0,-1 1 0 0 0,1 0 0 0 0,-2 1 0 0 0,0-1-1 0 0,1 2-823 0 0,22 214 2538 0 0,-22-206-2282 0 0,1-1 0 0 0,1 0 1 0 0,0 0-1 0 0,5 9-256 0 0,-2-4 101 0 0,-5-16-138 0 0,-2-6-160 0 0,-1-2-83 0 0,0 0-22 0 0,0 0-303 0 0,0 0-1264 0 0,0 0-550 0 0,0 0-114 0 0,0 0-24 0 0</inkml:trace>
  <inkml:trace contextRef="#ctx0" brushRef="#br0" timeOffset="434.887">0 149 14832 0 0,'0'0'332'0'0,"0"0"50"0"0,0 0 25 0 0,4-14 96 0 0,1 5-79 0 0,-1 1 1 0 0,1-1 0 0 0,1 1-1 0 0,0 0 1 0 0,0 1 0 0 0,1-1-1 0 0,0 1-424 0 0,16-20 1427 0 0,-19 23-1210 0 0,0 0-1 0 0,0 0 1 0 0,0 1-1 0 0,1-1 1 0 0,-1 1-1 0 0,1 0 1 0 0,0 1 0 0 0,0-1-1 0 0,0 1 1 0 0,3-1-217 0 0,-4 1 133 0 0,0 1 1 0 0,1-1 0 0 0,-1 1 0 0 0,0 0 0 0 0,0 0 0 0 0,1 1 0 0 0,-1-1-1 0 0,1 1 1 0 0,-1 0 0 0 0,0 0 0 0 0,1 1 0 0 0,-1-1 0 0 0,4 2-134 0 0,-4-1 33 0 0,0 1 0 0 0,-1-1 0 0 0,1 1 1 0 0,-1 0-1 0 0,1 0 0 0 0,-1 0 1 0 0,0 1-1 0 0,0-1 0 0 0,0 1 0 0 0,0 0 1 0 0,0 0-1 0 0,0 0 0 0 0,-1 0 0 0 0,0 0 1 0 0,1 0-1 0 0,-1 1 0 0 0,0-1 1 0 0,-1 1-1 0 0,1 0 0 0 0,-1-1 0 0 0,1 1 1 0 0,-1 0-1 0 0,0 0 0 0 0,0 1-33 0 0,4 19 0 0 0,-3-21 0 0 0,-1 1 0 0 0,-1-1 0 0 0,1 0 0 0 0,0 1 0 0 0,-1-1 0 0 0,0 1 0 0 0,1-1 0 0 0,-1 1 0 0 0,-1-1 0 0 0,1 3 0 0 0,-5 20 19 0 0,3-7 29 0 0,-2 0 1 0 0,0-1-1 0 0,-1 0 1 0 0,0 0 0 0 0,-6 10-49 0 0,6-17 27 0 0,-1 0 1 0 0,0 0 0 0 0,-1-1-1 0 0,0 0 1 0 0,-8 8-28 0 0,13-15-240 0 0,0-1-1 0 0,1 0 1 0 0,-1 0-1 0 0,0 1 1 0 0,0-1-1 0 0,0 0 1 0 0,0-1-1 0 0,-1 1 1 0 0,1 0-1 0 0,0-1 1 0 0,-1 1-1 0 0,1-1 1 0 0,-1 0-1 0 0,0 0 1 0 0,1 0-1 0 0,-1 0 1 0 0,0 0-1 0 0,0 0 1 0 0,1-1-1 0 0,-1 1 1 0 0,-1-1 240 0 0,3 0-2270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6T18:26:38.53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214 117 4144 0 0,'0'0'319'0'0,"11"-8"10034"0"0,-8 5-10457 0 0,-3 2 616 0 0,0 1 0 0 0,-3-2-257 0 0,1 1 1 0 0,0-1-1 0 0,0 1 1 0 0,0 0-1 0 0,-1-1 1 0 0,1 1-1 0 0,-1 0 1 0 0,1 0-1 0 0,-1 1 1 0 0,1-1-1 0 0,-1 1 1 0 0,1-1-1 0 0,-1 1 1 0 0,1 0-1 0 0,-1-1 1 0 0,0 2-1 0 0,1-1 1 0 0,-1 0 0 0 0,0 0-1 0 0,1 1 1 0 0,-3 0-256 0 0,-8 2 342 0 0,1 1 0 0 0,0 0 0 0 0,-11 6-342 0 0,17-7 274 0 0,3-2-153 0 0,0 1 0 0 0,1 0-1 0 0,-1 0 1 0 0,0 0 0 0 0,1 0 0 0 0,-1 0-1 0 0,-1 3-120 0 0,-8 6 272 0 0,4-4-272 0 0,0 0 0 0 0,1 0 0 0 0,0 1 0 0 0,1 0 0 0 0,-5 7 0 0 0,8-12 103 0 0,1 1 0 0 0,-1-1 0 0 0,1 1 0 0 0,0-1 0 0 0,0 1-1 0 0,1 0 1 0 0,-1 0 0 0 0,1 0 0 0 0,0 0 0 0 0,0 0 0 0 0,0 0 0 0 0,0 0-1 0 0,1 0 1 0 0,0 3-103 0 0,2 17 611 0 0,-2-22-611 0 0,0 0 0 0 0,0 1 0 0 0,0-1 0 0 0,0 0-1 0 0,0 0 1 0 0,1 0 0 0 0,-1 1 0 0 0,1-1 0 0 0,-1 0 0 0 0,1 0-1 0 0,0 0 1 0 0,0 0 0 0 0,0 0 0 0 0,0 0 0 0 0,0 0 0 0 0,1 0-1 0 0,-1 0 1 0 0,1-1 0 0 0,7 10 0 0 0,-7-8 0 0 0,0 0 0 0 0,1 0 0 0 0,0-1 0 0 0,0 1 0 0 0,0-1 0 0 0,0 1 0 0 0,0-1 0 0 0,0 0 0 0 0,1 0 0 0 0,3 2-5 0 0,1 0 0 0 0,-1-1-1 0 0,1 0 1 0 0,0-1 0 0 0,-1 0-1 0 0,1 0 1 0 0,0 0 0 0 0,0-1-1 0 0,1 0 1 0 0,-1-1 0 0 0,0 0-1 0 0,4 0 6 0 0,22-4-2104 0 0,-32 4 176 0 0,1-2-1305 0 0,6-2 1496 0 0,-7 3-820 0 0</inkml:trace>
  <inkml:trace contextRef="#ctx0" brushRef="#br0" timeOffset="360.724">398 35 11256 0 0,'0'0'514'0'0,"0"0"-6"0"0,0 0-177 0 0,-3 16 2565 0 0,-15 65 1348 0 0,8-32-2522 0 0,-13 37-1722 0 0,1-7 0 0 0,18-66 0 0 0,3-8 0 0 0,0-1 0 0 0,0 1 0 0 0,-1-1 0 0 0,0 1 0 0 0,-2 3 0 0 0,4-8-90 0 0,-1 1 1 0 0,1-1-1 0 0,0 1 0 0 0,-1-1 0 0 0,1 1 0 0 0,-1-1 0 0 0,1 1 0 0 0,0-1 0 0 0,0 1 0 0 0,-1 0 0 0 0,1-1 1 0 0,0 1-1 0 0,0 0 0 0 0,0-1 0 0 0,0 1 0 0 0,-1-1 0 0 0,1 1 0 0 0,0 0 0 0 0,0-1 0 0 0,0 1 0 0 0,1 0 1 0 0,-1-1-1 0 0,0 1 0 0 0,0 0 90 0 0,0 2-5890 0 0,0-3 90 0 0</inkml:trace>
  <inkml:trace contextRef="#ctx0" brushRef="#br0" timeOffset="714.646">369 101 10136 0 0,'6'-15'1304'0'0,"-6"14"-226"0"0,0 1 372 0 0,0 0 71 0 0,0 0-124 0 0,0 0-574 0 0,0 2-250 0 0,2 12 406 0 0,0 0 0 0 0,1-1 0 0 0,0 1 0 0 0,5 11-979 0 0,-3-10 705 0 0,1 7-172 0 0,0-2 0 0 0,2 1 0 0 0,1-1-1 0 0,0 0 1 0 0,11 15-533 0 0,-19-33 0 0 0,1 1 0 0 0,0-1 0 0 0,0 0 0 0 0,0 0 0 0 0,0 0 0 0 0,0 0 0 0 0,0 0 0 0 0,1 0 0 0 0,0 1 0 0 0,22 15 0 0 0,-20-14-278 0 0,-4-3-1162 0 0,-1-1-476 0 0,0 0-90 0 0,0 0-10 0 0</inkml:trace>
  <inkml:trace contextRef="#ctx0" brushRef="#br0" timeOffset="1051.697">329 333 17503 0 0,'0'0'399'0'0,"0"0"60"0"0,0 0 21 0 0,0 0-59 0 0,11-17 1576 0 0,-10 15-1689 0 0,1 1-1 0 0,-1-1 1 0 0,1 0-1 0 0,0 0 1 0 0,-1 1-1 0 0,1-1 1 0 0,0 1-1 0 0,0 0 1 0 0,0-1-1 0 0,1 1 1 0 0,0 0-308 0 0,29-13 1021 0 0,-22 11-1117 0 0,-6 2 23 0 0,1 0-1 0 0,-1 0 1 0 0,1 1-1 0 0,0-1 1 0 0,-1 1-1 0 0,1 1 1 0 0,0-1-1 0 0,4 1 74 0 0,20 4-3208 0 0,-18-2 1132 0 0</inkml:trace>
  <inkml:trace contextRef="#ctx0" brushRef="#br0" timeOffset="15697.148">603 140 1840 0 0,'0'0'83'0'0,"0"0"349"0"0,0 0 1424 0 0,0 0 619 0 0,0 0 128 0 0,0 0-211 0 0,0 0-968 0 0,0 0-428 0 0,0 0-89 0 0,0 0-58 0 0,0 0-195 0 0,0 0-80 0 0,0 0-20 0 0,0 0-8 0 0,0 11 964 0 0,0-2-785 0 0,1 0 0 0 0,1 0 0 0 0,2 9-725 0 0,-2-8 405 0 0,0-1 0 0 0,0 1 1 0 0,-1 0-1 0 0,-1 1-405 0 0,1 4 169 0 0,0 0-1 0 0,0 0 0 0 0,1 0 1 0 0,1-1-1 0 0,1 1-168 0 0,5 30 56 0 0,-8-37-142 0 0,-1-6-410 0 0,0-2-162 0 0,0 0-29 0 0,0 0-153 0 0,0 0-613 0 0,0 0-269 0 0</inkml:trace>
  <inkml:trace contextRef="#ctx0" brushRef="#br0" timeOffset="16182.012">534 165 8664 0 0,'0'0'397'0'0,"0"-1"-8"0"0,0-3 311 0 0,0-1-1 0 0,1 1 1 0 0,0 0-1 0 0,0 0 1 0 0,0 0-1 0 0,1 0 1 0 0,1-4-700 0 0,-2 6 275 0 0,12-16 2132 0 0,-3 6-1237 0 0,-3 2-758 0 0,1 1-1 0 0,-1 0 0 0 0,2 0 0 0 0,-1 0 0 0 0,1 1 1 0 0,0 1-1 0 0,1 0 0 0 0,0 0 0 0 0,0 0 0 0 0,4 0-411 0 0,-12 6 18 0 0,0 0 0 0 0,0 0 0 0 0,0 1 0 0 0,0-1 0 0 0,0 1 0 0 0,1-1 0 0 0,-1 1 0 0 0,0 0 0 0 0,0 0 0 0 0,1 0 0 0 0,-1 0 0 0 0,0 0 0 0 0,0 0 0 0 0,1 1 0 0 0,-1-1 0 0 0,0 1 0 0 0,0-1 0 0 0,0 1 0 0 0,0 0 0 0 0,1 0-18 0 0,1 2 12 0 0,-1-1 0 0 0,0 1-1 0 0,1 0 1 0 0,-1 0-1 0 0,0 0 1 0 0,0 0 0 0 0,0 0-1 0 0,-1 1 1 0 0,1-1 0 0 0,-1 1-1 0 0,2 3-11 0 0,-2-2 58 0 0,0-1-1 0 0,-1 1 1 0 0,1 0 0 0 0,-1 0-1 0 0,0-1 1 0 0,0 1-1 0 0,-1 0 1 0 0,0 0-1 0 0,1 0 1 0 0,-2 0-1 0 0,1 0 1 0 0,0 0 0 0 0,-1 0-1 0 0,0 0 1 0 0,0-1-1 0 0,-1 2-57 0 0,-2 6 170 0 0,-1 0 1 0 0,0-1-1 0 0,-1 1 0 0 0,0-1 0 0 0,-7 8-170 0 0,9-16-3 0 0,0 1-1 0 0,0-1 1 0 0,0 0 0 0 0,0-1-1 0 0,-1 1 1 0 0,1-1-1 0 0,-1 0 1 0 0,1 0 0 0 0,-1 0-1 0 0,0-1 1 0 0,0 1 3 0 0,0-1-458 0 0,1 1 0 0 0,-1-1-1 0 0,0 0 1 0 0,0-1 0 0 0,1 1 0 0 0,-4-1 458 0 0,0 0-1402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6T18:26:56.8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72 103 3680 0 0,'0'0'284'0'0,"0"0"-11"0"0,0 0 651 0 0,0 0 305 0 0,0 0 62 0 0,0 0-8 0 0,0 0-85 0 0,0 0-40 0 0,0 0-6 0 0,0 0-32 0 0,0 0-136 0 0,0 0-66 0 0,0 0-12 0 0,0 0-31 0 0,0 0-116 0 0,9 13 1304 0 0,-6 6-1476 0 0,0 0 0 0 0,-1 0 0 0 0,-1 1 1 0 0,-1 0-588 0 0,1 7 665 0 0,3 21-665 0 0,6 75 799 0 0,-7-84-220 0 0,-1 32-579 0 0,-2-70-60 0 0,0-1-68 0 0,0 0-22 0 0,0 0-259 0 0,0 0-1083 0 0,0 0-471 0 0</inkml:trace>
  <inkml:trace contextRef="#ctx0" brushRef="#br0" timeOffset="383.53">0 125 6448 0 0,'0'0'297'0'0,"1"-1"-261"0"0,1 0 1 0 0,-1 0-1 0 0,0 0 0 0 0,-1 0 0 0 0,1 0 1 0 0,0 0-1 0 0,0 0 0 0 0,0 0 0 0 0,-1 0 1 0 0,1-1-1 0 0,0 1-36 0 0,5-15 505 0 0,13-10 4737 0 0,18-11 1562 0 0,-33 34-6585 0 0,0-1-1 0 0,0 1 1 0 0,1 0 0 0 0,-1 0-1 0 0,1 1 1 0 0,0-1-1 0 0,0 1 1 0 0,-1 0-1 0 0,1 1 1 0 0,1-1-1 0 0,-1 1 1 0 0,0 0-1 0 0,0 0 1 0 0,0 0-1 0 0,1 1 1 0 0,-1 0-1 0 0,0 0 1 0 0,0 0-1 0 0,1 1 1 0 0,4 0-219 0 0,-8 0 36 0 0,0 0 0 0 0,0 0 0 0 0,0 0 0 0 0,-1 0 0 0 0,1 1 0 0 0,0-1 0 0 0,0 0 0 0 0,-1 1 0 0 0,1-1 0 0 0,-1 1 0 0 0,1 0 0 0 0,-1-1 0 0 0,0 1 0 0 0,0 0 0 0 0,1 0-36 0 0,14 32 311 0 0,-11-23-186 0 0,-3-3-52 0 0,1-1 0 0 0,-1 1 0 0 0,-1 0 1 0 0,1 0-1 0 0,-1 0 0 0 0,-1 0 0 0 0,1 0 0 0 0,-1 0 0 0 0,-1 0 0 0 0,1 0 1 0 0,-1-1-1 0 0,-1 1 0 0 0,0 0 0 0 0,0 0-73 0 0,-4 13 53 0 0,-1 0 1 0 0,0-1-1 0 0,-2 0 0 0 0,-6 10-53 0 0,11-22-130 0 0,-1-1 0 0 0,0 0 1 0 0,-1-1-1 0 0,1 1 0 0 0,-1-1 0 0 0,0 0 0 0 0,-6 4 130 0 0,10-9-1151 0 0,-1-1-3063 0 0,2 0-3239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6T18:27:06.63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202 3 9072 0 0,'0'0'413'0'0,"0"0"-10"0"0,0 0-162 0 0,-21-2 2358 0 0,16 3-2191 0 0,-1 2 0 0 0,1-1 0 0 0,0 1 0 0 0,-1-1 0 0 0,1 1 0 0 0,0 1 0 0 0,1-1 0 0 0,-1 1 0 0 0,1 0 0 0 0,-1 0 0 0 0,1 0 0 0 0,-3 5-408 0 0,-13 11 1099 0 0,10-11-696 0 0,1 0-1 0 0,0 1 1 0 0,0 1-1 0 0,1-1 1 0 0,1 1-1 0 0,0 1 0 0 0,0-1 1 0 0,1 1-1 0 0,1 1 1 0 0,0-1-1 0 0,1 1 1 0 0,-3 10-403 0 0,6-17 89 0 0,1 0 1 0 0,-1 0 0 0 0,1-1 0 0 0,0 1 0 0 0,1 0-1 0 0,0 0 1 0 0,0 0 0 0 0,0 0 0 0 0,0-1 0 0 0,1 1-1 0 0,0 0 1 0 0,0-1 0 0 0,0 0 0 0 0,1 1-1 0 0,0-1 1 0 0,0 0 0 0 0,0 0 0 0 0,1-1 0 0 0,0 1-1 0 0,0-1 1 0 0,0 1 0 0 0,0-1 0 0 0,1 0 0 0 0,-1-1-1 0 0,1 1 1 0 0,2 0-90 0 0,-5-2-95 0 0,-1-1-1 0 0,1 0 1 0 0,0 0-1 0 0,-1-1 1 0 0,1 1-1 0 0,0 0 0 0 0,0-1 1 0 0,-1 1-1 0 0,1 0 1 0 0,0-1-1 0 0,0 0 1 0 0,0 0-1 0 0,0 1 1 0 0,0-1-1 0 0,-1 0 1 0 0,1 0-1 0 0,0-1 0 0 0,2 1 96 0 0,10-8-7200 0 0,-6 1-103 0 0</inkml:trace>
  <inkml:trace contextRef="#ctx0" brushRef="#br0" timeOffset="378.207">333 55 10968 0 0,'0'0'498'0'0,"0"0"-3"0"0,0 0-151 0 0,0 0 533 0 0,0 0 274 0 0,-2 11 1822 0 0,-29 58-1008 0 0,-30 56-471 0 0,44-85-1231 0 0,14-32-72 0 0,0 0 0 0 0,0 0 0 0 0,-1 0-1 0 0,-2 3-190 0 0,-5 13-140 0 0,11-24-112 0 0,0 0-201 0 0,0 0-828 0 0,0 0-362 0 0,0 0-75 0 0,0 0-10 0 0</inkml:trace>
  <inkml:trace contextRef="#ctx0" brushRef="#br0" timeOffset="729.358">312 41 9216 0 0,'0'0'706'0'0,"0"0"-223"0"0,0 0 785 0 0,-4 10 2117 0 0,3-3-2674 0 0,1-1 0 0 0,0 1 0 0 0,0 0-1 0 0,0 0 1 0 0,1 0 0 0 0,0 0 0 0 0,0-1-1 0 0,1 3-710 0 0,4 33 1679 0 0,-5-33-1367 0 0,0 0-1 0 0,0-1 0 0 0,0 1 0 0 0,1-1 1 0 0,1 1-312 0 0,-1 0 141 0 0,0-1 1 0 0,0 0-1 0 0,-1 1 1 0 0,0-1-1 0 0,-1 2-141 0 0,-1 15 258 0 0,0-13-106 0 0,1-1-1 0 0,0 1 1 0 0,1 0-1 0 0,0 1-151 0 0,1 4-1345 0 0,0-14-2306 0 0,-2-3 3077 0 0,0 0-6879 0 0</inkml:trace>
  <inkml:trace contextRef="#ctx0" brushRef="#br0" timeOffset="1078.464">166 230 10592 0 0,'0'0'818'0'0,"0"0"-366"0"0,0 0 442 0 0,0 0 251 0 0,0 0 51 0 0,0 0-25 0 0,2 1-149 0 0,6 0-371 0 0,0 0-1 0 0,0-1 1 0 0,0 0 0 0 0,0 0-1 0 0,0 0 1 0 0,0-1-1 0 0,3-1-650 0 0,-3 0 170 0 0,0 1 0 0 0,0 0 0 0 0,0 1 0 0 0,0 0 1 0 0,0 0-1 0 0,0 1 0 0 0,0 0 0 0 0,4 1-170 0 0,30 7-518 0 0,17-4-6307 0 0,-56-5 4779 0 0</inkml:trace>
  <inkml:trace contextRef="#ctx0" brushRef="#br0" timeOffset="1079.464">462 137 15664 0 0,'0'0'356'0'0,"0"0"49"0"0,0 0 21 0 0,4 10 92 0 0,0 28-68 0 0,-2-20 446 0 0,-2-16-826 0 0,0-1-1 0 0,0 1 0 0 0,0 0 0 0 0,1 0 0 0 0,-1 0 1 0 0,1 0-1 0 0,-1 0 0 0 0,1 0 0 0 0,-1 0 0 0 0,2 0-69 0 0,-2 0 4 0 0,1 0 0 0 0,-1 0-1 0 0,1 0 1 0 0,-1 0-1 0 0,0 0 1 0 0,0 0-1 0 0,0 0 1 0 0,0 0 0 0 0,0 0-1 0 0,0 1 1 0 0,0-1-4 0 0,-1 0 33 0 0,1 1 0 0 0,0-1 0 0 0,0 1 0 0 0,0-1 0 0 0,0 0 0 0 0,0 1 0 0 0,1-1 1 0 0,-1 0-1 0 0,1 3-33 0 0,16 45 389 0 0,-16-49-861 0 0,-1-1-196 0 0,0 0-1159 0 0,0 0-4452 0 0</inkml:trace>
  <inkml:trace contextRef="#ctx0" brushRef="#br0" timeOffset="1441.253">394 87 9872 0 0,'13'-8'650'0'0,"-1"2"-1"0"0,1 0 1 0 0,1 0 0 0 0,-1 1 0 0 0,1 1 0 0 0,0 0-1 0 0,0 1 1 0 0,8-1-650 0 0,-15 4 545 0 0,-1-1 1 0 0,0 1-1 0 0,1 0 0 0 0,-1 0 0 0 0,0 1 1 0 0,0-1-1 0 0,1 2 0 0 0,-1-1 0 0 0,4 2-545 0 0,-7-2 168 0 0,-1-1 0 0 0,0 1-1 0 0,0 0 1 0 0,0 0-1 0 0,0 0 1 0 0,0 0 0 0 0,-1 0-1 0 0,1 1 1 0 0,0-1-1 0 0,0 1 1 0 0,-1-1-1 0 0,1 1 1 0 0,-1-1 0 0 0,1 1-1 0 0,-1 0 1 0 0,0 0-1 0 0,0 0 1 0 0,0-1 0 0 0,0 1-1 0 0,0 0 1 0 0,0 0-1 0 0,0 1 1 0 0,-1-1 0 0 0,1 0-1 0 0,-1 0 1 0 0,1 0-1 0 0,-1 0 1 0 0,0 3-168 0 0,0-1 116 0 0,0 0 1 0 0,0 1 0 0 0,-1-1-1 0 0,1 0 1 0 0,-1 0-1 0 0,0 1 1 0 0,-1-1-1 0 0,1 0 1 0 0,-1 0-1 0 0,0 0 1 0 0,0 0-1 0 0,0 0-116 0 0,-4 4 80 0 0,0 0 1 0 0,0-1-1 0 0,-1 0 0 0 0,-3 3-80 0 0,10-9-3 0 0,-1 0-64 0 0,-11 2-1433 0 0,9-3 938 0 0,0 1 1 0 0,-1-1-1 0 0,1 0 0 0 0,0 0 0 0 0,-1 0 0 0 0,1 0 1 0 0,-1 0-1 0 0,0-1 562 0 0,0 0-7597 0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" y="12595"/>
            <a:ext cx="382365" cy="37904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3E68CD2C-F294-434C-8F31-88265617A31A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41464" y="31650"/>
            <a:ext cx="3076575" cy="110169"/>
          </a:xfrm>
          <a:prstGeom prst="rect">
            <a:avLst/>
          </a:prstGeom>
        </p:spPr>
        <p:txBody>
          <a:bodyPr vert="horz" lIns="10800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da-DK"/>
              <a:t>Workshop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38221" y="141819"/>
            <a:ext cx="3076575" cy="110169"/>
          </a:xfrm>
          <a:prstGeom prst="rect">
            <a:avLst/>
          </a:prstGeom>
        </p:spPr>
        <p:txBody>
          <a:bodyPr vert="horz" lIns="108000" tIns="0" rIns="0" bIns="0" rtlCol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5275" y="4861601"/>
            <a:ext cx="6768751" cy="460589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41464" y="251988"/>
            <a:ext cx="3076575" cy="110169"/>
          </a:xfrm>
          <a:prstGeom prst="rect">
            <a:avLst/>
          </a:prstGeom>
        </p:spPr>
        <p:txBody>
          <a:bodyPr vert="horz" lIns="10800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38220" y="12594"/>
            <a:ext cx="0" cy="37904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800" y="9886650"/>
            <a:ext cx="655200" cy="19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4399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8CD2C-F294-434C-8F31-88265617A31A}" type="slidenum">
              <a:rPr lang="da-DK" smtClean="0"/>
              <a:pPr/>
              <a:t>1</a:t>
            </a:fld>
            <a:endParaRPr lang="da-DK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da-DK"/>
              <a:t>1 October 2015</a:t>
            </a:r>
            <a:endParaRPr lang="da-DK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a-DK"/>
              <a:t>COWI Powerpoint presentation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7297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4"/>
            <a:ext cx="7772400" cy="11017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subtitle</a:t>
            </a:r>
            <a:r>
              <a:rPr lang="da-DK" dirty="0"/>
              <a:t>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1003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419824" y="408355"/>
            <a:ext cx="8305077" cy="3876311"/>
          </a:xfrm>
          <a:solidFill>
            <a:schemeClr val="tx1"/>
          </a:solidFill>
        </p:spPr>
        <p:txBody>
          <a:bodyPr lIns="0" tIns="2088000">
            <a:normAutofit/>
          </a:bodyPr>
          <a:lstStyle>
            <a:lvl1pPr marL="0" indent="0" algn="ctr">
              <a:buNone/>
              <a:defRPr sz="600" b="0" baseline="0">
                <a:solidFill>
                  <a:schemeClr val="accent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01885" y="613504"/>
            <a:ext cx="7911298" cy="63435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1098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5"/>
          </p:nvPr>
        </p:nvSpPr>
        <p:spPr>
          <a:xfrm>
            <a:off x="419820" y="1460741"/>
            <a:ext cx="6129600" cy="2823713"/>
          </a:xfrm>
        </p:spPr>
        <p:txBody>
          <a:bodyPr/>
          <a:lstStyle>
            <a:lvl1pPr marL="180975" indent="-180975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1pPr>
            <a:lvl2pPr marL="539750" indent="-182563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2pPr>
            <a:lvl3pPr marL="896938" indent="-182563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3pPr>
            <a:lvl4pPr marL="1254125" indent="-174625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4pPr>
            <a:lvl5pPr marL="1611313" indent="-171450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6960861" y="1460743"/>
            <a:ext cx="1764037" cy="2823923"/>
          </a:xfrm>
          <a:solidFill>
            <a:schemeClr val="tx1"/>
          </a:solidFill>
        </p:spPr>
        <p:txBody>
          <a:bodyPr lIns="108000" tIns="1584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7140272" y="1636548"/>
            <a:ext cx="1424997" cy="63435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6803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5"/>
          </p:nvPr>
        </p:nvSpPr>
        <p:spPr>
          <a:xfrm>
            <a:off x="419821" y="1460741"/>
            <a:ext cx="3946460" cy="2823713"/>
          </a:xfrm>
        </p:spPr>
        <p:txBody>
          <a:bodyPr/>
          <a:lstStyle>
            <a:lvl1pPr marL="180975" indent="-180975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1pPr>
            <a:lvl2pPr marL="539750" indent="-182563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2pPr>
            <a:lvl3pPr marL="896938" indent="-182563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3pPr>
            <a:lvl4pPr marL="1254125" indent="-174625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4pPr>
            <a:lvl5pPr marL="1611313" indent="-171450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6960861" y="1460743"/>
            <a:ext cx="1764037" cy="2823923"/>
          </a:xfrm>
          <a:solidFill>
            <a:schemeClr val="tx1"/>
          </a:solidFill>
        </p:spPr>
        <p:txBody>
          <a:bodyPr lIns="108000" tIns="1584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18" hasCustomPrompt="1"/>
          </p:nvPr>
        </p:nvSpPr>
        <p:spPr>
          <a:xfrm>
            <a:off x="4785388" y="1460743"/>
            <a:ext cx="1764037" cy="2823923"/>
          </a:xfrm>
          <a:solidFill>
            <a:schemeClr val="tx1"/>
          </a:solidFill>
        </p:spPr>
        <p:txBody>
          <a:bodyPr lIns="108000" tIns="1584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7140272" y="1636548"/>
            <a:ext cx="1424997" cy="63435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954588" y="1636548"/>
            <a:ext cx="1424997" cy="63435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0780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6960149" y="1460740"/>
            <a:ext cx="1764037" cy="1318542"/>
          </a:xfrm>
          <a:solidFill>
            <a:schemeClr val="tx1"/>
          </a:solidFill>
        </p:spPr>
        <p:txBody>
          <a:bodyPr lIns="108000" tIns="828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18" hasCustomPrompt="1"/>
          </p:nvPr>
        </p:nvSpPr>
        <p:spPr>
          <a:xfrm>
            <a:off x="4785388" y="1460740"/>
            <a:ext cx="1764037" cy="1318542"/>
          </a:xfrm>
          <a:solidFill>
            <a:schemeClr val="tx1"/>
          </a:solidFill>
        </p:spPr>
        <p:txBody>
          <a:bodyPr lIns="108000" tIns="828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19" hasCustomPrompt="1"/>
          </p:nvPr>
        </p:nvSpPr>
        <p:spPr>
          <a:xfrm>
            <a:off x="2602247" y="1460532"/>
            <a:ext cx="1764037" cy="1318771"/>
          </a:xfrm>
          <a:solidFill>
            <a:schemeClr val="tx1"/>
          </a:solidFill>
        </p:spPr>
        <p:txBody>
          <a:bodyPr lIns="108000" tIns="828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20" hasCustomPrompt="1"/>
          </p:nvPr>
        </p:nvSpPr>
        <p:spPr>
          <a:xfrm>
            <a:off x="419820" y="1460532"/>
            <a:ext cx="1764037" cy="1318771"/>
          </a:xfrm>
          <a:solidFill>
            <a:schemeClr val="tx1"/>
          </a:solidFill>
        </p:spPr>
        <p:txBody>
          <a:bodyPr lIns="108000" tIns="828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7140272" y="1636549"/>
            <a:ext cx="1424997" cy="377582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954588" y="1636549"/>
            <a:ext cx="1424997" cy="377582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2766972" y="1636549"/>
            <a:ext cx="1424997" cy="377582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580812" y="1636549"/>
            <a:ext cx="1424997" cy="377582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5" hasCustomPrompt="1"/>
          </p:nvPr>
        </p:nvSpPr>
        <p:spPr>
          <a:xfrm>
            <a:off x="6960149" y="2965683"/>
            <a:ext cx="1764037" cy="1318770"/>
          </a:xfrm>
          <a:solidFill>
            <a:schemeClr val="tx1"/>
          </a:solidFill>
        </p:spPr>
        <p:txBody>
          <a:bodyPr lIns="0" tIns="720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br>
              <a:rPr lang="da-DK"/>
            </a:br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26" name="Picture Placeholder 9"/>
          <p:cNvSpPr>
            <a:spLocks noGrp="1"/>
          </p:cNvSpPr>
          <p:nvPr>
            <p:ph type="pic" sz="quarter" idx="26" hasCustomPrompt="1"/>
          </p:nvPr>
        </p:nvSpPr>
        <p:spPr>
          <a:xfrm>
            <a:off x="4785388" y="2965683"/>
            <a:ext cx="1764037" cy="1318770"/>
          </a:xfrm>
          <a:solidFill>
            <a:schemeClr val="tx1"/>
          </a:solidFill>
        </p:spPr>
        <p:txBody>
          <a:bodyPr lIns="108000" tIns="828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27" name="Picture Placeholder 9"/>
          <p:cNvSpPr>
            <a:spLocks noGrp="1"/>
          </p:cNvSpPr>
          <p:nvPr>
            <p:ph type="pic" sz="quarter" idx="27" hasCustomPrompt="1"/>
          </p:nvPr>
        </p:nvSpPr>
        <p:spPr>
          <a:xfrm>
            <a:off x="2602247" y="2965456"/>
            <a:ext cx="1764037" cy="1318999"/>
          </a:xfrm>
          <a:solidFill>
            <a:schemeClr val="tx1"/>
          </a:solidFill>
        </p:spPr>
        <p:txBody>
          <a:bodyPr lIns="108000" tIns="828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28" name="Picture Placeholder 9"/>
          <p:cNvSpPr>
            <a:spLocks noGrp="1"/>
          </p:cNvSpPr>
          <p:nvPr>
            <p:ph type="pic" sz="quarter" idx="28" hasCustomPrompt="1"/>
          </p:nvPr>
        </p:nvSpPr>
        <p:spPr>
          <a:xfrm>
            <a:off x="419820" y="2965456"/>
            <a:ext cx="1764037" cy="1318999"/>
          </a:xfrm>
          <a:solidFill>
            <a:schemeClr val="tx1"/>
          </a:solidFill>
        </p:spPr>
        <p:txBody>
          <a:bodyPr lIns="108000" tIns="828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7140272" y="3130273"/>
            <a:ext cx="1424997" cy="377582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4954588" y="3130273"/>
            <a:ext cx="1424997" cy="377582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766972" y="3130273"/>
            <a:ext cx="1424997" cy="377582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580812" y="3130273"/>
            <a:ext cx="1424997" cy="377582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6657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1219919" y="1669933"/>
            <a:ext cx="3127310" cy="1878944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da-DK"/>
              <a:t>Click icon to add picture</a:t>
            </a:r>
            <a:endParaRPr lang="da-DK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24" hasCustomPrompt="1"/>
          </p:nvPr>
        </p:nvSpPr>
        <p:spPr>
          <a:xfrm>
            <a:off x="1219920" y="1669933"/>
            <a:ext cx="3127310" cy="1878944"/>
          </a:xfrm>
          <a:solidFill>
            <a:schemeClr val="tx1"/>
          </a:solidFill>
        </p:spPr>
        <p:txBody>
          <a:bodyPr lIns="108000" tIns="1188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F0000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1219919" y="3663443"/>
            <a:ext cx="3127310" cy="492147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25" hasCustomPrompt="1"/>
          </p:nvPr>
        </p:nvSpPr>
        <p:spPr>
          <a:xfrm>
            <a:off x="4796773" y="1669933"/>
            <a:ext cx="3127310" cy="1878944"/>
          </a:xfrm>
          <a:solidFill>
            <a:schemeClr val="tx1"/>
          </a:solidFill>
        </p:spPr>
        <p:txBody>
          <a:bodyPr lIns="108000" tIns="1188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F0000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796772" y="3663443"/>
            <a:ext cx="3127310" cy="492147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3473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24" hasCustomPrompt="1"/>
          </p:nvPr>
        </p:nvSpPr>
        <p:spPr>
          <a:xfrm>
            <a:off x="905429" y="1905536"/>
            <a:ext cx="2194578" cy="1318542"/>
          </a:xfrm>
          <a:solidFill>
            <a:schemeClr val="tx1"/>
          </a:solidFill>
        </p:spPr>
        <p:txBody>
          <a:bodyPr lIns="108000" tIns="864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905429" y="3328588"/>
            <a:ext cx="2194578" cy="492147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25" hasCustomPrompt="1"/>
          </p:nvPr>
        </p:nvSpPr>
        <p:spPr>
          <a:xfrm>
            <a:off x="3475025" y="1905536"/>
            <a:ext cx="2194578" cy="1318542"/>
          </a:xfrm>
          <a:solidFill>
            <a:schemeClr val="tx1"/>
          </a:solidFill>
        </p:spPr>
        <p:txBody>
          <a:bodyPr lIns="108000" tIns="864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3475025" y="3328588"/>
            <a:ext cx="2194578" cy="492147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0" name="Picture Placeholder 9"/>
          <p:cNvSpPr>
            <a:spLocks noGrp="1"/>
          </p:cNvSpPr>
          <p:nvPr>
            <p:ph type="pic" sz="quarter" idx="27" hasCustomPrompt="1"/>
          </p:nvPr>
        </p:nvSpPr>
        <p:spPr>
          <a:xfrm>
            <a:off x="6044621" y="1905536"/>
            <a:ext cx="2194578" cy="1318542"/>
          </a:xfrm>
          <a:solidFill>
            <a:schemeClr val="tx1"/>
          </a:solidFill>
        </p:spPr>
        <p:txBody>
          <a:bodyPr lIns="108000" tIns="864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6044621" y="3328588"/>
            <a:ext cx="2194578" cy="492147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1606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/9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7" name="Media Placeholder 8"/>
          <p:cNvSpPr>
            <a:spLocks noGrp="1"/>
          </p:cNvSpPr>
          <p:nvPr>
            <p:ph type="media" sz="quarter" idx="13" hasCustomPrompt="1"/>
          </p:nvPr>
        </p:nvSpPr>
        <p:spPr>
          <a:xfrm>
            <a:off x="3704592" y="1460743"/>
            <a:ext cx="5020309" cy="2823923"/>
          </a:xfrm>
          <a:solidFill>
            <a:schemeClr val="tx1"/>
          </a:solidFill>
          <a:effectLst/>
        </p:spPr>
        <p:txBody>
          <a:bodyPr tIns="1584000">
            <a:normAutofit/>
          </a:bodyPr>
          <a:lstStyle>
            <a:lvl1pPr marL="0" indent="0" algn="ctr">
              <a:buNone/>
              <a:defRPr sz="600">
                <a:solidFill>
                  <a:srgbClr val="F04E23"/>
                </a:solidFill>
              </a:defRPr>
            </a:lvl1pPr>
          </a:lstStyle>
          <a:p>
            <a:r>
              <a:rPr lang="da-DK"/>
              <a:t>CLICK TO ADD MEDIA SIZE 16/9</a:t>
            </a:r>
            <a:endParaRPr lang="da-DK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9"/>
          </p:nvPr>
        </p:nvSpPr>
        <p:spPr>
          <a:xfrm>
            <a:off x="419819" y="1460741"/>
            <a:ext cx="2873326" cy="2823713"/>
          </a:xfrm>
        </p:spPr>
        <p:txBody>
          <a:bodyPr/>
          <a:lstStyle>
            <a:lvl1pPr marL="180975" indent="-180975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1pPr>
            <a:lvl2pPr marL="539750" indent="-182563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2pPr>
            <a:lvl3pPr marL="896938" indent="-182563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3pPr>
            <a:lvl4pPr marL="1254125" indent="-174625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4pPr>
            <a:lvl5pPr marL="1611313" indent="-171450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372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3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9"/>
          </p:nvPr>
        </p:nvSpPr>
        <p:spPr>
          <a:xfrm>
            <a:off x="419819" y="1460741"/>
            <a:ext cx="4165486" cy="2823713"/>
          </a:xfrm>
        </p:spPr>
        <p:txBody>
          <a:bodyPr/>
          <a:lstStyle>
            <a:lvl1pPr marL="180975" indent="-180975">
              <a:buClr>
                <a:schemeClr val="accent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1pPr>
            <a:lvl2pPr marL="539750" indent="-182563">
              <a:buClr>
                <a:schemeClr val="accent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2pPr>
            <a:lvl3pPr marL="896938" indent="-182563">
              <a:buClr>
                <a:schemeClr val="accent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3pPr>
            <a:lvl4pPr marL="1254125" indent="-174625">
              <a:buClr>
                <a:schemeClr val="accent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4pPr>
            <a:lvl5pPr marL="1611313" indent="-171450">
              <a:buClr>
                <a:schemeClr val="accent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5" hasCustomPrompt="1"/>
          </p:nvPr>
        </p:nvSpPr>
        <p:spPr>
          <a:xfrm>
            <a:off x="4958719" y="1460741"/>
            <a:ext cx="3766185" cy="2823713"/>
          </a:xfrm>
          <a:solidFill>
            <a:schemeClr val="tx1"/>
          </a:solidFill>
          <a:effectLst/>
        </p:spPr>
        <p:txBody>
          <a:bodyPr tIns="1584000">
            <a:normAutofit/>
          </a:bodyPr>
          <a:lstStyle>
            <a:lvl1pPr marL="0" indent="0" algn="ctr">
              <a:buNone/>
              <a:defRPr sz="600" baseline="0">
                <a:solidFill>
                  <a:srgbClr val="F04E23"/>
                </a:solidFill>
              </a:defRPr>
            </a:lvl1pPr>
          </a:lstStyle>
          <a:p>
            <a:r>
              <a:rPr lang="da-DK"/>
              <a:t>CLICK TO ADD MEDIA SIZE 4/3</a:t>
            </a:r>
            <a:endParaRPr lang="da-DK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7414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cus B">
    <p:bg>
      <p:bgPr>
        <a:solidFill>
          <a:srgbClr val="7D88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56476" y="2225348"/>
            <a:ext cx="5631048" cy="676227"/>
          </a:xfrm>
        </p:spPr>
        <p:txBody>
          <a:bodyPr anchor="ctr" anchorCtr="0"/>
          <a:lstStyle>
            <a:lvl1pPr algn="ctr">
              <a:defRPr sz="3200" baseline="0">
                <a:solidFill>
                  <a:srgbClr val="FFFFFF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206453" y="-2691"/>
            <a:ext cx="2941493" cy="2439862"/>
            <a:chOff x="6224953" y="1"/>
            <a:chExt cx="2941493" cy="2439862"/>
          </a:xfrm>
        </p:grpSpPr>
        <p:sp>
          <p:nvSpPr>
            <p:cNvPr id="13" name="Isosceles Triangle 13"/>
            <p:cNvSpPr/>
            <p:nvPr/>
          </p:nvSpPr>
          <p:spPr>
            <a:xfrm>
              <a:off x="6224953" y="4686"/>
              <a:ext cx="1762587" cy="925006"/>
            </a:xfrm>
            <a:custGeom>
              <a:avLst/>
              <a:gdLst>
                <a:gd name="connsiteX0" fmla="*/ 0 w 1274885"/>
                <a:gd name="connsiteY0" fmla="*/ 830486 h 830486"/>
                <a:gd name="connsiteX1" fmla="*/ 637443 w 1274885"/>
                <a:gd name="connsiteY1" fmla="*/ 0 h 830486"/>
                <a:gd name="connsiteX2" fmla="*/ 1274885 w 1274885"/>
                <a:gd name="connsiteY2" fmla="*/ 830486 h 830486"/>
                <a:gd name="connsiteX3" fmla="*/ 0 w 1274885"/>
                <a:gd name="connsiteY3" fmla="*/ 830486 h 830486"/>
                <a:gd name="connsiteX0" fmla="*/ 501161 w 1776046"/>
                <a:gd name="connsiteY0" fmla="*/ 1362420 h 1362420"/>
                <a:gd name="connsiteX1" fmla="*/ 0 w 1776046"/>
                <a:gd name="connsiteY1" fmla="*/ 0 h 1362420"/>
                <a:gd name="connsiteX2" fmla="*/ 1776046 w 1776046"/>
                <a:gd name="connsiteY2" fmla="*/ 1362420 h 1362420"/>
                <a:gd name="connsiteX3" fmla="*/ 501161 w 1776046"/>
                <a:gd name="connsiteY3" fmla="*/ 1362420 h 1362420"/>
                <a:gd name="connsiteX0" fmla="*/ 501161 w 1973873"/>
                <a:gd name="connsiteY0" fmla="*/ 1362420 h 1362420"/>
                <a:gd name="connsiteX1" fmla="*/ 0 w 1973873"/>
                <a:gd name="connsiteY1" fmla="*/ 0 h 1362420"/>
                <a:gd name="connsiteX2" fmla="*/ 1973873 w 1973873"/>
                <a:gd name="connsiteY2" fmla="*/ 518358 h 1362420"/>
                <a:gd name="connsiteX3" fmla="*/ 501161 w 1973873"/>
                <a:gd name="connsiteY3" fmla="*/ 1362420 h 1362420"/>
                <a:gd name="connsiteX0" fmla="*/ 1472711 w 1973873"/>
                <a:gd name="connsiteY0" fmla="*/ 1437154 h 1437154"/>
                <a:gd name="connsiteX1" fmla="*/ 0 w 1973873"/>
                <a:gd name="connsiteY1" fmla="*/ 0 h 1437154"/>
                <a:gd name="connsiteX2" fmla="*/ 1973873 w 1973873"/>
                <a:gd name="connsiteY2" fmla="*/ 518358 h 1437154"/>
                <a:gd name="connsiteX3" fmla="*/ 1472711 w 1973873"/>
                <a:gd name="connsiteY3" fmla="*/ 1437154 h 1437154"/>
                <a:gd name="connsiteX0" fmla="*/ 1472711 w 1978269"/>
                <a:gd name="connsiteY0" fmla="*/ 1437154 h 1437154"/>
                <a:gd name="connsiteX1" fmla="*/ 0 w 1978269"/>
                <a:gd name="connsiteY1" fmla="*/ 0 h 1437154"/>
                <a:gd name="connsiteX2" fmla="*/ 1978269 w 1978269"/>
                <a:gd name="connsiteY2" fmla="*/ 619470 h 1437154"/>
                <a:gd name="connsiteX3" fmla="*/ 1472711 w 1978269"/>
                <a:gd name="connsiteY3" fmla="*/ 1437154 h 1437154"/>
                <a:gd name="connsiteX0" fmla="*/ 1472711 w 1965081"/>
                <a:gd name="connsiteY0" fmla="*/ 1437154 h 1437154"/>
                <a:gd name="connsiteX1" fmla="*/ 0 w 1965081"/>
                <a:gd name="connsiteY1" fmla="*/ 0 h 1437154"/>
                <a:gd name="connsiteX2" fmla="*/ 1965081 w 1965081"/>
                <a:gd name="connsiteY2" fmla="*/ 513962 h 1437154"/>
                <a:gd name="connsiteX3" fmla="*/ 1472711 w 1965081"/>
                <a:gd name="connsiteY3" fmla="*/ 1437154 h 1437154"/>
                <a:gd name="connsiteX0" fmla="*/ 140301 w 632671"/>
                <a:gd name="connsiteY0" fmla="*/ 923192 h 923192"/>
                <a:gd name="connsiteX1" fmla="*/ 0 w 632671"/>
                <a:gd name="connsiteY1" fmla="*/ 739 h 923192"/>
                <a:gd name="connsiteX2" fmla="*/ 632671 w 632671"/>
                <a:gd name="connsiteY2" fmla="*/ 0 h 923192"/>
                <a:gd name="connsiteX3" fmla="*/ 140301 w 632671"/>
                <a:gd name="connsiteY3" fmla="*/ 923192 h 923192"/>
                <a:gd name="connsiteX0" fmla="*/ 447461 w 632671"/>
                <a:gd name="connsiteY0" fmla="*/ 865081 h 865081"/>
                <a:gd name="connsiteX1" fmla="*/ 0 w 632671"/>
                <a:gd name="connsiteY1" fmla="*/ 739 h 865081"/>
                <a:gd name="connsiteX2" fmla="*/ 632671 w 632671"/>
                <a:gd name="connsiteY2" fmla="*/ 0 h 865081"/>
                <a:gd name="connsiteX3" fmla="*/ 447461 w 632671"/>
                <a:gd name="connsiteY3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33349 w 1664218"/>
                <a:gd name="connsiteY0" fmla="*/ 802819 h 802819"/>
                <a:gd name="connsiteX1" fmla="*/ 0 w 1664218"/>
                <a:gd name="connsiteY1" fmla="*/ 551421 h 802819"/>
                <a:gd name="connsiteX2" fmla="*/ 1031547 w 1664218"/>
                <a:gd name="connsiteY2" fmla="*/ 739 h 802819"/>
                <a:gd name="connsiteX3" fmla="*/ 1664218 w 1664218"/>
                <a:gd name="connsiteY3" fmla="*/ 0 h 802819"/>
                <a:gd name="connsiteX4" fmla="*/ 1433349 w 1664218"/>
                <a:gd name="connsiteY4" fmla="*/ 802819 h 802819"/>
                <a:gd name="connsiteX0" fmla="*/ 1470707 w 1664218"/>
                <a:gd name="connsiteY0" fmla="*/ 873383 h 873383"/>
                <a:gd name="connsiteX1" fmla="*/ 0 w 1664218"/>
                <a:gd name="connsiteY1" fmla="*/ 551421 h 873383"/>
                <a:gd name="connsiteX2" fmla="*/ 1031547 w 1664218"/>
                <a:gd name="connsiteY2" fmla="*/ 739 h 873383"/>
                <a:gd name="connsiteX3" fmla="*/ 1664218 w 1664218"/>
                <a:gd name="connsiteY3" fmla="*/ 0 h 873383"/>
                <a:gd name="connsiteX4" fmla="*/ 1470707 w 1664218"/>
                <a:gd name="connsiteY4" fmla="*/ 873383 h 87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218" h="873383">
                  <a:moveTo>
                    <a:pt x="1470707" y="873383"/>
                  </a:moveTo>
                  <a:cubicBezTo>
                    <a:pt x="1378948" y="855997"/>
                    <a:pt x="4591" y="552203"/>
                    <a:pt x="0" y="551421"/>
                  </a:cubicBezTo>
                  <a:lnTo>
                    <a:pt x="1031547" y="739"/>
                  </a:lnTo>
                  <a:lnTo>
                    <a:pt x="1664218" y="0"/>
                  </a:lnTo>
                  <a:lnTo>
                    <a:pt x="1470707" y="87338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5C6673"/>
                </a:gs>
                <a:gs pos="0">
                  <a:srgbClr val="7D8793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2"/>
            <p:cNvSpPr/>
            <p:nvPr/>
          </p:nvSpPr>
          <p:spPr>
            <a:xfrm>
              <a:off x="7758996" y="3639"/>
              <a:ext cx="744602" cy="935201"/>
            </a:xfrm>
            <a:custGeom>
              <a:avLst/>
              <a:gdLst>
                <a:gd name="connsiteX0" fmla="*/ 0 w 923192"/>
                <a:gd name="connsiteY0" fmla="*/ 1384788 h 1384788"/>
                <a:gd name="connsiteX1" fmla="*/ 461596 w 923192"/>
                <a:gd name="connsiteY1" fmla="*/ 0 h 1384788"/>
                <a:gd name="connsiteX2" fmla="*/ 923192 w 923192"/>
                <a:gd name="connsiteY2" fmla="*/ 1384788 h 1384788"/>
                <a:gd name="connsiteX3" fmla="*/ 0 w 923192"/>
                <a:gd name="connsiteY3" fmla="*/ 1384788 h 1384788"/>
                <a:gd name="connsiteX0" fmla="*/ 0 w 1077058"/>
                <a:gd name="connsiteY0" fmla="*/ 1626576 h 1626576"/>
                <a:gd name="connsiteX1" fmla="*/ 1077058 w 1077058"/>
                <a:gd name="connsiteY1" fmla="*/ 0 h 1626576"/>
                <a:gd name="connsiteX2" fmla="*/ 923192 w 1077058"/>
                <a:gd name="connsiteY2" fmla="*/ 1626576 h 1626576"/>
                <a:gd name="connsiteX3" fmla="*/ 0 w 1077058"/>
                <a:gd name="connsiteY3" fmla="*/ 1626576 h 1626576"/>
                <a:gd name="connsiteX0" fmla="*/ 0 w 1257300"/>
                <a:gd name="connsiteY0" fmla="*/ 874834 h 1626576"/>
                <a:gd name="connsiteX1" fmla="*/ 1257300 w 1257300"/>
                <a:gd name="connsiteY1" fmla="*/ 0 h 1626576"/>
                <a:gd name="connsiteX2" fmla="*/ 1103434 w 1257300"/>
                <a:gd name="connsiteY2" fmla="*/ 1626576 h 1626576"/>
                <a:gd name="connsiteX3" fmla="*/ 0 w 1257300"/>
                <a:gd name="connsiteY3" fmla="*/ 874834 h 1626576"/>
                <a:gd name="connsiteX0" fmla="*/ 0 w 1257300"/>
                <a:gd name="connsiteY0" fmla="*/ 874834 h 2198076"/>
                <a:gd name="connsiteX1" fmla="*/ 1257300 w 1257300"/>
                <a:gd name="connsiteY1" fmla="*/ 0 h 2198076"/>
                <a:gd name="connsiteX2" fmla="*/ 281354 w 1257300"/>
                <a:gd name="connsiteY2" fmla="*/ 2198076 h 2198076"/>
                <a:gd name="connsiteX3" fmla="*/ 0 w 1257300"/>
                <a:gd name="connsiteY3" fmla="*/ 874834 h 2198076"/>
                <a:gd name="connsiteX0" fmla="*/ 0 w 1288695"/>
                <a:gd name="connsiteY0" fmla="*/ 874834 h 2198076"/>
                <a:gd name="connsiteX1" fmla="*/ 1257300 w 1288695"/>
                <a:gd name="connsiteY1" fmla="*/ 0 h 2198076"/>
                <a:gd name="connsiteX2" fmla="*/ 1261696 w 1288695"/>
                <a:gd name="connsiteY2" fmla="*/ 360484 h 2198076"/>
                <a:gd name="connsiteX3" fmla="*/ 281354 w 1288695"/>
                <a:gd name="connsiteY3" fmla="*/ 2198076 h 2198076"/>
                <a:gd name="connsiteX4" fmla="*/ 0 w 1288695"/>
                <a:gd name="connsiteY4" fmla="*/ 874834 h 2198076"/>
                <a:gd name="connsiteX0" fmla="*/ 0 w 1305185"/>
                <a:gd name="connsiteY0" fmla="*/ 874834 h 2198076"/>
                <a:gd name="connsiteX1" fmla="*/ 1257300 w 1305185"/>
                <a:gd name="connsiteY1" fmla="*/ 0 h 2198076"/>
                <a:gd name="connsiteX2" fmla="*/ 1261696 w 1305185"/>
                <a:gd name="connsiteY2" fmla="*/ 360484 h 2198076"/>
                <a:gd name="connsiteX3" fmla="*/ 281354 w 1305185"/>
                <a:gd name="connsiteY3" fmla="*/ 2198076 h 2198076"/>
                <a:gd name="connsiteX4" fmla="*/ 0 w 1305185"/>
                <a:gd name="connsiteY4" fmla="*/ 874834 h 2198076"/>
                <a:gd name="connsiteX0" fmla="*/ 0 w 1262875"/>
                <a:gd name="connsiteY0" fmla="*/ 874834 h 2198076"/>
                <a:gd name="connsiteX1" fmla="*/ 1257300 w 1262875"/>
                <a:gd name="connsiteY1" fmla="*/ 0 h 2198076"/>
                <a:gd name="connsiteX2" fmla="*/ 1261696 w 1262875"/>
                <a:gd name="connsiteY2" fmla="*/ 360484 h 2198076"/>
                <a:gd name="connsiteX3" fmla="*/ 281354 w 1262875"/>
                <a:gd name="connsiteY3" fmla="*/ 2198076 h 2198076"/>
                <a:gd name="connsiteX4" fmla="*/ 0 w 1262875"/>
                <a:gd name="connsiteY4" fmla="*/ 874834 h 2198076"/>
                <a:gd name="connsiteX0" fmla="*/ 0 w 1262875"/>
                <a:gd name="connsiteY0" fmla="*/ 874834 h 2132133"/>
                <a:gd name="connsiteX1" fmla="*/ 1257300 w 1262875"/>
                <a:gd name="connsiteY1" fmla="*/ 0 h 2132133"/>
                <a:gd name="connsiteX2" fmla="*/ 1261696 w 1262875"/>
                <a:gd name="connsiteY2" fmla="*/ 360484 h 2132133"/>
                <a:gd name="connsiteX3" fmla="*/ 391258 w 1262875"/>
                <a:gd name="connsiteY3" fmla="*/ 2132133 h 2132133"/>
                <a:gd name="connsiteX4" fmla="*/ 0 w 1262875"/>
                <a:gd name="connsiteY4" fmla="*/ 874834 h 2132133"/>
                <a:gd name="connsiteX0" fmla="*/ 0 w 1262875"/>
                <a:gd name="connsiteY0" fmla="*/ 874834 h 2193680"/>
                <a:gd name="connsiteX1" fmla="*/ 1257300 w 1262875"/>
                <a:gd name="connsiteY1" fmla="*/ 0 h 2193680"/>
                <a:gd name="connsiteX2" fmla="*/ 1261696 w 1262875"/>
                <a:gd name="connsiteY2" fmla="*/ 360484 h 2193680"/>
                <a:gd name="connsiteX3" fmla="*/ 276958 w 1262875"/>
                <a:gd name="connsiteY3" fmla="*/ 2193680 h 2193680"/>
                <a:gd name="connsiteX4" fmla="*/ 0 w 1262875"/>
                <a:gd name="connsiteY4" fmla="*/ 874834 h 2193680"/>
                <a:gd name="connsiteX0" fmla="*/ 0 w 1261696"/>
                <a:gd name="connsiteY0" fmla="*/ 874845 h 2193691"/>
                <a:gd name="connsiteX1" fmla="*/ 1257300 w 1261696"/>
                <a:gd name="connsiteY1" fmla="*/ 11 h 2193691"/>
                <a:gd name="connsiteX2" fmla="*/ 1261696 w 1261696"/>
                <a:gd name="connsiteY2" fmla="*/ 360495 h 2193691"/>
                <a:gd name="connsiteX3" fmla="*/ 276958 w 1261696"/>
                <a:gd name="connsiteY3" fmla="*/ 2193691 h 2193691"/>
                <a:gd name="connsiteX4" fmla="*/ 0 w 1261696"/>
                <a:gd name="connsiteY4" fmla="*/ 874845 h 2193691"/>
                <a:gd name="connsiteX0" fmla="*/ 0 w 1261696"/>
                <a:gd name="connsiteY0" fmla="*/ 829574 h 2148420"/>
                <a:gd name="connsiteX1" fmla="*/ 1191450 w 1261696"/>
                <a:gd name="connsiteY1" fmla="*/ 13 h 2148420"/>
                <a:gd name="connsiteX2" fmla="*/ 1261696 w 1261696"/>
                <a:gd name="connsiteY2" fmla="*/ 315224 h 2148420"/>
                <a:gd name="connsiteX3" fmla="*/ 276958 w 1261696"/>
                <a:gd name="connsiteY3" fmla="*/ 2148420 h 2148420"/>
                <a:gd name="connsiteX4" fmla="*/ 0 w 1261696"/>
                <a:gd name="connsiteY4" fmla="*/ 829574 h 2148420"/>
                <a:gd name="connsiteX0" fmla="*/ 0 w 1195846"/>
                <a:gd name="connsiteY0" fmla="*/ 829571 h 2148417"/>
                <a:gd name="connsiteX1" fmla="*/ 1191450 w 1195846"/>
                <a:gd name="connsiteY1" fmla="*/ 10 h 2148417"/>
                <a:gd name="connsiteX2" fmla="*/ 1195846 w 1195846"/>
                <a:gd name="connsiteY2" fmla="*/ 434574 h 2148417"/>
                <a:gd name="connsiteX3" fmla="*/ 276958 w 1195846"/>
                <a:gd name="connsiteY3" fmla="*/ 2148417 h 2148417"/>
                <a:gd name="connsiteX4" fmla="*/ 0 w 1195846"/>
                <a:gd name="connsiteY4" fmla="*/ 829571 h 2148417"/>
                <a:gd name="connsiteX0" fmla="*/ 0 w 1195846"/>
                <a:gd name="connsiteY0" fmla="*/ 829571 h 829571"/>
                <a:gd name="connsiteX1" fmla="*/ 1191450 w 1195846"/>
                <a:gd name="connsiteY1" fmla="*/ 10 h 829571"/>
                <a:gd name="connsiteX2" fmla="*/ 1195846 w 1195846"/>
                <a:gd name="connsiteY2" fmla="*/ 434574 h 829571"/>
                <a:gd name="connsiteX3" fmla="*/ 650530 w 1195846"/>
                <a:gd name="connsiteY3" fmla="*/ 649974 h 829571"/>
                <a:gd name="connsiteX4" fmla="*/ 0 w 1195846"/>
                <a:gd name="connsiteY4" fmla="*/ 829571 h 829571"/>
                <a:gd name="connsiteX0" fmla="*/ 0 w 1195846"/>
                <a:gd name="connsiteY0" fmla="*/ 829571 h 1301650"/>
                <a:gd name="connsiteX1" fmla="*/ 1191450 w 1195846"/>
                <a:gd name="connsiteY1" fmla="*/ 10 h 1301650"/>
                <a:gd name="connsiteX2" fmla="*/ 1195846 w 1195846"/>
                <a:gd name="connsiteY2" fmla="*/ 434574 h 1301650"/>
                <a:gd name="connsiteX3" fmla="*/ 505252 w 1195846"/>
                <a:gd name="connsiteY3" fmla="*/ 1301650 h 1301650"/>
                <a:gd name="connsiteX4" fmla="*/ 0 w 1195846"/>
                <a:gd name="connsiteY4" fmla="*/ 829571 h 1301650"/>
                <a:gd name="connsiteX0" fmla="*/ 295854 w 690594"/>
                <a:gd name="connsiteY0" fmla="*/ 605428 h 1301650"/>
                <a:gd name="connsiteX1" fmla="*/ 686198 w 690594"/>
                <a:gd name="connsiteY1" fmla="*/ 10 h 1301650"/>
                <a:gd name="connsiteX2" fmla="*/ 690594 w 690594"/>
                <a:gd name="connsiteY2" fmla="*/ 434574 h 1301650"/>
                <a:gd name="connsiteX3" fmla="*/ 0 w 690594"/>
                <a:gd name="connsiteY3" fmla="*/ 1301650 h 1301650"/>
                <a:gd name="connsiteX4" fmla="*/ 295854 w 690594"/>
                <a:gd name="connsiteY4" fmla="*/ 605428 h 1301650"/>
                <a:gd name="connsiteX0" fmla="*/ 179632 w 690594"/>
                <a:gd name="connsiteY0" fmla="*/ 439396 h 1301650"/>
                <a:gd name="connsiteX1" fmla="*/ 686198 w 690594"/>
                <a:gd name="connsiteY1" fmla="*/ 10 h 1301650"/>
                <a:gd name="connsiteX2" fmla="*/ 690594 w 690594"/>
                <a:gd name="connsiteY2" fmla="*/ 434574 h 1301650"/>
                <a:gd name="connsiteX3" fmla="*/ 0 w 690594"/>
                <a:gd name="connsiteY3" fmla="*/ 1301650 h 1301650"/>
                <a:gd name="connsiteX4" fmla="*/ 179632 w 690594"/>
                <a:gd name="connsiteY4" fmla="*/ 439396 h 1301650"/>
                <a:gd name="connsiteX0" fmla="*/ 179632 w 690594"/>
                <a:gd name="connsiteY0" fmla="*/ 4822 h 867076"/>
                <a:gd name="connsiteX1" fmla="*/ 690594 w 690594"/>
                <a:gd name="connsiteY1" fmla="*/ 0 h 867076"/>
                <a:gd name="connsiteX2" fmla="*/ 0 w 690594"/>
                <a:gd name="connsiteY2" fmla="*/ 867076 h 867076"/>
                <a:gd name="connsiteX3" fmla="*/ 179632 w 690594"/>
                <a:gd name="connsiteY3" fmla="*/ 4822 h 867076"/>
                <a:gd name="connsiteX0" fmla="*/ 204537 w 690594"/>
                <a:gd name="connsiteY0" fmla="*/ 67084 h 867076"/>
                <a:gd name="connsiteX1" fmla="*/ 690594 w 690594"/>
                <a:gd name="connsiteY1" fmla="*/ 0 h 867076"/>
                <a:gd name="connsiteX2" fmla="*/ 0 w 690594"/>
                <a:gd name="connsiteY2" fmla="*/ 867076 h 867076"/>
                <a:gd name="connsiteX3" fmla="*/ 204537 w 690594"/>
                <a:gd name="connsiteY3" fmla="*/ 67084 h 867076"/>
                <a:gd name="connsiteX0" fmla="*/ 196236 w 690594"/>
                <a:gd name="connsiteY0" fmla="*/ 0 h 883008"/>
                <a:gd name="connsiteX1" fmla="*/ 690594 w 690594"/>
                <a:gd name="connsiteY1" fmla="*/ 15932 h 883008"/>
                <a:gd name="connsiteX2" fmla="*/ 0 w 690594"/>
                <a:gd name="connsiteY2" fmla="*/ 883008 h 883008"/>
                <a:gd name="connsiteX3" fmla="*/ 196236 w 690594"/>
                <a:gd name="connsiteY3" fmla="*/ 0 h 883008"/>
                <a:gd name="connsiteX0" fmla="*/ 196236 w 703046"/>
                <a:gd name="connsiteY0" fmla="*/ 0 h 883008"/>
                <a:gd name="connsiteX1" fmla="*/ 703046 w 703046"/>
                <a:gd name="connsiteY1" fmla="*/ 3480 h 883008"/>
                <a:gd name="connsiteX2" fmla="*/ 0 w 703046"/>
                <a:gd name="connsiteY2" fmla="*/ 883008 h 883008"/>
                <a:gd name="connsiteX3" fmla="*/ 196236 w 703046"/>
                <a:gd name="connsiteY3" fmla="*/ 0 h 88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3046" h="883008">
                  <a:moveTo>
                    <a:pt x="196236" y="0"/>
                  </a:moveTo>
                  <a:lnTo>
                    <a:pt x="703046" y="3480"/>
                  </a:lnTo>
                  <a:lnTo>
                    <a:pt x="0" y="883008"/>
                  </a:lnTo>
                  <a:lnTo>
                    <a:pt x="19623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C6673"/>
                </a:gs>
                <a:gs pos="100000">
                  <a:srgbClr val="7D8793"/>
                </a:gs>
              </a:gsLst>
              <a:lin ang="135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6" name="Isosceles Triangle 11"/>
            <p:cNvSpPr/>
            <p:nvPr/>
          </p:nvSpPr>
          <p:spPr>
            <a:xfrm>
              <a:off x="8211654" y="657309"/>
              <a:ext cx="954792" cy="1782554"/>
            </a:xfrm>
            <a:custGeom>
              <a:avLst/>
              <a:gdLst>
                <a:gd name="connsiteX0" fmla="*/ 0 w 470389"/>
                <a:gd name="connsiteY0" fmla="*/ 984739 h 984739"/>
                <a:gd name="connsiteX1" fmla="*/ 235195 w 470389"/>
                <a:gd name="connsiteY1" fmla="*/ 0 h 984739"/>
                <a:gd name="connsiteX2" fmla="*/ 470389 w 470389"/>
                <a:gd name="connsiteY2" fmla="*/ 984739 h 984739"/>
                <a:gd name="connsiteX3" fmla="*/ 0 w 470389"/>
                <a:gd name="connsiteY3" fmla="*/ 984739 h 984739"/>
                <a:gd name="connsiteX0" fmla="*/ 0 w 470389"/>
                <a:gd name="connsiteY0" fmla="*/ 989135 h 989135"/>
                <a:gd name="connsiteX1" fmla="*/ 437418 w 470389"/>
                <a:gd name="connsiteY1" fmla="*/ 0 h 989135"/>
                <a:gd name="connsiteX2" fmla="*/ 470389 w 470389"/>
                <a:gd name="connsiteY2" fmla="*/ 989135 h 989135"/>
                <a:gd name="connsiteX3" fmla="*/ 0 w 470389"/>
                <a:gd name="connsiteY3" fmla="*/ 989135 h 989135"/>
                <a:gd name="connsiteX0" fmla="*/ 0 w 681404"/>
                <a:gd name="connsiteY0" fmla="*/ 593481 h 989135"/>
                <a:gd name="connsiteX1" fmla="*/ 648433 w 681404"/>
                <a:gd name="connsiteY1" fmla="*/ 0 h 989135"/>
                <a:gd name="connsiteX2" fmla="*/ 681404 w 681404"/>
                <a:gd name="connsiteY2" fmla="*/ 989135 h 989135"/>
                <a:gd name="connsiteX3" fmla="*/ 0 w 681404"/>
                <a:gd name="connsiteY3" fmla="*/ 593481 h 989135"/>
                <a:gd name="connsiteX0" fmla="*/ 0 w 1121020"/>
                <a:gd name="connsiteY0" fmla="*/ 593481 h 2373923"/>
                <a:gd name="connsiteX1" fmla="*/ 648433 w 1121020"/>
                <a:gd name="connsiteY1" fmla="*/ 0 h 2373923"/>
                <a:gd name="connsiteX2" fmla="*/ 1121020 w 1121020"/>
                <a:gd name="connsiteY2" fmla="*/ 2373923 h 2373923"/>
                <a:gd name="connsiteX3" fmla="*/ 0 w 1121020"/>
                <a:gd name="connsiteY3" fmla="*/ 593481 h 2373923"/>
                <a:gd name="connsiteX0" fmla="*/ 0 w 1134209"/>
                <a:gd name="connsiteY0" fmla="*/ 593481 h 2395904"/>
                <a:gd name="connsiteX1" fmla="*/ 648433 w 1134209"/>
                <a:gd name="connsiteY1" fmla="*/ 0 h 2395904"/>
                <a:gd name="connsiteX2" fmla="*/ 1134209 w 1134209"/>
                <a:gd name="connsiteY2" fmla="*/ 2395904 h 2395904"/>
                <a:gd name="connsiteX3" fmla="*/ 0 w 1134209"/>
                <a:gd name="connsiteY3" fmla="*/ 593481 h 2395904"/>
                <a:gd name="connsiteX0" fmla="*/ 0 w 1116625"/>
                <a:gd name="connsiteY0" fmla="*/ 426428 h 2395904"/>
                <a:gd name="connsiteX1" fmla="*/ 630849 w 1116625"/>
                <a:gd name="connsiteY1" fmla="*/ 0 h 2395904"/>
                <a:gd name="connsiteX2" fmla="*/ 1116625 w 1116625"/>
                <a:gd name="connsiteY2" fmla="*/ 2395904 h 2395904"/>
                <a:gd name="connsiteX3" fmla="*/ 0 w 1116625"/>
                <a:gd name="connsiteY3" fmla="*/ 426428 h 2395904"/>
                <a:gd name="connsiteX0" fmla="*/ 0 w 1138605"/>
                <a:gd name="connsiteY0" fmla="*/ 602274 h 2395904"/>
                <a:gd name="connsiteX1" fmla="*/ 652829 w 1138605"/>
                <a:gd name="connsiteY1" fmla="*/ 0 h 2395904"/>
                <a:gd name="connsiteX2" fmla="*/ 1138605 w 1138605"/>
                <a:gd name="connsiteY2" fmla="*/ 2395904 h 2395904"/>
                <a:gd name="connsiteX3" fmla="*/ 0 w 1138605"/>
                <a:gd name="connsiteY3" fmla="*/ 602274 h 2395904"/>
                <a:gd name="connsiteX0" fmla="*/ 0 w 1370241"/>
                <a:gd name="connsiteY0" fmla="*/ 299042 h 2395904"/>
                <a:gd name="connsiteX1" fmla="*/ 884465 w 1370241"/>
                <a:gd name="connsiteY1" fmla="*/ 0 h 2395904"/>
                <a:gd name="connsiteX2" fmla="*/ 1370241 w 1370241"/>
                <a:gd name="connsiteY2" fmla="*/ 2395904 h 2395904"/>
                <a:gd name="connsiteX3" fmla="*/ 0 w 1370241"/>
                <a:gd name="connsiteY3" fmla="*/ 299042 h 2395904"/>
                <a:gd name="connsiteX0" fmla="*/ 0 w 884465"/>
                <a:gd name="connsiteY0" fmla="*/ 299042 h 947129"/>
                <a:gd name="connsiteX1" fmla="*/ 884465 w 884465"/>
                <a:gd name="connsiteY1" fmla="*/ 0 h 947129"/>
                <a:gd name="connsiteX2" fmla="*/ 662700 w 884465"/>
                <a:gd name="connsiteY2" fmla="*/ 947129 h 947129"/>
                <a:gd name="connsiteX3" fmla="*/ 0 w 884465"/>
                <a:gd name="connsiteY3" fmla="*/ 299042 h 947129"/>
                <a:gd name="connsiteX0" fmla="*/ 0 w 884465"/>
                <a:gd name="connsiteY0" fmla="*/ 299042 h 897320"/>
                <a:gd name="connsiteX1" fmla="*/ 884465 w 884465"/>
                <a:gd name="connsiteY1" fmla="*/ 0 h 897320"/>
                <a:gd name="connsiteX2" fmla="*/ 874391 w 884465"/>
                <a:gd name="connsiteY2" fmla="*/ 897320 h 897320"/>
                <a:gd name="connsiteX3" fmla="*/ 0 w 884465"/>
                <a:gd name="connsiteY3" fmla="*/ 299042 h 897320"/>
                <a:gd name="connsiteX0" fmla="*/ 0 w 884465"/>
                <a:gd name="connsiteY0" fmla="*/ 299042 h 1664187"/>
                <a:gd name="connsiteX1" fmla="*/ 884465 w 884465"/>
                <a:gd name="connsiteY1" fmla="*/ 0 h 1664187"/>
                <a:gd name="connsiteX2" fmla="*/ 874391 w 884465"/>
                <a:gd name="connsiteY2" fmla="*/ 897320 h 1664187"/>
                <a:gd name="connsiteX3" fmla="*/ 508588 w 884465"/>
                <a:gd name="connsiteY3" fmla="*/ 1658168 h 1664187"/>
                <a:gd name="connsiteX4" fmla="*/ 0 w 884465"/>
                <a:gd name="connsiteY4" fmla="*/ 299042 h 1664187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529493"/>
                <a:gd name="connsiteX1" fmla="*/ 884465 w 884465"/>
                <a:gd name="connsiteY1" fmla="*/ 0 h 1529493"/>
                <a:gd name="connsiteX2" fmla="*/ 874391 w 884465"/>
                <a:gd name="connsiteY2" fmla="*/ 897320 h 1529493"/>
                <a:gd name="connsiteX3" fmla="*/ 479532 w 884465"/>
                <a:gd name="connsiteY3" fmla="*/ 1529493 h 1529493"/>
                <a:gd name="connsiteX4" fmla="*/ 0 w 884465"/>
                <a:gd name="connsiteY4" fmla="*/ 299042 h 1529493"/>
                <a:gd name="connsiteX0" fmla="*/ 0 w 884465"/>
                <a:gd name="connsiteY0" fmla="*/ 299042 h 1683073"/>
                <a:gd name="connsiteX1" fmla="*/ 884465 w 884465"/>
                <a:gd name="connsiteY1" fmla="*/ 0 h 1683073"/>
                <a:gd name="connsiteX2" fmla="*/ 874391 w 884465"/>
                <a:gd name="connsiteY2" fmla="*/ 897320 h 1683073"/>
                <a:gd name="connsiteX3" fmla="*/ 516890 w 884465"/>
                <a:gd name="connsiteY3" fmla="*/ 1683073 h 1683073"/>
                <a:gd name="connsiteX4" fmla="*/ 0 w 884465"/>
                <a:gd name="connsiteY4" fmla="*/ 299042 h 1683073"/>
                <a:gd name="connsiteX0" fmla="*/ 0 w 901232"/>
                <a:gd name="connsiteY0" fmla="*/ 299042 h 1683073"/>
                <a:gd name="connsiteX1" fmla="*/ 884465 w 901232"/>
                <a:gd name="connsiteY1" fmla="*/ 0 h 1683073"/>
                <a:gd name="connsiteX2" fmla="*/ 900899 w 901232"/>
                <a:gd name="connsiteY2" fmla="*/ 870813 h 1683073"/>
                <a:gd name="connsiteX3" fmla="*/ 516890 w 901232"/>
                <a:gd name="connsiteY3" fmla="*/ 1683073 h 1683073"/>
                <a:gd name="connsiteX4" fmla="*/ 0 w 901232"/>
                <a:gd name="connsiteY4" fmla="*/ 299042 h 1683073"/>
                <a:gd name="connsiteX0" fmla="*/ 0 w 901507"/>
                <a:gd name="connsiteY0" fmla="*/ 299042 h 1683073"/>
                <a:gd name="connsiteX1" fmla="*/ 895825 w 901507"/>
                <a:gd name="connsiteY1" fmla="*/ 0 h 1683073"/>
                <a:gd name="connsiteX2" fmla="*/ 900899 w 901507"/>
                <a:gd name="connsiteY2" fmla="*/ 870813 h 1683073"/>
                <a:gd name="connsiteX3" fmla="*/ 516890 w 901507"/>
                <a:gd name="connsiteY3" fmla="*/ 1683073 h 1683073"/>
                <a:gd name="connsiteX4" fmla="*/ 0 w 901507"/>
                <a:gd name="connsiteY4" fmla="*/ 299042 h 168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507" h="1683073">
                  <a:moveTo>
                    <a:pt x="0" y="299042"/>
                  </a:moveTo>
                  <a:lnTo>
                    <a:pt x="895825" y="0"/>
                  </a:lnTo>
                  <a:cubicBezTo>
                    <a:pt x="892467" y="299107"/>
                    <a:pt x="904257" y="571706"/>
                    <a:pt x="900899" y="870813"/>
                  </a:cubicBezTo>
                  <a:cubicBezTo>
                    <a:pt x="895187" y="876765"/>
                    <a:pt x="696936" y="1282795"/>
                    <a:pt x="516890" y="1683073"/>
                  </a:cubicBezTo>
                  <a:lnTo>
                    <a:pt x="0" y="29904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C6673"/>
                </a:gs>
                <a:gs pos="100000">
                  <a:srgbClr val="7D8793"/>
                </a:gs>
              </a:gsLst>
              <a:lin ang="162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4" name="Isosceles Triangle 9"/>
            <p:cNvSpPr/>
            <p:nvPr/>
          </p:nvSpPr>
          <p:spPr>
            <a:xfrm>
              <a:off x="7543800" y="1"/>
              <a:ext cx="1618702" cy="1195754"/>
            </a:xfrm>
            <a:custGeom>
              <a:avLst/>
              <a:gdLst>
                <a:gd name="connsiteX0" fmla="*/ 0 w 1534258"/>
                <a:gd name="connsiteY0" fmla="*/ 1494692 h 1494692"/>
                <a:gd name="connsiteX1" fmla="*/ 767129 w 1534258"/>
                <a:gd name="connsiteY1" fmla="*/ 0 h 1494692"/>
                <a:gd name="connsiteX2" fmla="*/ 1534258 w 1534258"/>
                <a:gd name="connsiteY2" fmla="*/ 1494692 h 1494692"/>
                <a:gd name="connsiteX3" fmla="*/ 0 w 1534258"/>
                <a:gd name="connsiteY3" fmla="*/ 1494692 h 1494692"/>
                <a:gd name="connsiteX0" fmla="*/ 0 w 1558436"/>
                <a:gd name="connsiteY0" fmla="*/ 1507881 h 1507881"/>
                <a:gd name="connsiteX1" fmla="*/ 1558436 w 1558436"/>
                <a:gd name="connsiteY1" fmla="*/ 0 h 1507881"/>
                <a:gd name="connsiteX2" fmla="*/ 1534258 w 1558436"/>
                <a:gd name="connsiteY2" fmla="*/ 1507881 h 1507881"/>
                <a:gd name="connsiteX3" fmla="*/ 0 w 1558436"/>
                <a:gd name="connsiteY3" fmla="*/ 1507881 h 1507881"/>
                <a:gd name="connsiteX0" fmla="*/ 0 w 2705832"/>
                <a:gd name="connsiteY0" fmla="*/ 751742 h 1507881"/>
                <a:gd name="connsiteX1" fmla="*/ 2705832 w 2705832"/>
                <a:gd name="connsiteY1" fmla="*/ 0 h 1507881"/>
                <a:gd name="connsiteX2" fmla="*/ 2681654 w 2705832"/>
                <a:gd name="connsiteY2" fmla="*/ 1507881 h 1507881"/>
                <a:gd name="connsiteX3" fmla="*/ 0 w 2705832"/>
                <a:gd name="connsiteY3" fmla="*/ 751742 h 1507881"/>
                <a:gd name="connsiteX0" fmla="*/ 0 w 2705832"/>
                <a:gd name="connsiteY0" fmla="*/ 751742 h 1600201"/>
                <a:gd name="connsiteX1" fmla="*/ 2705832 w 2705832"/>
                <a:gd name="connsiteY1" fmla="*/ 0 h 1600201"/>
                <a:gd name="connsiteX2" fmla="*/ 936381 w 2705832"/>
                <a:gd name="connsiteY2" fmla="*/ 1600201 h 1600201"/>
                <a:gd name="connsiteX3" fmla="*/ 0 w 2705832"/>
                <a:gd name="connsiteY3" fmla="*/ 751742 h 1600201"/>
                <a:gd name="connsiteX0" fmla="*/ 0 w 2705832"/>
                <a:gd name="connsiteY0" fmla="*/ 751742 h 1481504"/>
                <a:gd name="connsiteX1" fmla="*/ 2705832 w 2705832"/>
                <a:gd name="connsiteY1" fmla="*/ 0 h 1481504"/>
                <a:gd name="connsiteX2" fmla="*/ 844062 w 2705832"/>
                <a:gd name="connsiteY2" fmla="*/ 1481504 h 1481504"/>
                <a:gd name="connsiteX3" fmla="*/ 0 w 2705832"/>
                <a:gd name="connsiteY3" fmla="*/ 751742 h 1481504"/>
                <a:gd name="connsiteX0" fmla="*/ 0 w 2705832"/>
                <a:gd name="connsiteY0" fmla="*/ 751742 h 1604597"/>
                <a:gd name="connsiteX1" fmla="*/ 2705832 w 2705832"/>
                <a:gd name="connsiteY1" fmla="*/ 0 h 1604597"/>
                <a:gd name="connsiteX2" fmla="*/ 949569 w 2705832"/>
                <a:gd name="connsiteY2" fmla="*/ 1604597 h 1604597"/>
                <a:gd name="connsiteX3" fmla="*/ 0 w 2705832"/>
                <a:gd name="connsiteY3" fmla="*/ 751742 h 1604597"/>
                <a:gd name="connsiteX0" fmla="*/ 0 w 2626701"/>
                <a:gd name="connsiteY0" fmla="*/ 813289 h 1666144"/>
                <a:gd name="connsiteX1" fmla="*/ 2626701 w 2626701"/>
                <a:gd name="connsiteY1" fmla="*/ 0 h 1666144"/>
                <a:gd name="connsiteX2" fmla="*/ 949569 w 2626701"/>
                <a:gd name="connsiteY2" fmla="*/ 1666144 h 1666144"/>
                <a:gd name="connsiteX3" fmla="*/ 0 w 2626701"/>
                <a:gd name="connsiteY3" fmla="*/ 813289 h 1666144"/>
                <a:gd name="connsiteX0" fmla="*/ 0 w 2688247"/>
                <a:gd name="connsiteY0" fmla="*/ 734158 h 1587013"/>
                <a:gd name="connsiteX1" fmla="*/ 2688247 w 2688247"/>
                <a:gd name="connsiteY1" fmla="*/ 0 h 1587013"/>
                <a:gd name="connsiteX2" fmla="*/ 949569 w 2688247"/>
                <a:gd name="connsiteY2" fmla="*/ 1587013 h 1587013"/>
                <a:gd name="connsiteX3" fmla="*/ 0 w 2688247"/>
                <a:gd name="connsiteY3" fmla="*/ 734158 h 1587013"/>
                <a:gd name="connsiteX0" fmla="*/ 0 w 2695217"/>
                <a:gd name="connsiteY0" fmla="*/ 734158 h 812381"/>
                <a:gd name="connsiteX1" fmla="*/ 2688247 w 2695217"/>
                <a:gd name="connsiteY1" fmla="*/ 0 h 812381"/>
                <a:gd name="connsiteX2" fmla="*/ 2695217 w 2695217"/>
                <a:gd name="connsiteY2" fmla="*/ 812381 h 812381"/>
                <a:gd name="connsiteX3" fmla="*/ 0 w 2695217"/>
                <a:gd name="connsiteY3" fmla="*/ 734158 h 812381"/>
                <a:gd name="connsiteX0" fmla="*/ 0 w 813190"/>
                <a:gd name="connsiteY0" fmla="*/ 0 h 814669"/>
                <a:gd name="connsiteX1" fmla="*/ 806220 w 813190"/>
                <a:gd name="connsiteY1" fmla="*/ 2288 h 814669"/>
                <a:gd name="connsiteX2" fmla="*/ 813190 w 813190"/>
                <a:gd name="connsiteY2" fmla="*/ 814669 h 814669"/>
                <a:gd name="connsiteX3" fmla="*/ 0 w 813190"/>
                <a:gd name="connsiteY3" fmla="*/ 0 h 814669"/>
                <a:gd name="connsiteX0" fmla="*/ 1186049 w 1999239"/>
                <a:gd name="connsiteY0" fmla="*/ 0 h 1499280"/>
                <a:gd name="connsiteX1" fmla="*/ 1992269 w 1999239"/>
                <a:gd name="connsiteY1" fmla="*/ 2288 h 1499280"/>
                <a:gd name="connsiteX2" fmla="*/ 1999239 w 1999239"/>
                <a:gd name="connsiteY2" fmla="*/ 814669 h 1499280"/>
                <a:gd name="connsiteX3" fmla="*/ 0 w 1999239"/>
                <a:gd name="connsiteY3" fmla="*/ 1486089 h 1499280"/>
                <a:gd name="connsiteX4" fmla="*/ 1186049 w 1999239"/>
                <a:gd name="connsiteY4" fmla="*/ 0 h 1499280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817704 w 1999239"/>
                <a:gd name="connsiteY1" fmla="*/ 29564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2014281"/>
                <a:gd name="connsiteY0" fmla="*/ 0 h 1486089"/>
                <a:gd name="connsiteX1" fmla="*/ 2014089 w 2014281"/>
                <a:gd name="connsiteY1" fmla="*/ 7743 h 1486089"/>
                <a:gd name="connsiteX2" fmla="*/ 1999239 w 2014281"/>
                <a:gd name="connsiteY2" fmla="*/ 814669 h 1486089"/>
                <a:gd name="connsiteX3" fmla="*/ 0 w 2014281"/>
                <a:gd name="connsiteY3" fmla="*/ 1486089 h 1486089"/>
                <a:gd name="connsiteX4" fmla="*/ 1186049 w 2014281"/>
                <a:gd name="connsiteY4" fmla="*/ 0 h 1486089"/>
                <a:gd name="connsiteX0" fmla="*/ 1186049 w 2014089"/>
                <a:gd name="connsiteY0" fmla="*/ 0 h 1486089"/>
                <a:gd name="connsiteX1" fmla="*/ 2014089 w 2014089"/>
                <a:gd name="connsiteY1" fmla="*/ 7743 h 1486089"/>
                <a:gd name="connsiteX2" fmla="*/ 1999239 w 2014089"/>
                <a:gd name="connsiteY2" fmla="*/ 814669 h 1486089"/>
                <a:gd name="connsiteX3" fmla="*/ 0 w 2014089"/>
                <a:gd name="connsiteY3" fmla="*/ 1486089 h 1486089"/>
                <a:gd name="connsiteX4" fmla="*/ 1186049 w 2014089"/>
                <a:gd name="connsiteY4" fmla="*/ 0 h 1486089"/>
                <a:gd name="connsiteX0" fmla="*/ 1186049 w 1999239"/>
                <a:gd name="connsiteY0" fmla="*/ 0 h 1486089"/>
                <a:gd name="connsiteX1" fmla="*/ 1795883 w 1999239"/>
                <a:gd name="connsiteY1" fmla="*/ 198673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99239 w 2008634"/>
                <a:gd name="connsiteY2" fmla="*/ 814669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890136 w 2008634"/>
                <a:gd name="connsiteY2" fmla="*/ 814669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91504 w 2014089"/>
                <a:gd name="connsiteY0" fmla="*/ 0 h 1382441"/>
                <a:gd name="connsiteX1" fmla="*/ 2014089 w 2014089"/>
                <a:gd name="connsiteY1" fmla="*/ 2288 h 1382441"/>
                <a:gd name="connsiteX2" fmla="*/ 1993784 w 2014089"/>
                <a:gd name="connsiteY2" fmla="*/ 831034 h 1382441"/>
                <a:gd name="connsiteX3" fmla="*/ 0 w 2014089"/>
                <a:gd name="connsiteY3" fmla="*/ 1382441 h 1382441"/>
                <a:gd name="connsiteX4" fmla="*/ 1191504 w 2014089"/>
                <a:gd name="connsiteY4" fmla="*/ 0 h 1382441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66142 w 2008634"/>
                <a:gd name="connsiteY0" fmla="*/ 12672 h 1483831"/>
                <a:gd name="connsiteX1" fmla="*/ 2008634 w 2008634"/>
                <a:gd name="connsiteY1" fmla="*/ 30 h 1483831"/>
                <a:gd name="connsiteX2" fmla="*/ 1988329 w 2008634"/>
                <a:gd name="connsiteY2" fmla="*/ 828776 h 1483831"/>
                <a:gd name="connsiteX3" fmla="*/ 0 w 2008634"/>
                <a:gd name="connsiteY3" fmla="*/ 1483831 h 1483831"/>
                <a:gd name="connsiteX4" fmla="*/ 1166142 w 2008634"/>
                <a:gd name="connsiteY4" fmla="*/ 12672 h 1483831"/>
                <a:gd name="connsiteX0" fmla="*/ 1172052 w 2008634"/>
                <a:gd name="connsiteY0" fmla="*/ 3777 h 1483801"/>
                <a:gd name="connsiteX1" fmla="*/ 2008634 w 2008634"/>
                <a:gd name="connsiteY1" fmla="*/ 0 h 1483801"/>
                <a:gd name="connsiteX2" fmla="*/ 1988329 w 2008634"/>
                <a:gd name="connsiteY2" fmla="*/ 828746 h 1483801"/>
                <a:gd name="connsiteX3" fmla="*/ 0 w 2008634"/>
                <a:gd name="connsiteY3" fmla="*/ 1483801 h 1483801"/>
                <a:gd name="connsiteX4" fmla="*/ 1172052 w 2008634"/>
                <a:gd name="connsiteY4" fmla="*/ 3777 h 148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8634" h="1483801">
                  <a:moveTo>
                    <a:pt x="1172052" y="3777"/>
                  </a:moveTo>
                  <a:lnTo>
                    <a:pt x="2008634" y="0"/>
                  </a:lnTo>
                  <a:cubicBezTo>
                    <a:pt x="2005502" y="128960"/>
                    <a:pt x="2007826" y="574318"/>
                    <a:pt x="1988329" y="828746"/>
                  </a:cubicBezTo>
                  <a:cubicBezTo>
                    <a:pt x="1807424" y="879806"/>
                    <a:pt x="355467" y="1367279"/>
                    <a:pt x="0" y="1483801"/>
                  </a:cubicBezTo>
                  <a:lnTo>
                    <a:pt x="1172052" y="3777"/>
                  </a:lnTo>
                  <a:close/>
                </a:path>
              </a:pathLst>
            </a:custGeom>
            <a:gradFill>
              <a:gsLst>
                <a:gs pos="0">
                  <a:srgbClr val="7D8793"/>
                </a:gs>
                <a:gs pos="100000">
                  <a:srgbClr val="5C6673"/>
                </a:gs>
              </a:gsLst>
              <a:lin ang="81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pic>
        <p:nvPicPr>
          <p:cNvPr id="19" name="Picture 18" title="White COWI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3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cus C">
    <p:bg>
      <p:bgPr>
        <a:solidFill>
          <a:srgbClr val="F04E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56476" y="2225348"/>
            <a:ext cx="5631048" cy="676227"/>
          </a:xfrm>
        </p:spPr>
        <p:txBody>
          <a:bodyPr anchor="ctr" anchorCtr="0"/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6197662" y="1974"/>
            <a:ext cx="2946338" cy="2436590"/>
            <a:chOff x="6216164" y="12"/>
            <a:chExt cx="2946338" cy="2436590"/>
          </a:xfrm>
        </p:grpSpPr>
        <p:sp>
          <p:nvSpPr>
            <p:cNvPr id="12" name="Isosceles Triangle 11"/>
            <p:cNvSpPr/>
            <p:nvPr userDrawn="1"/>
          </p:nvSpPr>
          <p:spPr>
            <a:xfrm>
              <a:off x="6216164" y="12"/>
              <a:ext cx="1742414" cy="928845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1977" h="859312">
                  <a:moveTo>
                    <a:pt x="994458" y="3982"/>
                  </a:moveTo>
                  <a:lnTo>
                    <a:pt x="1611977" y="0"/>
                  </a:lnTo>
                  <a:lnTo>
                    <a:pt x="1429109" y="859312"/>
                  </a:lnTo>
                  <a:lnTo>
                    <a:pt x="0" y="540907"/>
                  </a:lnTo>
                  <a:lnTo>
                    <a:pt x="994458" y="398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11"/>
            <p:cNvSpPr/>
            <p:nvPr userDrawn="1"/>
          </p:nvSpPr>
          <p:spPr>
            <a:xfrm>
              <a:off x="7759112" y="1881"/>
              <a:ext cx="744486" cy="936462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1108335 w 1611977"/>
                <a:gd name="connsiteY0" fmla="*/ 138195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1108335 w 1611977"/>
                <a:gd name="connsiteY4" fmla="*/ 138195 h 859312"/>
                <a:gd name="connsiteX0" fmla="*/ 1112403 w 1611977"/>
                <a:gd name="connsiteY0" fmla="*/ 0 h 859397"/>
                <a:gd name="connsiteX1" fmla="*/ 1611977 w 1611977"/>
                <a:gd name="connsiteY1" fmla="*/ 85 h 859397"/>
                <a:gd name="connsiteX2" fmla="*/ 1429109 w 1611977"/>
                <a:gd name="connsiteY2" fmla="*/ 859397 h 859397"/>
                <a:gd name="connsiteX3" fmla="*/ 0 w 1611977"/>
                <a:gd name="connsiteY3" fmla="*/ 540992 h 859397"/>
                <a:gd name="connsiteX4" fmla="*/ 1112403 w 1611977"/>
                <a:gd name="connsiteY4" fmla="*/ 0 h 859397"/>
                <a:gd name="connsiteX0" fmla="*/ 185114 w 684688"/>
                <a:gd name="connsiteY0" fmla="*/ 0 h 859397"/>
                <a:gd name="connsiteX1" fmla="*/ 684688 w 684688"/>
                <a:gd name="connsiteY1" fmla="*/ 85 h 859397"/>
                <a:gd name="connsiteX2" fmla="*/ 501820 w 684688"/>
                <a:gd name="connsiteY2" fmla="*/ 859397 h 859397"/>
                <a:gd name="connsiteX3" fmla="*/ 0 w 684688"/>
                <a:gd name="connsiteY3" fmla="*/ 850089 h 859397"/>
                <a:gd name="connsiteX4" fmla="*/ 185114 w 684688"/>
                <a:gd name="connsiteY4" fmla="*/ 0 h 859397"/>
                <a:gd name="connsiteX0" fmla="*/ 185114 w 684688"/>
                <a:gd name="connsiteY0" fmla="*/ 0 h 850089"/>
                <a:gd name="connsiteX1" fmla="*/ 684688 w 684688"/>
                <a:gd name="connsiteY1" fmla="*/ 85 h 850089"/>
                <a:gd name="connsiteX2" fmla="*/ 0 w 684688"/>
                <a:gd name="connsiteY2" fmla="*/ 850089 h 850089"/>
                <a:gd name="connsiteX3" fmla="*/ 185114 w 684688"/>
                <a:gd name="connsiteY3" fmla="*/ 0 h 850089"/>
                <a:gd name="connsiteX0" fmla="*/ 172912 w 684688"/>
                <a:gd name="connsiteY0" fmla="*/ 0 h 850089"/>
                <a:gd name="connsiteX1" fmla="*/ 684688 w 684688"/>
                <a:gd name="connsiteY1" fmla="*/ 85 h 850089"/>
                <a:gd name="connsiteX2" fmla="*/ 0 w 684688"/>
                <a:gd name="connsiteY2" fmla="*/ 850089 h 850089"/>
                <a:gd name="connsiteX3" fmla="*/ 172912 w 684688"/>
                <a:gd name="connsiteY3" fmla="*/ 0 h 850089"/>
                <a:gd name="connsiteX0" fmla="*/ 136308 w 648084"/>
                <a:gd name="connsiteY0" fmla="*/ 0 h 870425"/>
                <a:gd name="connsiteX1" fmla="*/ 648084 w 648084"/>
                <a:gd name="connsiteY1" fmla="*/ 85 h 870425"/>
                <a:gd name="connsiteX2" fmla="*/ 0 w 648084"/>
                <a:gd name="connsiteY2" fmla="*/ 870425 h 870425"/>
                <a:gd name="connsiteX3" fmla="*/ 136308 w 648084"/>
                <a:gd name="connsiteY3" fmla="*/ 0 h 870425"/>
                <a:gd name="connsiteX0" fmla="*/ 176978 w 688754"/>
                <a:gd name="connsiteY0" fmla="*/ 0 h 866358"/>
                <a:gd name="connsiteX1" fmla="*/ 688754 w 688754"/>
                <a:gd name="connsiteY1" fmla="*/ 85 h 866358"/>
                <a:gd name="connsiteX2" fmla="*/ 0 w 688754"/>
                <a:gd name="connsiteY2" fmla="*/ 866358 h 866358"/>
                <a:gd name="connsiteX3" fmla="*/ 176978 w 688754"/>
                <a:gd name="connsiteY3" fmla="*/ 0 h 866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8754" h="866358">
                  <a:moveTo>
                    <a:pt x="176978" y="0"/>
                  </a:moveTo>
                  <a:lnTo>
                    <a:pt x="688754" y="85"/>
                  </a:lnTo>
                  <a:lnTo>
                    <a:pt x="0" y="866358"/>
                  </a:lnTo>
                  <a:lnTo>
                    <a:pt x="17697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1"/>
            <p:cNvSpPr/>
            <p:nvPr userDrawn="1"/>
          </p:nvSpPr>
          <p:spPr>
            <a:xfrm>
              <a:off x="8212744" y="647381"/>
              <a:ext cx="944354" cy="1789221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994458 w 1611977"/>
                <a:gd name="connsiteY0" fmla="*/ 3982 h 611222"/>
                <a:gd name="connsiteX1" fmla="*/ 1611977 w 1611977"/>
                <a:gd name="connsiteY1" fmla="*/ 0 h 611222"/>
                <a:gd name="connsiteX2" fmla="*/ 1595858 w 1611977"/>
                <a:gd name="connsiteY2" fmla="*/ 611222 h 611222"/>
                <a:gd name="connsiteX3" fmla="*/ 0 w 1611977"/>
                <a:gd name="connsiteY3" fmla="*/ 540907 h 611222"/>
                <a:gd name="connsiteX4" fmla="*/ 994458 w 1611977"/>
                <a:gd name="connsiteY4" fmla="*/ 3982 h 611222"/>
                <a:gd name="connsiteX0" fmla="*/ 880581 w 1498100"/>
                <a:gd name="connsiteY0" fmla="*/ 3982 h 1106229"/>
                <a:gd name="connsiteX1" fmla="*/ 1498100 w 1498100"/>
                <a:gd name="connsiteY1" fmla="*/ 0 h 1106229"/>
                <a:gd name="connsiteX2" fmla="*/ 1481981 w 1498100"/>
                <a:gd name="connsiteY2" fmla="*/ 611222 h 1106229"/>
                <a:gd name="connsiteX3" fmla="*/ 0 w 1498100"/>
                <a:gd name="connsiteY3" fmla="*/ 1106229 h 1106229"/>
                <a:gd name="connsiteX4" fmla="*/ 880581 w 1498100"/>
                <a:gd name="connsiteY4" fmla="*/ 3982 h 1106229"/>
                <a:gd name="connsiteX0" fmla="*/ 880581 w 1652648"/>
                <a:gd name="connsiteY0" fmla="*/ 223603 h 1325850"/>
                <a:gd name="connsiteX1" fmla="*/ 1652648 w 1652648"/>
                <a:gd name="connsiteY1" fmla="*/ 0 h 1325850"/>
                <a:gd name="connsiteX2" fmla="*/ 1481981 w 1652648"/>
                <a:gd name="connsiteY2" fmla="*/ 830843 h 1325850"/>
                <a:gd name="connsiteX3" fmla="*/ 0 w 1652648"/>
                <a:gd name="connsiteY3" fmla="*/ 1325850 h 1325850"/>
                <a:gd name="connsiteX4" fmla="*/ 880581 w 1652648"/>
                <a:gd name="connsiteY4" fmla="*/ 223603 h 1325850"/>
                <a:gd name="connsiteX0" fmla="*/ 880581 w 1502167"/>
                <a:gd name="connsiteY0" fmla="*/ 284609 h 1386856"/>
                <a:gd name="connsiteX1" fmla="*/ 1502167 w 1502167"/>
                <a:gd name="connsiteY1" fmla="*/ 0 h 1386856"/>
                <a:gd name="connsiteX2" fmla="*/ 1481981 w 1502167"/>
                <a:gd name="connsiteY2" fmla="*/ 891849 h 1386856"/>
                <a:gd name="connsiteX3" fmla="*/ 0 w 1502167"/>
                <a:gd name="connsiteY3" fmla="*/ 1386856 h 1386856"/>
                <a:gd name="connsiteX4" fmla="*/ 880581 w 1502167"/>
                <a:gd name="connsiteY4" fmla="*/ 284609 h 1386856"/>
                <a:gd name="connsiteX0" fmla="*/ 632491 w 1502167"/>
                <a:gd name="connsiteY0" fmla="*/ 300877 h 1386856"/>
                <a:gd name="connsiteX1" fmla="*/ 1502167 w 1502167"/>
                <a:gd name="connsiteY1" fmla="*/ 0 h 1386856"/>
                <a:gd name="connsiteX2" fmla="*/ 1481981 w 1502167"/>
                <a:gd name="connsiteY2" fmla="*/ 891849 h 1386856"/>
                <a:gd name="connsiteX3" fmla="*/ 0 w 1502167"/>
                <a:gd name="connsiteY3" fmla="*/ 1386856 h 1386856"/>
                <a:gd name="connsiteX4" fmla="*/ 632491 w 1502167"/>
                <a:gd name="connsiteY4" fmla="*/ 300877 h 1386856"/>
                <a:gd name="connsiteX0" fmla="*/ 0 w 869676"/>
                <a:gd name="connsiteY0" fmla="*/ 300877 h 1655282"/>
                <a:gd name="connsiteX1" fmla="*/ 869676 w 869676"/>
                <a:gd name="connsiteY1" fmla="*/ 0 h 1655282"/>
                <a:gd name="connsiteX2" fmla="*/ 849490 w 869676"/>
                <a:gd name="connsiteY2" fmla="*/ 891849 h 1655282"/>
                <a:gd name="connsiteX3" fmla="*/ 506286 w 869676"/>
                <a:gd name="connsiteY3" fmla="*/ 1655282 h 1655282"/>
                <a:gd name="connsiteX4" fmla="*/ 0 w 869676"/>
                <a:gd name="connsiteY4" fmla="*/ 300877 h 1655282"/>
                <a:gd name="connsiteX0" fmla="*/ 0 w 873660"/>
                <a:gd name="connsiteY0" fmla="*/ 300877 h 1655282"/>
                <a:gd name="connsiteX1" fmla="*/ 869676 w 873660"/>
                <a:gd name="connsiteY1" fmla="*/ 0 h 1655282"/>
                <a:gd name="connsiteX2" fmla="*/ 873660 w 873660"/>
                <a:gd name="connsiteY2" fmla="*/ 867679 h 1655282"/>
                <a:gd name="connsiteX3" fmla="*/ 506286 w 873660"/>
                <a:gd name="connsiteY3" fmla="*/ 1655282 h 1655282"/>
                <a:gd name="connsiteX4" fmla="*/ 0 w 873660"/>
                <a:gd name="connsiteY4" fmla="*/ 300877 h 1655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3660" h="1655282">
                  <a:moveTo>
                    <a:pt x="0" y="300877"/>
                  </a:moveTo>
                  <a:lnTo>
                    <a:pt x="869676" y="0"/>
                  </a:lnTo>
                  <a:lnTo>
                    <a:pt x="873660" y="867679"/>
                  </a:lnTo>
                  <a:lnTo>
                    <a:pt x="506286" y="1655282"/>
                  </a:lnTo>
                  <a:lnTo>
                    <a:pt x="0" y="30087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path path="circle">
                <a:fillToRect l="100000" b="100000"/>
              </a:path>
              <a:tileRect t="-100000" r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1"/>
            <p:cNvSpPr/>
            <p:nvPr userDrawn="1"/>
          </p:nvSpPr>
          <p:spPr>
            <a:xfrm>
              <a:off x="7543180" y="1973"/>
              <a:ext cx="1619322" cy="1195741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994458 w 1611977"/>
                <a:gd name="connsiteY0" fmla="*/ 3982 h 611222"/>
                <a:gd name="connsiteX1" fmla="*/ 1611977 w 1611977"/>
                <a:gd name="connsiteY1" fmla="*/ 0 h 611222"/>
                <a:gd name="connsiteX2" fmla="*/ 1595858 w 1611977"/>
                <a:gd name="connsiteY2" fmla="*/ 611222 h 611222"/>
                <a:gd name="connsiteX3" fmla="*/ 0 w 1611977"/>
                <a:gd name="connsiteY3" fmla="*/ 540907 h 611222"/>
                <a:gd name="connsiteX4" fmla="*/ 994458 w 1611977"/>
                <a:gd name="connsiteY4" fmla="*/ 3982 h 611222"/>
                <a:gd name="connsiteX0" fmla="*/ 880581 w 1498100"/>
                <a:gd name="connsiteY0" fmla="*/ 3982 h 1106229"/>
                <a:gd name="connsiteX1" fmla="*/ 1498100 w 1498100"/>
                <a:gd name="connsiteY1" fmla="*/ 0 h 1106229"/>
                <a:gd name="connsiteX2" fmla="*/ 1481981 w 1498100"/>
                <a:gd name="connsiteY2" fmla="*/ 611222 h 1106229"/>
                <a:gd name="connsiteX3" fmla="*/ 0 w 1498100"/>
                <a:gd name="connsiteY3" fmla="*/ 1106229 h 1106229"/>
                <a:gd name="connsiteX4" fmla="*/ 880581 w 1498100"/>
                <a:gd name="connsiteY4" fmla="*/ 3982 h 1106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8100" h="1106229">
                  <a:moveTo>
                    <a:pt x="880581" y="3982"/>
                  </a:moveTo>
                  <a:lnTo>
                    <a:pt x="1498100" y="0"/>
                  </a:lnTo>
                  <a:lnTo>
                    <a:pt x="1481981" y="611222"/>
                  </a:lnTo>
                  <a:lnTo>
                    <a:pt x="0" y="1106229"/>
                  </a:lnTo>
                  <a:lnTo>
                    <a:pt x="880581" y="398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81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pic>
        <p:nvPicPr>
          <p:cNvPr id="18" name="Picture 17" title="White COWI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7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419824" y="408353"/>
            <a:ext cx="8266977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/>
              <a:t>Edit Master text styles</a:t>
            </a:r>
            <a:endParaRPr lang="da-DK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19824" y="613503"/>
            <a:ext cx="8266977" cy="2592683"/>
          </a:xfrm>
        </p:spPr>
        <p:txBody>
          <a:bodyPr/>
          <a:lstStyle/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19824" y="3581746"/>
            <a:ext cx="8266977" cy="189781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1400" cap="none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/>
              <a:t>Add name, Title, Department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126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cus D">
    <p:bg>
      <p:bgPr>
        <a:solidFill>
          <a:srgbClr val="8077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56476" y="2225348"/>
            <a:ext cx="5631048" cy="676227"/>
          </a:xfrm>
        </p:spPr>
        <p:txBody>
          <a:bodyPr anchor="ctr" anchorCtr="0"/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6205390" y="1"/>
            <a:ext cx="2938610" cy="2454026"/>
            <a:chOff x="6205390" y="8368"/>
            <a:chExt cx="2938610" cy="2454026"/>
          </a:xfrm>
        </p:grpSpPr>
        <p:sp>
          <p:nvSpPr>
            <p:cNvPr id="12" name="Isosceles Triangle 9"/>
            <p:cNvSpPr/>
            <p:nvPr userDrawn="1"/>
          </p:nvSpPr>
          <p:spPr>
            <a:xfrm>
              <a:off x="6205390" y="8644"/>
              <a:ext cx="1738875" cy="927638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934546"/>
                <a:gd name="connsiteY0" fmla="*/ 822328 h 1164981"/>
                <a:gd name="connsiteX1" fmla="*/ 534219 w 934546"/>
                <a:gd name="connsiteY1" fmla="*/ 0 h 1164981"/>
                <a:gd name="connsiteX2" fmla="*/ 934546 w 934546"/>
                <a:gd name="connsiteY2" fmla="*/ 1164981 h 1164981"/>
                <a:gd name="connsiteX3" fmla="*/ 0 w 934546"/>
                <a:gd name="connsiteY3" fmla="*/ 822328 h 1164981"/>
                <a:gd name="connsiteX0" fmla="*/ 0 w 1066219"/>
                <a:gd name="connsiteY0" fmla="*/ 785295 h 1164981"/>
                <a:gd name="connsiteX1" fmla="*/ 665892 w 1066219"/>
                <a:gd name="connsiteY1" fmla="*/ 0 h 1164981"/>
                <a:gd name="connsiteX2" fmla="*/ 1066219 w 1066219"/>
                <a:gd name="connsiteY2" fmla="*/ 1164981 h 1164981"/>
                <a:gd name="connsiteX3" fmla="*/ 0 w 1066219"/>
                <a:gd name="connsiteY3" fmla="*/ 785295 h 1164981"/>
                <a:gd name="connsiteX0" fmla="*/ 0 w 1001599"/>
                <a:gd name="connsiteY0" fmla="*/ 0 h 1167234"/>
                <a:gd name="connsiteX1" fmla="*/ 601272 w 1001599"/>
                <a:gd name="connsiteY1" fmla="*/ 2253 h 1167234"/>
                <a:gd name="connsiteX2" fmla="*/ 1001599 w 1001599"/>
                <a:gd name="connsiteY2" fmla="*/ 1167234 h 1167234"/>
                <a:gd name="connsiteX3" fmla="*/ 0 w 1001599"/>
                <a:gd name="connsiteY3" fmla="*/ 0 h 1167234"/>
                <a:gd name="connsiteX0" fmla="*/ 0 w 601272"/>
                <a:gd name="connsiteY0" fmla="*/ 0 h 840098"/>
                <a:gd name="connsiteX1" fmla="*/ 601272 w 601272"/>
                <a:gd name="connsiteY1" fmla="*/ 2253 h 840098"/>
                <a:gd name="connsiteX2" fmla="*/ 428103 w 601272"/>
                <a:gd name="connsiteY2" fmla="*/ 840098 h 840098"/>
                <a:gd name="connsiteX3" fmla="*/ 0 w 601272"/>
                <a:gd name="connsiteY3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731052"/>
                <a:gd name="connsiteX1" fmla="*/ 1597488 w 1597488"/>
                <a:gd name="connsiteY1" fmla="*/ 2253 h 731052"/>
                <a:gd name="connsiteX2" fmla="*/ 1339507 w 1597488"/>
                <a:gd name="connsiteY2" fmla="*/ 731052 h 731052"/>
                <a:gd name="connsiteX3" fmla="*/ 0 w 1597488"/>
                <a:gd name="connsiteY3" fmla="*/ 539401 h 731052"/>
                <a:gd name="connsiteX4" fmla="*/ 996216 w 1597488"/>
                <a:gd name="connsiteY4" fmla="*/ 0 h 731052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88" h="852213">
                  <a:moveTo>
                    <a:pt x="996216" y="0"/>
                  </a:moveTo>
                  <a:lnTo>
                    <a:pt x="1597488" y="2253"/>
                  </a:lnTo>
                  <a:lnTo>
                    <a:pt x="1412204" y="852213"/>
                  </a:lnTo>
                  <a:lnTo>
                    <a:pt x="0" y="539401"/>
                  </a:lnTo>
                  <a:lnTo>
                    <a:pt x="996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9"/>
            <p:cNvSpPr/>
            <p:nvPr userDrawn="1"/>
          </p:nvSpPr>
          <p:spPr>
            <a:xfrm>
              <a:off x="7736773" y="12728"/>
              <a:ext cx="733618" cy="947169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934546"/>
                <a:gd name="connsiteY0" fmla="*/ 822328 h 1164981"/>
                <a:gd name="connsiteX1" fmla="*/ 534219 w 934546"/>
                <a:gd name="connsiteY1" fmla="*/ 0 h 1164981"/>
                <a:gd name="connsiteX2" fmla="*/ 934546 w 934546"/>
                <a:gd name="connsiteY2" fmla="*/ 1164981 h 1164981"/>
                <a:gd name="connsiteX3" fmla="*/ 0 w 934546"/>
                <a:gd name="connsiteY3" fmla="*/ 822328 h 1164981"/>
                <a:gd name="connsiteX0" fmla="*/ 0 w 1066219"/>
                <a:gd name="connsiteY0" fmla="*/ 785295 h 1164981"/>
                <a:gd name="connsiteX1" fmla="*/ 665892 w 1066219"/>
                <a:gd name="connsiteY1" fmla="*/ 0 h 1164981"/>
                <a:gd name="connsiteX2" fmla="*/ 1066219 w 1066219"/>
                <a:gd name="connsiteY2" fmla="*/ 1164981 h 1164981"/>
                <a:gd name="connsiteX3" fmla="*/ 0 w 1066219"/>
                <a:gd name="connsiteY3" fmla="*/ 785295 h 1164981"/>
                <a:gd name="connsiteX0" fmla="*/ 0 w 884477"/>
                <a:gd name="connsiteY0" fmla="*/ 1786 h 1164981"/>
                <a:gd name="connsiteX1" fmla="*/ 484150 w 884477"/>
                <a:gd name="connsiteY1" fmla="*/ 0 h 1164981"/>
                <a:gd name="connsiteX2" fmla="*/ 884477 w 884477"/>
                <a:gd name="connsiteY2" fmla="*/ 1164981 h 1164981"/>
                <a:gd name="connsiteX3" fmla="*/ 0 w 884477"/>
                <a:gd name="connsiteY3" fmla="*/ 1786 h 1164981"/>
                <a:gd name="connsiteX0" fmla="*/ 177702 w 661852"/>
                <a:gd name="connsiteY0" fmla="*/ 1786 h 849962"/>
                <a:gd name="connsiteX1" fmla="*/ 661852 w 661852"/>
                <a:gd name="connsiteY1" fmla="*/ 0 h 849962"/>
                <a:gd name="connsiteX2" fmla="*/ 0 w 661852"/>
                <a:gd name="connsiteY2" fmla="*/ 849962 h 849962"/>
                <a:gd name="connsiteX3" fmla="*/ 177702 w 661852"/>
                <a:gd name="connsiteY3" fmla="*/ 1786 h 849962"/>
                <a:gd name="connsiteX0" fmla="*/ 109044 w 593194"/>
                <a:gd name="connsiteY0" fmla="*/ 1786 h 805536"/>
                <a:gd name="connsiteX1" fmla="*/ 593194 w 593194"/>
                <a:gd name="connsiteY1" fmla="*/ 0 h 805536"/>
                <a:gd name="connsiteX2" fmla="*/ 0 w 593194"/>
                <a:gd name="connsiteY2" fmla="*/ 805536 h 805536"/>
                <a:gd name="connsiteX3" fmla="*/ 109044 w 593194"/>
                <a:gd name="connsiteY3" fmla="*/ 1786 h 805536"/>
                <a:gd name="connsiteX0" fmla="*/ 189818 w 673968"/>
                <a:gd name="connsiteY0" fmla="*/ 1786 h 870156"/>
                <a:gd name="connsiteX1" fmla="*/ 673968 w 673968"/>
                <a:gd name="connsiteY1" fmla="*/ 0 h 870156"/>
                <a:gd name="connsiteX2" fmla="*/ 0 w 673968"/>
                <a:gd name="connsiteY2" fmla="*/ 870156 h 870156"/>
                <a:gd name="connsiteX3" fmla="*/ 189818 w 673968"/>
                <a:gd name="connsiteY3" fmla="*/ 1786 h 87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68" h="870156">
                  <a:moveTo>
                    <a:pt x="189818" y="1786"/>
                  </a:moveTo>
                  <a:lnTo>
                    <a:pt x="673968" y="0"/>
                  </a:lnTo>
                  <a:lnTo>
                    <a:pt x="0" y="870156"/>
                  </a:lnTo>
                  <a:lnTo>
                    <a:pt x="189818" y="178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9"/>
            <p:cNvSpPr/>
            <p:nvPr userDrawn="1"/>
          </p:nvSpPr>
          <p:spPr>
            <a:xfrm>
              <a:off x="8184816" y="677154"/>
              <a:ext cx="942153" cy="1785240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1996409"/>
                <a:gd name="connsiteY0" fmla="*/ 580292 h 1164981"/>
                <a:gd name="connsiteX1" fmla="*/ 1596082 w 1996409"/>
                <a:gd name="connsiteY1" fmla="*/ 0 h 1164981"/>
                <a:gd name="connsiteX2" fmla="*/ 1996409 w 1996409"/>
                <a:gd name="connsiteY2" fmla="*/ 1164981 h 1164981"/>
                <a:gd name="connsiteX3" fmla="*/ 0 w 1996409"/>
                <a:gd name="connsiteY3" fmla="*/ 580292 h 1164981"/>
                <a:gd name="connsiteX0" fmla="*/ 0 w 1596082"/>
                <a:gd name="connsiteY0" fmla="*/ 580292 h 2804747"/>
                <a:gd name="connsiteX1" fmla="*/ 1596082 w 1596082"/>
                <a:gd name="connsiteY1" fmla="*/ 0 h 2804747"/>
                <a:gd name="connsiteX2" fmla="*/ 765486 w 1596082"/>
                <a:gd name="connsiteY2" fmla="*/ 2804747 h 2804747"/>
                <a:gd name="connsiteX3" fmla="*/ 0 w 1596082"/>
                <a:gd name="connsiteY3" fmla="*/ 580292 h 2804747"/>
                <a:gd name="connsiteX0" fmla="*/ 191692 w 830596"/>
                <a:gd name="connsiteY0" fmla="*/ 0 h 2807997"/>
                <a:gd name="connsiteX1" fmla="*/ 830596 w 830596"/>
                <a:gd name="connsiteY1" fmla="*/ 3250 h 2807997"/>
                <a:gd name="connsiteX2" fmla="*/ 0 w 830596"/>
                <a:gd name="connsiteY2" fmla="*/ 2807997 h 2807997"/>
                <a:gd name="connsiteX3" fmla="*/ 191692 w 830596"/>
                <a:gd name="connsiteY3" fmla="*/ 0 h 2807997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0 w 1540083"/>
                <a:gd name="connsiteY2" fmla="*/ 1145530 h 1145530"/>
                <a:gd name="connsiteX3" fmla="*/ 901179 w 1540083"/>
                <a:gd name="connsiteY3" fmla="*/ 0 h 1145530"/>
                <a:gd name="connsiteX0" fmla="*/ 901179 w 1565847"/>
                <a:gd name="connsiteY0" fmla="*/ 0 h 1145530"/>
                <a:gd name="connsiteX1" fmla="*/ 1540083 w 1565847"/>
                <a:gd name="connsiteY1" fmla="*/ 3250 h 1145530"/>
                <a:gd name="connsiteX2" fmla="*/ 1522414 w 1565847"/>
                <a:gd name="connsiteY2" fmla="*/ 644923 h 1145530"/>
                <a:gd name="connsiteX3" fmla="*/ 0 w 1565847"/>
                <a:gd name="connsiteY3" fmla="*/ 1145530 h 1145530"/>
                <a:gd name="connsiteX4" fmla="*/ 901179 w 1565847"/>
                <a:gd name="connsiteY4" fmla="*/ 0 h 1145530"/>
                <a:gd name="connsiteX0" fmla="*/ 901179 w 1594111"/>
                <a:gd name="connsiteY0" fmla="*/ 0 h 1145530"/>
                <a:gd name="connsiteX1" fmla="*/ 1540083 w 1594111"/>
                <a:gd name="connsiteY1" fmla="*/ 3250 h 1145530"/>
                <a:gd name="connsiteX2" fmla="*/ 1522414 w 1594111"/>
                <a:gd name="connsiteY2" fmla="*/ 644923 h 1145530"/>
                <a:gd name="connsiteX3" fmla="*/ 0 w 1594111"/>
                <a:gd name="connsiteY3" fmla="*/ 1145530 h 1145530"/>
                <a:gd name="connsiteX4" fmla="*/ 901179 w 1594111"/>
                <a:gd name="connsiteY4" fmla="*/ 0 h 1145530"/>
                <a:gd name="connsiteX0" fmla="*/ 901179 w 1543406"/>
                <a:gd name="connsiteY0" fmla="*/ 0 h 1145530"/>
                <a:gd name="connsiteX1" fmla="*/ 1540083 w 1543406"/>
                <a:gd name="connsiteY1" fmla="*/ 3250 h 1145530"/>
                <a:gd name="connsiteX2" fmla="*/ 1522414 w 1543406"/>
                <a:gd name="connsiteY2" fmla="*/ 644923 h 1145530"/>
                <a:gd name="connsiteX3" fmla="*/ 0 w 1543406"/>
                <a:gd name="connsiteY3" fmla="*/ 1145530 h 1145530"/>
                <a:gd name="connsiteX4" fmla="*/ 901179 w 1543406"/>
                <a:gd name="connsiteY4" fmla="*/ 0 h 1145530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1522414 w 1540083"/>
                <a:gd name="connsiteY2" fmla="*/ 644923 h 1145530"/>
                <a:gd name="connsiteX3" fmla="*/ 0 w 1540083"/>
                <a:gd name="connsiteY3" fmla="*/ 1145530 h 1145530"/>
                <a:gd name="connsiteX4" fmla="*/ 901179 w 1540083"/>
                <a:gd name="connsiteY4" fmla="*/ 0 h 1145530"/>
                <a:gd name="connsiteX0" fmla="*/ 901179 w 1523819"/>
                <a:gd name="connsiteY0" fmla="*/ 252837 h 1398367"/>
                <a:gd name="connsiteX1" fmla="*/ 1523290 w 1523819"/>
                <a:gd name="connsiteY1" fmla="*/ 0 h 1398367"/>
                <a:gd name="connsiteX2" fmla="*/ 1522414 w 1523819"/>
                <a:gd name="connsiteY2" fmla="*/ 897760 h 1398367"/>
                <a:gd name="connsiteX3" fmla="*/ 0 w 1523819"/>
                <a:gd name="connsiteY3" fmla="*/ 1398367 h 1398367"/>
                <a:gd name="connsiteX4" fmla="*/ 901179 w 1523819"/>
                <a:gd name="connsiteY4" fmla="*/ 252837 h 1398367"/>
                <a:gd name="connsiteX0" fmla="*/ 624101 w 1523819"/>
                <a:gd name="connsiteY0" fmla="*/ 294818 h 1398367"/>
                <a:gd name="connsiteX1" fmla="*/ 1523290 w 1523819"/>
                <a:gd name="connsiteY1" fmla="*/ 0 h 1398367"/>
                <a:gd name="connsiteX2" fmla="*/ 1522414 w 1523819"/>
                <a:gd name="connsiteY2" fmla="*/ 897760 h 1398367"/>
                <a:gd name="connsiteX3" fmla="*/ 0 w 1523819"/>
                <a:gd name="connsiteY3" fmla="*/ 1398367 h 1398367"/>
                <a:gd name="connsiteX4" fmla="*/ 624101 w 1523819"/>
                <a:gd name="connsiteY4" fmla="*/ 294818 h 1398367"/>
                <a:gd name="connsiteX0" fmla="*/ 0 w 899718"/>
                <a:gd name="connsiteY0" fmla="*/ 294818 h 1704832"/>
                <a:gd name="connsiteX1" fmla="*/ 899189 w 899718"/>
                <a:gd name="connsiteY1" fmla="*/ 0 h 1704832"/>
                <a:gd name="connsiteX2" fmla="*/ 898313 w 899718"/>
                <a:gd name="connsiteY2" fmla="*/ 897760 h 1704832"/>
                <a:gd name="connsiteX3" fmla="*/ 530389 w 899718"/>
                <a:gd name="connsiteY3" fmla="*/ 1704832 h 1704832"/>
                <a:gd name="connsiteX4" fmla="*/ 0 w 899718"/>
                <a:gd name="connsiteY4" fmla="*/ 294818 h 170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718" h="1704832">
                  <a:moveTo>
                    <a:pt x="0" y="294818"/>
                  </a:moveTo>
                  <a:lnTo>
                    <a:pt x="899189" y="0"/>
                  </a:lnTo>
                  <a:cubicBezTo>
                    <a:pt x="894699" y="208294"/>
                    <a:pt x="902803" y="819609"/>
                    <a:pt x="898313" y="897760"/>
                  </a:cubicBezTo>
                  <a:lnTo>
                    <a:pt x="530389" y="1704832"/>
                  </a:lnTo>
                  <a:lnTo>
                    <a:pt x="0" y="2948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54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/>
            </a:p>
          </p:txBody>
        </p:sp>
        <p:sp>
          <p:nvSpPr>
            <p:cNvPr id="14" name="Isosceles Triangle 9"/>
            <p:cNvSpPr/>
            <p:nvPr userDrawn="1"/>
          </p:nvSpPr>
          <p:spPr>
            <a:xfrm>
              <a:off x="7531279" y="8368"/>
              <a:ext cx="1612721" cy="1199559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1996409"/>
                <a:gd name="connsiteY0" fmla="*/ 580292 h 1164981"/>
                <a:gd name="connsiteX1" fmla="*/ 1596082 w 1996409"/>
                <a:gd name="connsiteY1" fmla="*/ 0 h 1164981"/>
                <a:gd name="connsiteX2" fmla="*/ 1996409 w 1996409"/>
                <a:gd name="connsiteY2" fmla="*/ 1164981 h 1164981"/>
                <a:gd name="connsiteX3" fmla="*/ 0 w 1996409"/>
                <a:gd name="connsiteY3" fmla="*/ 580292 h 1164981"/>
                <a:gd name="connsiteX0" fmla="*/ 0 w 1596082"/>
                <a:gd name="connsiteY0" fmla="*/ 580292 h 2804747"/>
                <a:gd name="connsiteX1" fmla="*/ 1596082 w 1596082"/>
                <a:gd name="connsiteY1" fmla="*/ 0 h 2804747"/>
                <a:gd name="connsiteX2" fmla="*/ 765486 w 1596082"/>
                <a:gd name="connsiteY2" fmla="*/ 2804747 h 2804747"/>
                <a:gd name="connsiteX3" fmla="*/ 0 w 1596082"/>
                <a:gd name="connsiteY3" fmla="*/ 580292 h 2804747"/>
                <a:gd name="connsiteX0" fmla="*/ 191692 w 830596"/>
                <a:gd name="connsiteY0" fmla="*/ 0 h 2807997"/>
                <a:gd name="connsiteX1" fmla="*/ 830596 w 830596"/>
                <a:gd name="connsiteY1" fmla="*/ 3250 h 2807997"/>
                <a:gd name="connsiteX2" fmla="*/ 0 w 830596"/>
                <a:gd name="connsiteY2" fmla="*/ 2807997 h 2807997"/>
                <a:gd name="connsiteX3" fmla="*/ 191692 w 830596"/>
                <a:gd name="connsiteY3" fmla="*/ 0 h 2807997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0 w 1540083"/>
                <a:gd name="connsiteY2" fmla="*/ 1145530 h 1145530"/>
                <a:gd name="connsiteX3" fmla="*/ 901179 w 1540083"/>
                <a:gd name="connsiteY3" fmla="*/ 0 h 1145530"/>
                <a:gd name="connsiteX0" fmla="*/ 901179 w 1565847"/>
                <a:gd name="connsiteY0" fmla="*/ 0 h 1145530"/>
                <a:gd name="connsiteX1" fmla="*/ 1540083 w 1565847"/>
                <a:gd name="connsiteY1" fmla="*/ 3250 h 1145530"/>
                <a:gd name="connsiteX2" fmla="*/ 1522414 w 1565847"/>
                <a:gd name="connsiteY2" fmla="*/ 644923 h 1145530"/>
                <a:gd name="connsiteX3" fmla="*/ 0 w 1565847"/>
                <a:gd name="connsiteY3" fmla="*/ 1145530 h 1145530"/>
                <a:gd name="connsiteX4" fmla="*/ 901179 w 1565847"/>
                <a:gd name="connsiteY4" fmla="*/ 0 h 1145530"/>
                <a:gd name="connsiteX0" fmla="*/ 901179 w 1594111"/>
                <a:gd name="connsiteY0" fmla="*/ 0 h 1145530"/>
                <a:gd name="connsiteX1" fmla="*/ 1540083 w 1594111"/>
                <a:gd name="connsiteY1" fmla="*/ 3250 h 1145530"/>
                <a:gd name="connsiteX2" fmla="*/ 1522414 w 1594111"/>
                <a:gd name="connsiteY2" fmla="*/ 644923 h 1145530"/>
                <a:gd name="connsiteX3" fmla="*/ 0 w 1594111"/>
                <a:gd name="connsiteY3" fmla="*/ 1145530 h 1145530"/>
                <a:gd name="connsiteX4" fmla="*/ 901179 w 1594111"/>
                <a:gd name="connsiteY4" fmla="*/ 0 h 1145530"/>
                <a:gd name="connsiteX0" fmla="*/ 901179 w 1543406"/>
                <a:gd name="connsiteY0" fmla="*/ 0 h 1145530"/>
                <a:gd name="connsiteX1" fmla="*/ 1540083 w 1543406"/>
                <a:gd name="connsiteY1" fmla="*/ 3250 h 1145530"/>
                <a:gd name="connsiteX2" fmla="*/ 1522414 w 1543406"/>
                <a:gd name="connsiteY2" fmla="*/ 644923 h 1145530"/>
                <a:gd name="connsiteX3" fmla="*/ 0 w 1543406"/>
                <a:gd name="connsiteY3" fmla="*/ 1145530 h 1145530"/>
                <a:gd name="connsiteX4" fmla="*/ 901179 w 1543406"/>
                <a:gd name="connsiteY4" fmla="*/ 0 h 1145530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1522414 w 1540083"/>
                <a:gd name="connsiteY2" fmla="*/ 644923 h 1145530"/>
                <a:gd name="connsiteX3" fmla="*/ 0 w 1540083"/>
                <a:gd name="connsiteY3" fmla="*/ 1145530 h 1145530"/>
                <a:gd name="connsiteX4" fmla="*/ 901179 w 1540083"/>
                <a:gd name="connsiteY4" fmla="*/ 0 h 114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083" h="1145530">
                  <a:moveTo>
                    <a:pt x="901179" y="0"/>
                  </a:moveTo>
                  <a:lnTo>
                    <a:pt x="1540083" y="3250"/>
                  </a:lnTo>
                  <a:cubicBezTo>
                    <a:pt x="1535593" y="211544"/>
                    <a:pt x="1526904" y="566772"/>
                    <a:pt x="1522414" y="644923"/>
                  </a:cubicBezTo>
                  <a:lnTo>
                    <a:pt x="0" y="1145530"/>
                  </a:lnTo>
                  <a:lnTo>
                    <a:pt x="90117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54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/>
            </a:p>
          </p:txBody>
        </p:sp>
      </p:grp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pic>
        <p:nvPicPr>
          <p:cNvPr id="18" name="Picture 17" title="White COWI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7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 A">
    <p:bg>
      <p:bgPr>
        <a:solidFill>
          <a:srgbClr val="7D88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 userDrawn="1"/>
        </p:nvGrpSpPr>
        <p:grpSpPr>
          <a:xfrm>
            <a:off x="6206453" y="-2691"/>
            <a:ext cx="2941493" cy="2439862"/>
            <a:chOff x="6224953" y="1"/>
            <a:chExt cx="2941493" cy="2439862"/>
          </a:xfrm>
        </p:grpSpPr>
        <p:sp>
          <p:nvSpPr>
            <p:cNvPr id="13" name="Isosceles Triangle 13"/>
            <p:cNvSpPr/>
            <p:nvPr/>
          </p:nvSpPr>
          <p:spPr>
            <a:xfrm>
              <a:off x="6224953" y="4686"/>
              <a:ext cx="1762587" cy="925006"/>
            </a:xfrm>
            <a:custGeom>
              <a:avLst/>
              <a:gdLst>
                <a:gd name="connsiteX0" fmla="*/ 0 w 1274885"/>
                <a:gd name="connsiteY0" fmla="*/ 830486 h 830486"/>
                <a:gd name="connsiteX1" fmla="*/ 637443 w 1274885"/>
                <a:gd name="connsiteY1" fmla="*/ 0 h 830486"/>
                <a:gd name="connsiteX2" fmla="*/ 1274885 w 1274885"/>
                <a:gd name="connsiteY2" fmla="*/ 830486 h 830486"/>
                <a:gd name="connsiteX3" fmla="*/ 0 w 1274885"/>
                <a:gd name="connsiteY3" fmla="*/ 830486 h 830486"/>
                <a:gd name="connsiteX0" fmla="*/ 501161 w 1776046"/>
                <a:gd name="connsiteY0" fmla="*/ 1362420 h 1362420"/>
                <a:gd name="connsiteX1" fmla="*/ 0 w 1776046"/>
                <a:gd name="connsiteY1" fmla="*/ 0 h 1362420"/>
                <a:gd name="connsiteX2" fmla="*/ 1776046 w 1776046"/>
                <a:gd name="connsiteY2" fmla="*/ 1362420 h 1362420"/>
                <a:gd name="connsiteX3" fmla="*/ 501161 w 1776046"/>
                <a:gd name="connsiteY3" fmla="*/ 1362420 h 1362420"/>
                <a:gd name="connsiteX0" fmla="*/ 501161 w 1973873"/>
                <a:gd name="connsiteY0" fmla="*/ 1362420 h 1362420"/>
                <a:gd name="connsiteX1" fmla="*/ 0 w 1973873"/>
                <a:gd name="connsiteY1" fmla="*/ 0 h 1362420"/>
                <a:gd name="connsiteX2" fmla="*/ 1973873 w 1973873"/>
                <a:gd name="connsiteY2" fmla="*/ 518358 h 1362420"/>
                <a:gd name="connsiteX3" fmla="*/ 501161 w 1973873"/>
                <a:gd name="connsiteY3" fmla="*/ 1362420 h 1362420"/>
                <a:gd name="connsiteX0" fmla="*/ 1472711 w 1973873"/>
                <a:gd name="connsiteY0" fmla="*/ 1437154 h 1437154"/>
                <a:gd name="connsiteX1" fmla="*/ 0 w 1973873"/>
                <a:gd name="connsiteY1" fmla="*/ 0 h 1437154"/>
                <a:gd name="connsiteX2" fmla="*/ 1973873 w 1973873"/>
                <a:gd name="connsiteY2" fmla="*/ 518358 h 1437154"/>
                <a:gd name="connsiteX3" fmla="*/ 1472711 w 1973873"/>
                <a:gd name="connsiteY3" fmla="*/ 1437154 h 1437154"/>
                <a:gd name="connsiteX0" fmla="*/ 1472711 w 1978269"/>
                <a:gd name="connsiteY0" fmla="*/ 1437154 h 1437154"/>
                <a:gd name="connsiteX1" fmla="*/ 0 w 1978269"/>
                <a:gd name="connsiteY1" fmla="*/ 0 h 1437154"/>
                <a:gd name="connsiteX2" fmla="*/ 1978269 w 1978269"/>
                <a:gd name="connsiteY2" fmla="*/ 619470 h 1437154"/>
                <a:gd name="connsiteX3" fmla="*/ 1472711 w 1978269"/>
                <a:gd name="connsiteY3" fmla="*/ 1437154 h 1437154"/>
                <a:gd name="connsiteX0" fmla="*/ 1472711 w 1965081"/>
                <a:gd name="connsiteY0" fmla="*/ 1437154 h 1437154"/>
                <a:gd name="connsiteX1" fmla="*/ 0 w 1965081"/>
                <a:gd name="connsiteY1" fmla="*/ 0 h 1437154"/>
                <a:gd name="connsiteX2" fmla="*/ 1965081 w 1965081"/>
                <a:gd name="connsiteY2" fmla="*/ 513962 h 1437154"/>
                <a:gd name="connsiteX3" fmla="*/ 1472711 w 1965081"/>
                <a:gd name="connsiteY3" fmla="*/ 1437154 h 1437154"/>
                <a:gd name="connsiteX0" fmla="*/ 140301 w 632671"/>
                <a:gd name="connsiteY0" fmla="*/ 923192 h 923192"/>
                <a:gd name="connsiteX1" fmla="*/ 0 w 632671"/>
                <a:gd name="connsiteY1" fmla="*/ 739 h 923192"/>
                <a:gd name="connsiteX2" fmla="*/ 632671 w 632671"/>
                <a:gd name="connsiteY2" fmla="*/ 0 h 923192"/>
                <a:gd name="connsiteX3" fmla="*/ 140301 w 632671"/>
                <a:gd name="connsiteY3" fmla="*/ 923192 h 923192"/>
                <a:gd name="connsiteX0" fmla="*/ 447461 w 632671"/>
                <a:gd name="connsiteY0" fmla="*/ 865081 h 865081"/>
                <a:gd name="connsiteX1" fmla="*/ 0 w 632671"/>
                <a:gd name="connsiteY1" fmla="*/ 739 h 865081"/>
                <a:gd name="connsiteX2" fmla="*/ 632671 w 632671"/>
                <a:gd name="connsiteY2" fmla="*/ 0 h 865081"/>
                <a:gd name="connsiteX3" fmla="*/ 447461 w 632671"/>
                <a:gd name="connsiteY3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33349 w 1664218"/>
                <a:gd name="connsiteY0" fmla="*/ 802819 h 802819"/>
                <a:gd name="connsiteX1" fmla="*/ 0 w 1664218"/>
                <a:gd name="connsiteY1" fmla="*/ 551421 h 802819"/>
                <a:gd name="connsiteX2" fmla="*/ 1031547 w 1664218"/>
                <a:gd name="connsiteY2" fmla="*/ 739 h 802819"/>
                <a:gd name="connsiteX3" fmla="*/ 1664218 w 1664218"/>
                <a:gd name="connsiteY3" fmla="*/ 0 h 802819"/>
                <a:gd name="connsiteX4" fmla="*/ 1433349 w 1664218"/>
                <a:gd name="connsiteY4" fmla="*/ 802819 h 802819"/>
                <a:gd name="connsiteX0" fmla="*/ 1470707 w 1664218"/>
                <a:gd name="connsiteY0" fmla="*/ 873383 h 873383"/>
                <a:gd name="connsiteX1" fmla="*/ 0 w 1664218"/>
                <a:gd name="connsiteY1" fmla="*/ 551421 h 873383"/>
                <a:gd name="connsiteX2" fmla="*/ 1031547 w 1664218"/>
                <a:gd name="connsiteY2" fmla="*/ 739 h 873383"/>
                <a:gd name="connsiteX3" fmla="*/ 1664218 w 1664218"/>
                <a:gd name="connsiteY3" fmla="*/ 0 h 873383"/>
                <a:gd name="connsiteX4" fmla="*/ 1470707 w 1664218"/>
                <a:gd name="connsiteY4" fmla="*/ 873383 h 87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218" h="873383">
                  <a:moveTo>
                    <a:pt x="1470707" y="873383"/>
                  </a:moveTo>
                  <a:cubicBezTo>
                    <a:pt x="1378948" y="855997"/>
                    <a:pt x="4591" y="552203"/>
                    <a:pt x="0" y="551421"/>
                  </a:cubicBezTo>
                  <a:lnTo>
                    <a:pt x="1031547" y="739"/>
                  </a:lnTo>
                  <a:lnTo>
                    <a:pt x="1664218" y="0"/>
                  </a:lnTo>
                  <a:lnTo>
                    <a:pt x="1470707" y="87338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5C6673"/>
                </a:gs>
                <a:gs pos="0">
                  <a:srgbClr val="7D8793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2"/>
            <p:cNvSpPr/>
            <p:nvPr/>
          </p:nvSpPr>
          <p:spPr>
            <a:xfrm>
              <a:off x="7758996" y="3639"/>
              <a:ext cx="744602" cy="935201"/>
            </a:xfrm>
            <a:custGeom>
              <a:avLst/>
              <a:gdLst>
                <a:gd name="connsiteX0" fmla="*/ 0 w 923192"/>
                <a:gd name="connsiteY0" fmla="*/ 1384788 h 1384788"/>
                <a:gd name="connsiteX1" fmla="*/ 461596 w 923192"/>
                <a:gd name="connsiteY1" fmla="*/ 0 h 1384788"/>
                <a:gd name="connsiteX2" fmla="*/ 923192 w 923192"/>
                <a:gd name="connsiteY2" fmla="*/ 1384788 h 1384788"/>
                <a:gd name="connsiteX3" fmla="*/ 0 w 923192"/>
                <a:gd name="connsiteY3" fmla="*/ 1384788 h 1384788"/>
                <a:gd name="connsiteX0" fmla="*/ 0 w 1077058"/>
                <a:gd name="connsiteY0" fmla="*/ 1626576 h 1626576"/>
                <a:gd name="connsiteX1" fmla="*/ 1077058 w 1077058"/>
                <a:gd name="connsiteY1" fmla="*/ 0 h 1626576"/>
                <a:gd name="connsiteX2" fmla="*/ 923192 w 1077058"/>
                <a:gd name="connsiteY2" fmla="*/ 1626576 h 1626576"/>
                <a:gd name="connsiteX3" fmla="*/ 0 w 1077058"/>
                <a:gd name="connsiteY3" fmla="*/ 1626576 h 1626576"/>
                <a:gd name="connsiteX0" fmla="*/ 0 w 1257300"/>
                <a:gd name="connsiteY0" fmla="*/ 874834 h 1626576"/>
                <a:gd name="connsiteX1" fmla="*/ 1257300 w 1257300"/>
                <a:gd name="connsiteY1" fmla="*/ 0 h 1626576"/>
                <a:gd name="connsiteX2" fmla="*/ 1103434 w 1257300"/>
                <a:gd name="connsiteY2" fmla="*/ 1626576 h 1626576"/>
                <a:gd name="connsiteX3" fmla="*/ 0 w 1257300"/>
                <a:gd name="connsiteY3" fmla="*/ 874834 h 1626576"/>
                <a:gd name="connsiteX0" fmla="*/ 0 w 1257300"/>
                <a:gd name="connsiteY0" fmla="*/ 874834 h 2198076"/>
                <a:gd name="connsiteX1" fmla="*/ 1257300 w 1257300"/>
                <a:gd name="connsiteY1" fmla="*/ 0 h 2198076"/>
                <a:gd name="connsiteX2" fmla="*/ 281354 w 1257300"/>
                <a:gd name="connsiteY2" fmla="*/ 2198076 h 2198076"/>
                <a:gd name="connsiteX3" fmla="*/ 0 w 1257300"/>
                <a:gd name="connsiteY3" fmla="*/ 874834 h 2198076"/>
                <a:gd name="connsiteX0" fmla="*/ 0 w 1288695"/>
                <a:gd name="connsiteY0" fmla="*/ 874834 h 2198076"/>
                <a:gd name="connsiteX1" fmla="*/ 1257300 w 1288695"/>
                <a:gd name="connsiteY1" fmla="*/ 0 h 2198076"/>
                <a:gd name="connsiteX2" fmla="*/ 1261696 w 1288695"/>
                <a:gd name="connsiteY2" fmla="*/ 360484 h 2198076"/>
                <a:gd name="connsiteX3" fmla="*/ 281354 w 1288695"/>
                <a:gd name="connsiteY3" fmla="*/ 2198076 h 2198076"/>
                <a:gd name="connsiteX4" fmla="*/ 0 w 1288695"/>
                <a:gd name="connsiteY4" fmla="*/ 874834 h 2198076"/>
                <a:gd name="connsiteX0" fmla="*/ 0 w 1305185"/>
                <a:gd name="connsiteY0" fmla="*/ 874834 h 2198076"/>
                <a:gd name="connsiteX1" fmla="*/ 1257300 w 1305185"/>
                <a:gd name="connsiteY1" fmla="*/ 0 h 2198076"/>
                <a:gd name="connsiteX2" fmla="*/ 1261696 w 1305185"/>
                <a:gd name="connsiteY2" fmla="*/ 360484 h 2198076"/>
                <a:gd name="connsiteX3" fmla="*/ 281354 w 1305185"/>
                <a:gd name="connsiteY3" fmla="*/ 2198076 h 2198076"/>
                <a:gd name="connsiteX4" fmla="*/ 0 w 1305185"/>
                <a:gd name="connsiteY4" fmla="*/ 874834 h 2198076"/>
                <a:gd name="connsiteX0" fmla="*/ 0 w 1262875"/>
                <a:gd name="connsiteY0" fmla="*/ 874834 h 2198076"/>
                <a:gd name="connsiteX1" fmla="*/ 1257300 w 1262875"/>
                <a:gd name="connsiteY1" fmla="*/ 0 h 2198076"/>
                <a:gd name="connsiteX2" fmla="*/ 1261696 w 1262875"/>
                <a:gd name="connsiteY2" fmla="*/ 360484 h 2198076"/>
                <a:gd name="connsiteX3" fmla="*/ 281354 w 1262875"/>
                <a:gd name="connsiteY3" fmla="*/ 2198076 h 2198076"/>
                <a:gd name="connsiteX4" fmla="*/ 0 w 1262875"/>
                <a:gd name="connsiteY4" fmla="*/ 874834 h 2198076"/>
                <a:gd name="connsiteX0" fmla="*/ 0 w 1262875"/>
                <a:gd name="connsiteY0" fmla="*/ 874834 h 2132133"/>
                <a:gd name="connsiteX1" fmla="*/ 1257300 w 1262875"/>
                <a:gd name="connsiteY1" fmla="*/ 0 h 2132133"/>
                <a:gd name="connsiteX2" fmla="*/ 1261696 w 1262875"/>
                <a:gd name="connsiteY2" fmla="*/ 360484 h 2132133"/>
                <a:gd name="connsiteX3" fmla="*/ 391258 w 1262875"/>
                <a:gd name="connsiteY3" fmla="*/ 2132133 h 2132133"/>
                <a:gd name="connsiteX4" fmla="*/ 0 w 1262875"/>
                <a:gd name="connsiteY4" fmla="*/ 874834 h 2132133"/>
                <a:gd name="connsiteX0" fmla="*/ 0 w 1262875"/>
                <a:gd name="connsiteY0" fmla="*/ 874834 h 2193680"/>
                <a:gd name="connsiteX1" fmla="*/ 1257300 w 1262875"/>
                <a:gd name="connsiteY1" fmla="*/ 0 h 2193680"/>
                <a:gd name="connsiteX2" fmla="*/ 1261696 w 1262875"/>
                <a:gd name="connsiteY2" fmla="*/ 360484 h 2193680"/>
                <a:gd name="connsiteX3" fmla="*/ 276958 w 1262875"/>
                <a:gd name="connsiteY3" fmla="*/ 2193680 h 2193680"/>
                <a:gd name="connsiteX4" fmla="*/ 0 w 1262875"/>
                <a:gd name="connsiteY4" fmla="*/ 874834 h 2193680"/>
                <a:gd name="connsiteX0" fmla="*/ 0 w 1261696"/>
                <a:gd name="connsiteY0" fmla="*/ 874845 h 2193691"/>
                <a:gd name="connsiteX1" fmla="*/ 1257300 w 1261696"/>
                <a:gd name="connsiteY1" fmla="*/ 11 h 2193691"/>
                <a:gd name="connsiteX2" fmla="*/ 1261696 w 1261696"/>
                <a:gd name="connsiteY2" fmla="*/ 360495 h 2193691"/>
                <a:gd name="connsiteX3" fmla="*/ 276958 w 1261696"/>
                <a:gd name="connsiteY3" fmla="*/ 2193691 h 2193691"/>
                <a:gd name="connsiteX4" fmla="*/ 0 w 1261696"/>
                <a:gd name="connsiteY4" fmla="*/ 874845 h 2193691"/>
                <a:gd name="connsiteX0" fmla="*/ 0 w 1261696"/>
                <a:gd name="connsiteY0" fmla="*/ 829574 h 2148420"/>
                <a:gd name="connsiteX1" fmla="*/ 1191450 w 1261696"/>
                <a:gd name="connsiteY1" fmla="*/ 13 h 2148420"/>
                <a:gd name="connsiteX2" fmla="*/ 1261696 w 1261696"/>
                <a:gd name="connsiteY2" fmla="*/ 315224 h 2148420"/>
                <a:gd name="connsiteX3" fmla="*/ 276958 w 1261696"/>
                <a:gd name="connsiteY3" fmla="*/ 2148420 h 2148420"/>
                <a:gd name="connsiteX4" fmla="*/ 0 w 1261696"/>
                <a:gd name="connsiteY4" fmla="*/ 829574 h 2148420"/>
                <a:gd name="connsiteX0" fmla="*/ 0 w 1195846"/>
                <a:gd name="connsiteY0" fmla="*/ 829571 h 2148417"/>
                <a:gd name="connsiteX1" fmla="*/ 1191450 w 1195846"/>
                <a:gd name="connsiteY1" fmla="*/ 10 h 2148417"/>
                <a:gd name="connsiteX2" fmla="*/ 1195846 w 1195846"/>
                <a:gd name="connsiteY2" fmla="*/ 434574 h 2148417"/>
                <a:gd name="connsiteX3" fmla="*/ 276958 w 1195846"/>
                <a:gd name="connsiteY3" fmla="*/ 2148417 h 2148417"/>
                <a:gd name="connsiteX4" fmla="*/ 0 w 1195846"/>
                <a:gd name="connsiteY4" fmla="*/ 829571 h 2148417"/>
                <a:gd name="connsiteX0" fmla="*/ 0 w 1195846"/>
                <a:gd name="connsiteY0" fmla="*/ 829571 h 829571"/>
                <a:gd name="connsiteX1" fmla="*/ 1191450 w 1195846"/>
                <a:gd name="connsiteY1" fmla="*/ 10 h 829571"/>
                <a:gd name="connsiteX2" fmla="*/ 1195846 w 1195846"/>
                <a:gd name="connsiteY2" fmla="*/ 434574 h 829571"/>
                <a:gd name="connsiteX3" fmla="*/ 650530 w 1195846"/>
                <a:gd name="connsiteY3" fmla="*/ 649974 h 829571"/>
                <a:gd name="connsiteX4" fmla="*/ 0 w 1195846"/>
                <a:gd name="connsiteY4" fmla="*/ 829571 h 829571"/>
                <a:gd name="connsiteX0" fmla="*/ 0 w 1195846"/>
                <a:gd name="connsiteY0" fmla="*/ 829571 h 1301650"/>
                <a:gd name="connsiteX1" fmla="*/ 1191450 w 1195846"/>
                <a:gd name="connsiteY1" fmla="*/ 10 h 1301650"/>
                <a:gd name="connsiteX2" fmla="*/ 1195846 w 1195846"/>
                <a:gd name="connsiteY2" fmla="*/ 434574 h 1301650"/>
                <a:gd name="connsiteX3" fmla="*/ 505252 w 1195846"/>
                <a:gd name="connsiteY3" fmla="*/ 1301650 h 1301650"/>
                <a:gd name="connsiteX4" fmla="*/ 0 w 1195846"/>
                <a:gd name="connsiteY4" fmla="*/ 829571 h 1301650"/>
                <a:gd name="connsiteX0" fmla="*/ 295854 w 690594"/>
                <a:gd name="connsiteY0" fmla="*/ 605428 h 1301650"/>
                <a:gd name="connsiteX1" fmla="*/ 686198 w 690594"/>
                <a:gd name="connsiteY1" fmla="*/ 10 h 1301650"/>
                <a:gd name="connsiteX2" fmla="*/ 690594 w 690594"/>
                <a:gd name="connsiteY2" fmla="*/ 434574 h 1301650"/>
                <a:gd name="connsiteX3" fmla="*/ 0 w 690594"/>
                <a:gd name="connsiteY3" fmla="*/ 1301650 h 1301650"/>
                <a:gd name="connsiteX4" fmla="*/ 295854 w 690594"/>
                <a:gd name="connsiteY4" fmla="*/ 605428 h 1301650"/>
                <a:gd name="connsiteX0" fmla="*/ 179632 w 690594"/>
                <a:gd name="connsiteY0" fmla="*/ 439396 h 1301650"/>
                <a:gd name="connsiteX1" fmla="*/ 686198 w 690594"/>
                <a:gd name="connsiteY1" fmla="*/ 10 h 1301650"/>
                <a:gd name="connsiteX2" fmla="*/ 690594 w 690594"/>
                <a:gd name="connsiteY2" fmla="*/ 434574 h 1301650"/>
                <a:gd name="connsiteX3" fmla="*/ 0 w 690594"/>
                <a:gd name="connsiteY3" fmla="*/ 1301650 h 1301650"/>
                <a:gd name="connsiteX4" fmla="*/ 179632 w 690594"/>
                <a:gd name="connsiteY4" fmla="*/ 439396 h 1301650"/>
                <a:gd name="connsiteX0" fmla="*/ 179632 w 690594"/>
                <a:gd name="connsiteY0" fmla="*/ 4822 h 867076"/>
                <a:gd name="connsiteX1" fmla="*/ 690594 w 690594"/>
                <a:gd name="connsiteY1" fmla="*/ 0 h 867076"/>
                <a:gd name="connsiteX2" fmla="*/ 0 w 690594"/>
                <a:gd name="connsiteY2" fmla="*/ 867076 h 867076"/>
                <a:gd name="connsiteX3" fmla="*/ 179632 w 690594"/>
                <a:gd name="connsiteY3" fmla="*/ 4822 h 867076"/>
                <a:gd name="connsiteX0" fmla="*/ 204537 w 690594"/>
                <a:gd name="connsiteY0" fmla="*/ 67084 h 867076"/>
                <a:gd name="connsiteX1" fmla="*/ 690594 w 690594"/>
                <a:gd name="connsiteY1" fmla="*/ 0 h 867076"/>
                <a:gd name="connsiteX2" fmla="*/ 0 w 690594"/>
                <a:gd name="connsiteY2" fmla="*/ 867076 h 867076"/>
                <a:gd name="connsiteX3" fmla="*/ 204537 w 690594"/>
                <a:gd name="connsiteY3" fmla="*/ 67084 h 867076"/>
                <a:gd name="connsiteX0" fmla="*/ 196236 w 690594"/>
                <a:gd name="connsiteY0" fmla="*/ 0 h 883008"/>
                <a:gd name="connsiteX1" fmla="*/ 690594 w 690594"/>
                <a:gd name="connsiteY1" fmla="*/ 15932 h 883008"/>
                <a:gd name="connsiteX2" fmla="*/ 0 w 690594"/>
                <a:gd name="connsiteY2" fmla="*/ 883008 h 883008"/>
                <a:gd name="connsiteX3" fmla="*/ 196236 w 690594"/>
                <a:gd name="connsiteY3" fmla="*/ 0 h 883008"/>
                <a:gd name="connsiteX0" fmla="*/ 196236 w 703046"/>
                <a:gd name="connsiteY0" fmla="*/ 0 h 883008"/>
                <a:gd name="connsiteX1" fmla="*/ 703046 w 703046"/>
                <a:gd name="connsiteY1" fmla="*/ 3480 h 883008"/>
                <a:gd name="connsiteX2" fmla="*/ 0 w 703046"/>
                <a:gd name="connsiteY2" fmla="*/ 883008 h 883008"/>
                <a:gd name="connsiteX3" fmla="*/ 196236 w 703046"/>
                <a:gd name="connsiteY3" fmla="*/ 0 h 88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3046" h="883008">
                  <a:moveTo>
                    <a:pt x="196236" y="0"/>
                  </a:moveTo>
                  <a:lnTo>
                    <a:pt x="703046" y="3480"/>
                  </a:lnTo>
                  <a:lnTo>
                    <a:pt x="0" y="883008"/>
                  </a:lnTo>
                  <a:lnTo>
                    <a:pt x="19623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C6673"/>
                </a:gs>
                <a:gs pos="100000">
                  <a:srgbClr val="7D8793"/>
                </a:gs>
              </a:gsLst>
              <a:lin ang="135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6" name="Isosceles Triangle 11"/>
            <p:cNvSpPr/>
            <p:nvPr/>
          </p:nvSpPr>
          <p:spPr>
            <a:xfrm>
              <a:off x="8211654" y="657309"/>
              <a:ext cx="954792" cy="1782554"/>
            </a:xfrm>
            <a:custGeom>
              <a:avLst/>
              <a:gdLst>
                <a:gd name="connsiteX0" fmla="*/ 0 w 470389"/>
                <a:gd name="connsiteY0" fmla="*/ 984739 h 984739"/>
                <a:gd name="connsiteX1" fmla="*/ 235195 w 470389"/>
                <a:gd name="connsiteY1" fmla="*/ 0 h 984739"/>
                <a:gd name="connsiteX2" fmla="*/ 470389 w 470389"/>
                <a:gd name="connsiteY2" fmla="*/ 984739 h 984739"/>
                <a:gd name="connsiteX3" fmla="*/ 0 w 470389"/>
                <a:gd name="connsiteY3" fmla="*/ 984739 h 984739"/>
                <a:gd name="connsiteX0" fmla="*/ 0 w 470389"/>
                <a:gd name="connsiteY0" fmla="*/ 989135 h 989135"/>
                <a:gd name="connsiteX1" fmla="*/ 437418 w 470389"/>
                <a:gd name="connsiteY1" fmla="*/ 0 h 989135"/>
                <a:gd name="connsiteX2" fmla="*/ 470389 w 470389"/>
                <a:gd name="connsiteY2" fmla="*/ 989135 h 989135"/>
                <a:gd name="connsiteX3" fmla="*/ 0 w 470389"/>
                <a:gd name="connsiteY3" fmla="*/ 989135 h 989135"/>
                <a:gd name="connsiteX0" fmla="*/ 0 w 681404"/>
                <a:gd name="connsiteY0" fmla="*/ 593481 h 989135"/>
                <a:gd name="connsiteX1" fmla="*/ 648433 w 681404"/>
                <a:gd name="connsiteY1" fmla="*/ 0 h 989135"/>
                <a:gd name="connsiteX2" fmla="*/ 681404 w 681404"/>
                <a:gd name="connsiteY2" fmla="*/ 989135 h 989135"/>
                <a:gd name="connsiteX3" fmla="*/ 0 w 681404"/>
                <a:gd name="connsiteY3" fmla="*/ 593481 h 989135"/>
                <a:gd name="connsiteX0" fmla="*/ 0 w 1121020"/>
                <a:gd name="connsiteY0" fmla="*/ 593481 h 2373923"/>
                <a:gd name="connsiteX1" fmla="*/ 648433 w 1121020"/>
                <a:gd name="connsiteY1" fmla="*/ 0 h 2373923"/>
                <a:gd name="connsiteX2" fmla="*/ 1121020 w 1121020"/>
                <a:gd name="connsiteY2" fmla="*/ 2373923 h 2373923"/>
                <a:gd name="connsiteX3" fmla="*/ 0 w 1121020"/>
                <a:gd name="connsiteY3" fmla="*/ 593481 h 2373923"/>
                <a:gd name="connsiteX0" fmla="*/ 0 w 1134209"/>
                <a:gd name="connsiteY0" fmla="*/ 593481 h 2395904"/>
                <a:gd name="connsiteX1" fmla="*/ 648433 w 1134209"/>
                <a:gd name="connsiteY1" fmla="*/ 0 h 2395904"/>
                <a:gd name="connsiteX2" fmla="*/ 1134209 w 1134209"/>
                <a:gd name="connsiteY2" fmla="*/ 2395904 h 2395904"/>
                <a:gd name="connsiteX3" fmla="*/ 0 w 1134209"/>
                <a:gd name="connsiteY3" fmla="*/ 593481 h 2395904"/>
                <a:gd name="connsiteX0" fmla="*/ 0 w 1116625"/>
                <a:gd name="connsiteY0" fmla="*/ 426428 h 2395904"/>
                <a:gd name="connsiteX1" fmla="*/ 630849 w 1116625"/>
                <a:gd name="connsiteY1" fmla="*/ 0 h 2395904"/>
                <a:gd name="connsiteX2" fmla="*/ 1116625 w 1116625"/>
                <a:gd name="connsiteY2" fmla="*/ 2395904 h 2395904"/>
                <a:gd name="connsiteX3" fmla="*/ 0 w 1116625"/>
                <a:gd name="connsiteY3" fmla="*/ 426428 h 2395904"/>
                <a:gd name="connsiteX0" fmla="*/ 0 w 1138605"/>
                <a:gd name="connsiteY0" fmla="*/ 602274 h 2395904"/>
                <a:gd name="connsiteX1" fmla="*/ 652829 w 1138605"/>
                <a:gd name="connsiteY1" fmla="*/ 0 h 2395904"/>
                <a:gd name="connsiteX2" fmla="*/ 1138605 w 1138605"/>
                <a:gd name="connsiteY2" fmla="*/ 2395904 h 2395904"/>
                <a:gd name="connsiteX3" fmla="*/ 0 w 1138605"/>
                <a:gd name="connsiteY3" fmla="*/ 602274 h 2395904"/>
                <a:gd name="connsiteX0" fmla="*/ 0 w 1370241"/>
                <a:gd name="connsiteY0" fmla="*/ 299042 h 2395904"/>
                <a:gd name="connsiteX1" fmla="*/ 884465 w 1370241"/>
                <a:gd name="connsiteY1" fmla="*/ 0 h 2395904"/>
                <a:gd name="connsiteX2" fmla="*/ 1370241 w 1370241"/>
                <a:gd name="connsiteY2" fmla="*/ 2395904 h 2395904"/>
                <a:gd name="connsiteX3" fmla="*/ 0 w 1370241"/>
                <a:gd name="connsiteY3" fmla="*/ 299042 h 2395904"/>
                <a:gd name="connsiteX0" fmla="*/ 0 w 884465"/>
                <a:gd name="connsiteY0" fmla="*/ 299042 h 947129"/>
                <a:gd name="connsiteX1" fmla="*/ 884465 w 884465"/>
                <a:gd name="connsiteY1" fmla="*/ 0 h 947129"/>
                <a:gd name="connsiteX2" fmla="*/ 662700 w 884465"/>
                <a:gd name="connsiteY2" fmla="*/ 947129 h 947129"/>
                <a:gd name="connsiteX3" fmla="*/ 0 w 884465"/>
                <a:gd name="connsiteY3" fmla="*/ 299042 h 947129"/>
                <a:gd name="connsiteX0" fmla="*/ 0 w 884465"/>
                <a:gd name="connsiteY0" fmla="*/ 299042 h 897320"/>
                <a:gd name="connsiteX1" fmla="*/ 884465 w 884465"/>
                <a:gd name="connsiteY1" fmla="*/ 0 h 897320"/>
                <a:gd name="connsiteX2" fmla="*/ 874391 w 884465"/>
                <a:gd name="connsiteY2" fmla="*/ 897320 h 897320"/>
                <a:gd name="connsiteX3" fmla="*/ 0 w 884465"/>
                <a:gd name="connsiteY3" fmla="*/ 299042 h 897320"/>
                <a:gd name="connsiteX0" fmla="*/ 0 w 884465"/>
                <a:gd name="connsiteY0" fmla="*/ 299042 h 1664187"/>
                <a:gd name="connsiteX1" fmla="*/ 884465 w 884465"/>
                <a:gd name="connsiteY1" fmla="*/ 0 h 1664187"/>
                <a:gd name="connsiteX2" fmla="*/ 874391 w 884465"/>
                <a:gd name="connsiteY2" fmla="*/ 897320 h 1664187"/>
                <a:gd name="connsiteX3" fmla="*/ 508588 w 884465"/>
                <a:gd name="connsiteY3" fmla="*/ 1658168 h 1664187"/>
                <a:gd name="connsiteX4" fmla="*/ 0 w 884465"/>
                <a:gd name="connsiteY4" fmla="*/ 299042 h 1664187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529493"/>
                <a:gd name="connsiteX1" fmla="*/ 884465 w 884465"/>
                <a:gd name="connsiteY1" fmla="*/ 0 h 1529493"/>
                <a:gd name="connsiteX2" fmla="*/ 874391 w 884465"/>
                <a:gd name="connsiteY2" fmla="*/ 897320 h 1529493"/>
                <a:gd name="connsiteX3" fmla="*/ 479532 w 884465"/>
                <a:gd name="connsiteY3" fmla="*/ 1529493 h 1529493"/>
                <a:gd name="connsiteX4" fmla="*/ 0 w 884465"/>
                <a:gd name="connsiteY4" fmla="*/ 299042 h 1529493"/>
                <a:gd name="connsiteX0" fmla="*/ 0 w 884465"/>
                <a:gd name="connsiteY0" fmla="*/ 299042 h 1683073"/>
                <a:gd name="connsiteX1" fmla="*/ 884465 w 884465"/>
                <a:gd name="connsiteY1" fmla="*/ 0 h 1683073"/>
                <a:gd name="connsiteX2" fmla="*/ 874391 w 884465"/>
                <a:gd name="connsiteY2" fmla="*/ 897320 h 1683073"/>
                <a:gd name="connsiteX3" fmla="*/ 516890 w 884465"/>
                <a:gd name="connsiteY3" fmla="*/ 1683073 h 1683073"/>
                <a:gd name="connsiteX4" fmla="*/ 0 w 884465"/>
                <a:gd name="connsiteY4" fmla="*/ 299042 h 1683073"/>
                <a:gd name="connsiteX0" fmla="*/ 0 w 901232"/>
                <a:gd name="connsiteY0" fmla="*/ 299042 h 1683073"/>
                <a:gd name="connsiteX1" fmla="*/ 884465 w 901232"/>
                <a:gd name="connsiteY1" fmla="*/ 0 h 1683073"/>
                <a:gd name="connsiteX2" fmla="*/ 900899 w 901232"/>
                <a:gd name="connsiteY2" fmla="*/ 870813 h 1683073"/>
                <a:gd name="connsiteX3" fmla="*/ 516890 w 901232"/>
                <a:gd name="connsiteY3" fmla="*/ 1683073 h 1683073"/>
                <a:gd name="connsiteX4" fmla="*/ 0 w 901232"/>
                <a:gd name="connsiteY4" fmla="*/ 299042 h 1683073"/>
                <a:gd name="connsiteX0" fmla="*/ 0 w 901507"/>
                <a:gd name="connsiteY0" fmla="*/ 299042 h 1683073"/>
                <a:gd name="connsiteX1" fmla="*/ 895825 w 901507"/>
                <a:gd name="connsiteY1" fmla="*/ 0 h 1683073"/>
                <a:gd name="connsiteX2" fmla="*/ 900899 w 901507"/>
                <a:gd name="connsiteY2" fmla="*/ 870813 h 1683073"/>
                <a:gd name="connsiteX3" fmla="*/ 516890 w 901507"/>
                <a:gd name="connsiteY3" fmla="*/ 1683073 h 1683073"/>
                <a:gd name="connsiteX4" fmla="*/ 0 w 901507"/>
                <a:gd name="connsiteY4" fmla="*/ 299042 h 168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507" h="1683073">
                  <a:moveTo>
                    <a:pt x="0" y="299042"/>
                  </a:moveTo>
                  <a:lnTo>
                    <a:pt x="895825" y="0"/>
                  </a:lnTo>
                  <a:cubicBezTo>
                    <a:pt x="892467" y="299107"/>
                    <a:pt x="904257" y="571706"/>
                    <a:pt x="900899" y="870813"/>
                  </a:cubicBezTo>
                  <a:cubicBezTo>
                    <a:pt x="895187" y="876765"/>
                    <a:pt x="696936" y="1282795"/>
                    <a:pt x="516890" y="1683073"/>
                  </a:cubicBezTo>
                  <a:lnTo>
                    <a:pt x="0" y="29904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C6673"/>
                </a:gs>
                <a:gs pos="100000">
                  <a:srgbClr val="7D8793"/>
                </a:gs>
              </a:gsLst>
              <a:lin ang="162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4" name="Isosceles Triangle 9"/>
            <p:cNvSpPr/>
            <p:nvPr/>
          </p:nvSpPr>
          <p:spPr>
            <a:xfrm>
              <a:off x="7543800" y="1"/>
              <a:ext cx="1618702" cy="1195754"/>
            </a:xfrm>
            <a:custGeom>
              <a:avLst/>
              <a:gdLst>
                <a:gd name="connsiteX0" fmla="*/ 0 w 1534258"/>
                <a:gd name="connsiteY0" fmla="*/ 1494692 h 1494692"/>
                <a:gd name="connsiteX1" fmla="*/ 767129 w 1534258"/>
                <a:gd name="connsiteY1" fmla="*/ 0 h 1494692"/>
                <a:gd name="connsiteX2" fmla="*/ 1534258 w 1534258"/>
                <a:gd name="connsiteY2" fmla="*/ 1494692 h 1494692"/>
                <a:gd name="connsiteX3" fmla="*/ 0 w 1534258"/>
                <a:gd name="connsiteY3" fmla="*/ 1494692 h 1494692"/>
                <a:gd name="connsiteX0" fmla="*/ 0 w 1558436"/>
                <a:gd name="connsiteY0" fmla="*/ 1507881 h 1507881"/>
                <a:gd name="connsiteX1" fmla="*/ 1558436 w 1558436"/>
                <a:gd name="connsiteY1" fmla="*/ 0 h 1507881"/>
                <a:gd name="connsiteX2" fmla="*/ 1534258 w 1558436"/>
                <a:gd name="connsiteY2" fmla="*/ 1507881 h 1507881"/>
                <a:gd name="connsiteX3" fmla="*/ 0 w 1558436"/>
                <a:gd name="connsiteY3" fmla="*/ 1507881 h 1507881"/>
                <a:gd name="connsiteX0" fmla="*/ 0 w 2705832"/>
                <a:gd name="connsiteY0" fmla="*/ 751742 h 1507881"/>
                <a:gd name="connsiteX1" fmla="*/ 2705832 w 2705832"/>
                <a:gd name="connsiteY1" fmla="*/ 0 h 1507881"/>
                <a:gd name="connsiteX2" fmla="*/ 2681654 w 2705832"/>
                <a:gd name="connsiteY2" fmla="*/ 1507881 h 1507881"/>
                <a:gd name="connsiteX3" fmla="*/ 0 w 2705832"/>
                <a:gd name="connsiteY3" fmla="*/ 751742 h 1507881"/>
                <a:gd name="connsiteX0" fmla="*/ 0 w 2705832"/>
                <a:gd name="connsiteY0" fmla="*/ 751742 h 1600201"/>
                <a:gd name="connsiteX1" fmla="*/ 2705832 w 2705832"/>
                <a:gd name="connsiteY1" fmla="*/ 0 h 1600201"/>
                <a:gd name="connsiteX2" fmla="*/ 936381 w 2705832"/>
                <a:gd name="connsiteY2" fmla="*/ 1600201 h 1600201"/>
                <a:gd name="connsiteX3" fmla="*/ 0 w 2705832"/>
                <a:gd name="connsiteY3" fmla="*/ 751742 h 1600201"/>
                <a:gd name="connsiteX0" fmla="*/ 0 w 2705832"/>
                <a:gd name="connsiteY0" fmla="*/ 751742 h 1481504"/>
                <a:gd name="connsiteX1" fmla="*/ 2705832 w 2705832"/>
                <a:gd name="connsiteY1" fmla="*/ 0 h 1481504"/>
                <a:gd name="connsiteX2" fmla="*/ 844062 w 2705832"/>
                <a:gd name="connsiteY2" fmla="*/ 1481504 h 1481504"/>
                <a:gd name="connsiteX3" fmla="*/ 0 w 2705832"/>
                <a:gd name="connsiteY3" fmla="*/ 751742 h 1481504"/>
                <a:gd name="connsiteX0" fmla="*/ 0 w 2705832"/>
                <a:gd name="connsiteY0" fmla="*/ 751742 h 1604597"/>
                <a:gd name="connsiteX1" fmla="*/ 2705832 w 2705832"/>
                <a:gd name="connsiteY1" fmla="*/ 0 h 1604597"/>
                <a:gd name="connsiteX2" fmla="*/ 949569 w 2705832"/>
                <a:gd name="connsiteY2" fmla="*/ 1604597 h 1604597"/>
                <a:gd name="connsiteX3" fmla="*/ 0 w 2705832"/>
                <a:gd name="connsiteY3" fmla="*/ 751742 h 1604597"/>
                <a:gd name="connsiteX0" fmla="*/ 0 w 2626701"/>
                <a:gd name="connsiteY0" fmla="*/ 813289 h 1666144"/>
                <a:gd name="connsiteX1" fmla="*/ 2626701 w 2626701"/>
                <a:gd name="connsiteY1" fmla="*/ 0 h 1666144"/>
                <a:gd name="connsiteX2" fmla="*/ 949569 w 2626701"/>
                <a:gd name="connsiteY2" fmla="*/ 1666144 h 1666144"/>
                <a:gd name="connsiteX3" fmla="*/ 0 w 2626701"/>
                <a:gd name="connsiteY3" fmla="*/ 813289 h 1666144"/>
                <a:gd name="connsiteX0" fmla="*/ 0 w 2688247"/>
                <a:gd name="connsiteY0" fmla="*/ 734158 h 1587013"/>
                <a:gd name="connsiteX1" fmla="*/ 2688247 w 2688247"/>
                <a:gd name="connsiteY1" fmla="*/ 0 h 1587013"/>
                <a:gd name="connsiteX2" fmla="*/ 949569 w 2688247"/>
                <a:gd name="connsiteY2" fmla="*/ 1587013 h 1587013"/>
                <a:gd name="connsiteX3" fmla="*/ 0 w 2688247"/>
                <a:gd name="connsiteY3" fmla="*/ 734158 h 1587013"/>
                <a:gd name="connsiteX0" fmla="*/ 0 w 2695217"/>
                <a:gd name="connsiteY0" fmla="*/ 734158 h 812381"/>
                <a:gd name="connsiteX1" fmla="*/ 2688247 w 2695217"/>
                <a:gd name="connsiteY1" fmla="*/ 0 h 812381"/>
                <a:gd name="connsiteX2" fmla="*/ 2695217 w 2695217"/>
                <a:gd name="connsiteY2" fmla="*/ 812381 h 812381"/>
                <a:gd name="connsiteX3" fmla="*/ 0 w 2695217"/>
                <a:gd name="connsiteY3" fmla="*/ 734158 h 812381"/>
                <a:gd name="connsiteX0" fmla="*/ 0 w 813190"/>
                <a:gd name="connsiteY0" fmla="*/ 0 h 814669"/>
                <a:gd name="connsiteX1" fmla="*/ 806220 w 813190"/>
                <a:gd name="connsiteY1" fmla="*/ 2288 h 814669"/>
                <a:gd name="connsiteX2" fmla="*/ 813190 w 813190"/>
                <a:gd name="connsiteY2" fmla="*/ 814669 h 814669"/>
                <a:gd name="connsiteX3" fmla="*/ 0 w 813190"/>
                <a:gd name="connsiteY3" fmla="*/ 0 h 814669"/>
                <a:gd name="connsiteX0" fmla="*/ 1186049 w 1999239"/>
                <a:gd name="connsiteY0" fmla="*/ 0 h 1499280"/>
                <a:gd name="connsiteX1" fmla="*/ 1992269 w 1999239"/>
                <a:gd name="connsiteY1" fmla="*/ 2288 h 1499280"/>
                <a:gd name="connsiteX2" fmla="*/ 1999239 w 1999239"/>
                <a:gd name="connsiteY2" fmla="*/ 814669 h 1499280"/>
                <a:gd name="connsiteX3" fmla="*/ 0 w 1999239"/>
                <a:gd name="connsiteY3" fmla="*/ 1486089 h 1499280"/>
                <a:gd name="connsiteX4" fmla="*/ 1186049 w 1999239"/>
                <a:gd name="connsiteY4" fmla="*/ 0 h 1499280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817704 w 1999239"/>
                <a:gd name="connsiteY1" fmla="*/ 29564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2014281"/>
                <a:gd name="connsiteY0" fmla="*/ 0 h 1486089"/>
                <a:gd name="connsiteX1" fmla="*/ 2014089 w 2014281"/>
                <a:gd name="connsiteY1" fmla="*/ 7743 h 1486089"/>
                <a:gd name="connsiteX2" fmla="*/ 1999239 w 2014281"/>
                <a:gd name="connsiteY2" fmla="*/ 814669 h 1486089"/>
                <a:gd name="connsiteX3" fmla="*/ 0 w 2014281"/>
                <a:gd name="connsiteY3" fmla="*/ 1486089 h 1486089"/>
                <a:gd name="connsiteX4" fmla="*/ 1186049 w 2014281"/>
                <a:gd name="connsiteY4" fmla="*/ 0 h 1486089"/>
                <a:gd name="connsiteX0" fmla="*/ 1186049 w 2014089"/>
                <a:gd name="connsiteY0" fmla="*/ 0 h 1486089"/>
                <a:gd name="connsiteX1" fmla="*/ 2014089 w 2014089"/>
                <a:gd name="connsiteY1" fmla="*/ 7743 h 1486089"/>
                <a:gd name="connsiteX2" fmla="*/ 1999239 w 2014089"/>
                <a:gd name="connsiteY2" fmla="*/ 814669 h 1486089"/>
                <a:gd name="connsiteX3" fmla="*/ 0 w 2014089"/>
                <a:gd name="connsiteY3" fmla="*/ 1486089 h 1486089"/>
                <a:gd name="connsiteX4" fmla="*/ 1186049 w 2014089"/>
                <a:gd name="connsiteY4" fmla="*/ 0 h 1486089"/>
                <a:gd name="connsiteX0" fmla="*/ 1186049 w 1999239"/>
                <a:gd name="connsiteY0" fmla="*/ 0 h 1486089"/>
                <a:gd name="connsiteX1" fmla="*/ 1795883 w 1999239"/>
                <a:gd name="connsiteY1" fmla="*/ 198673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99239 w 2008634"/>
                <a:gd name="connsiteY2" fmla="*/ 814669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890136 w 2008634"/>
                <a:gd name="connsiteY2" fmla="*/ 814669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91504 w 2014089"/>
                <a:gd name="connsiteY0" fmla="*/ 0 h 1382441"/>
                <a:gd name="connsiteX1" fmla="*/ 2014089 w 2014089"/>
                <a:gd name="connsiteY1" fmla="*/ 2288 h 1382441"/>
                <a:gd name="connsiteX2" fmla="*/ 1993784 w 2014089"/>
                <a:gd name="connsiteY2" fmla="*/ 831034 h 1382441"/>
                <a:gd name="connsiteX3" fmla="*/ 0 w 2014089"/>
                <a:gd name="connsiteY3" fmla="*/ 1382441 h 1382441"/>
                <a:gd name="connsiteX4" fmla="*/ 1191504 w 2014089"/>
                <a:gd name="connsiteY4" fmla="*/ 0 h 1382441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66142 w 2008634"/>
                <a:gd name="connsiteY0" fmla="*/ 12672 h 1483831"/>
                <a:gd name="connsiteX1" fmla="*/ 2008634 w 2008634"/>
                <a:gd name="connsiteY1" fmla="*/ 30 h 1483831"/>
                <a:gd name="connsiteX2" fmla="*/ 1988329 w 2008634"/>
                <a:gd name="connsiteY2" fmla="*/ 828776 h 1483831"/>
                <a:gd name="connsiteX3" fmla="*/ 0 w 2008634"/>
                <a:gd name="connsiteY3" fmla="*/ 1483831 h 1483831"/>
                <a:gd name="connsiteX4" fmla="*/ 1166142 w 2008634"/>
                <a:gd name="connsiteY4" fmla="*/ 12672 h 1483831"/>
                <a:gd name="connsiteX0" fmla="*/ 1172052 w 2008634"/>
                <a:gd name="connsiteY0" fmla="*/ 3777 h 1483801"/>
                <a:gd name="connsiteX1" fmla="*/ 2008634 w 2008634"/>
                <a:gd name="connsiteY1" fmla="*/ 0 h 1483801"/>
                <a:gd name="connsiteX2" fmla="*/ 1988329 w 2008634"/>
                <a:gd name="connsiteY2" fmla="*/ 828746 h 1483801"/>
                <a:gd name="connsiteX3" fmla="*/ 0 w 2008634"/>
                <a:gd name="connsiteY3" fmla="*/ 1483801 h 1483801"/>
                <a:gd name="connsiteX4" fmla="*/ 1172052 w 2008634"/>
                <a:gd name="connsiteY4" fmla="*/ 3777 h 148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8634" h="1483801">
                  <a:moveTo>
                    <a:pt x="1172052" y="3777"/>
                  </a:moveTo>
                  <a:lnTo>
                    <a:pt x="2008634" y="0"/>
                  </a:lnTo>
                  <a:cubicBezTo>
                    <a:pt x="2005502" y="128960"/>
                    <a:pt x="2007826" y="574318"/>
                    <a:pt x="1988329" y="828746"/>
                  </a:cubicBezTo>
                  <a:cubicBezTo>
                    <a:pt x="1807424" y="879806"/>
                    <a:pt x="355467" y="1367279"/>
                    <a:pt x="0" y="1483801"/>
                  </a:cubicBezTo>
                  <a:lnTo>
                    <a:pt x="1172052" y="3777"/>
                  </a:lnTo>
                  <a:close/>
                </a:path>
              </a:pathLst>
            </a:custGeom>
            <a:gradFill>
              <a:gsLst>
                <a:gs pos="0">
                  <a:srgbClr val="7D8793"/>
                </a:gs>
                <a:gs pos="100000">
                  <a:srgbClr val="5C6673"/>
                </a:gs>
              </a:gsLst>
              <a:lin ang="81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</p:grp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4250" y="1691752"/>
            <a:ext cx="1695500" cy="16955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pic>
        <p:nvPicPr>
          <p:cNvPr id="20" name="Picture 19" title="White COWIlogo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6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 B">
    <p:bg>
      <p:bgPr>
        <a:solidFill>
          <a:srgbClr val="F04E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>
          <a:xfrm>
            <a:off x="6197662" y="1974"/>
            <a:ext cx="2946338" cy="2436590"/>
            <a:chOff x="6216164" y="12"/>
            <a:chExt cx="2946338" cy="2436590"/>
          </a:xfrm>
        </p:grpSpPr>
        <p:sp>
          <p:nvSpPr>
            <p:cNvPr id="12" name="Isosceles Triangle 11"/>
            <p:cNvSpPr/>
            <p:nvPr userDrawn="1"/>
          </p:nvSpPr>
          <p:spPr>
            <a:xfrm>
              <a:off x="6216164" y="12"/>
              <a:ext cx="1742414" cy="928845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1977" h="859312">
                  <a:moveTo>
                    <a:pt x="994458" y="3982"/>
                  </a:moveTo>
                  <a:lnTo>
                    <a:pt x="1611977" y="0"/>
                  </a:lnTo>
                  <a:lnTo>
                    <a:pt x="1429109" y="859312"/>
                  </a:lnTo>
                  <a:lnTo>
                    <a:pt x="0" y="540907"/>
                  </a:lnTo>
                  <a:lnTo>
                    <a:pt x="994458" y="398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11"/>
            <p:cNvSpPr/>
            <p:nvPr userDrawn="1"/>
          </p:nvSpPr>
          <p:spPr>
            <a:xfrm>
              <a:off x="7759112" y="1881"/>
              <a:ext cx="744486" cy="936462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1108335 w 1611977"/>
                <a:gd name="connsiteY0" fmla="*/ 138195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1108335 w 1611977"/>
                <a:gd name="connsiteY4" fmla="*/ 138195 h 859312"/>
                <a:gd name="connsiteX0" fmla="*/ 1112403 w 1611977"/>
                <a:gd name="connsiteY0" fmla="*/ 0 h 859397"/>
                <a:gd name="connsiteX1" fmla="*/ 1611977 w 1611977"/>
                <a:gd name="connsiteY1" fmla="*/ 85 h 859397"/>
                <a:gd name="connsiteX2" fmla="*/ 1429109 w 1611977"/>
                <a:gd name="connsiteY2" fmla="*/ 859397 h 859397"/>
                <a:gd name="connsiteX3" fmla="*/ 0 w 1611977"/>
                <a:gd name="connsiteY3" fmla="*/ 540992 h 859397"/>
                <a:gd name="connsiteX4" fmla="*/ 1112403 w 1611977"/>
                <a:gd name="connsiteY4" fmla="*/ 0 h 859397"/>
                <a:gd name="connsiteX0" fmla="*/ 185114 w 684688"/>
                <a:gd name="connsiteY0" fmla="*/ 0 h 859397"/>
                <a:gd name="connsiteX1" fmla="*/ 684688 w 684688"/>
                <a:gd name="connsiteY1" fmla="*/ 85 h 859397"/>
                <a:gd name="connsiteX2" fmla="*/ 501820 w 684688"/>
                <a:gd name="connsiteY2" fmla="*/ 859397 h 859397"/>
                <a:gd name="connsiteX3" fmla="*/ 0 w 684688"/>
                <a:gd name="connsiteY3" fmla="*/ 850089 h 859397"/>
                <a:gd name="connsiteX4" fmla="*/ 185114 w 684688"/>
                <a:gd name="connsiteY4" fmla="*/ 0 h 859397"/>
                <a:gd name="connsiteX0" fmla="*/ 185114 w 684688"/>
                <a:gd name="connsiteY0" fmla="*/ 0 h 850089"/>
                <a:gd name="connsiteX1" fmla="*/ 684688 w 684688"/>
                <a:gd name="connsiteY1" fmla="*/ 85 h 850089"/>
                <a:gd name="connsiteX2" fmla="*/ 0 w 684688"/>
                <a:gd name="connsiteY2" fmla="*/ 850089 h 850089"/>
                <a:gd name="connsiteX3" fmla="*/ 185114 w 684688"/>
                <a:gd name="connsiteY3" fmla="*/ 0 h 850089"/>
                <a:gd name="connsiteX0" fmla="*/ 172912 w 684688"/>
                <a:gd name="connsiteY0" fmla="*/ 0 h 850089"/>
                <a:gd name="connsiteX1" fmla="*/ 684688 w 684688"/>
                <a:gd name="connsiteY1" fmla="*/ 85 h 850089"/>
                <a:gd name="connsiteX2" fmla="*/ 0 w 684688"/>
                <a:gd name="connsiteY2" fmla="*/ 850089 h 850089"/>
                <a:gd name="connsiteX3" fmla="*/ 172912 w 684688"/>
                <a:gd name="connsiteY3" fmla="*/ 0 h 850089"/>
                <a:gd name="connsiteX0" fmla="*/ 136308 w 648084"/>
                <a:gd name="connsiteY0" fmla="*/ 0 h 870425"/>
                <a:gd name="connsiteX1" fmla="*/ 648084 w 648084"/>
                <a:gd name="connsiteY1" fmla="*/ 85 h 870425"/>
                <a:gd name="connsiteX2" fmla="*/ 0 w 648084"/>
                <a:gd name="connsiteY2" fmla="*/ 870425 h 870425"/>
                <a:gd name="connsiteX3" fmla="*/ 136308 w 648084"/>
                <a:gd name="connsiteY3" fmla="*/ 0 h 870425"/>
                <a:gd name="connsiteX0" fmla="*/ 176978 w 688754"/>
                <a:gd name="connsiteY0" fmla="*/ 0 h 866358"/>
                <a:gd name="connsiteX1" fmla="*/ 688754 w 688754"/>
                <a:gd name="connsiteY1" fmla="*/ 85 h 866358"/>
                <a:gd name="connsiteX2" fmla="*/ 0 w 688754"/>
                <a:gd name="connsiteY2" fmla="*/ 866358 h 866358"/>
                <a:gd name="connsiteX3" fmla="*/ 176978 w 688754"/>
                <a:gd name="connsiteY3" fmla="*/ 0 h 866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8754" h="866358">
                  <a:moveTo>
                    <a:pt x="176978" y="0"/>
                  </a:moveTo>
                  <a:lnTo>
                    <a:pt x="688754" y="85"/>
                  </a:lnTo>
                  <a:lnTo>
                    <a:pt x="0" y="866358"/>
                  </a:lnTo>
                  <a:lnTo>
                    <a:pt x="17697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1"/>
            <p:cNvSpPr/>
            <p:nvPr userDrawn="1"/>
          </p:nvSpPr>
          <p:spPr>
            <a:xfrm>
              <a:off x="8212744" y="647381"/>
              <a:ext cx="944354" cy="1789221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994458 w 1611977"/>
                <a:gd name="connsiteY0" fmla="*/ 3982 h 611222"/>
                <a:gd name="connsiteX1" fmla="*/ 1611977 w 1611977"/>
                <a:gd name="connsiteY1" fmla="*/ 0 h 611222"/>
                <a:gd name="connsiteX2" fmla="*/ 1595858 w 1611977"/>
                <a:gd name="connsiteY2" fmla="*/ 611222 h 611222"/>
                <a:gd name="connsiteX3" fmla="*/ 0 w 1611977"/>
                <a:gd name="connsiteY3" fmla="*/ 540907 h 611222"/>
                <a:gd name="connsiteX4" fmla="*/ 994458 w 1611977"/>
                <a:gd name="connsiteY4" fmla="*/ 3982 h 611222"/>
                <a:gd name="connsiteX0" fmla="*/ 880581 w 1498100"/>
                <a:gd name="connsiteY0" fmla="*/ 3982 h 1106229"/>
                <a:gd name="connsiteX1" fmla="*/ 1498100 w 1498100"/>
                <a:gd name="connsiteY1" fmla="*/ 0 h 1106229"/>
                <a:gd name="connsiteX2" fmla="*/ 1481981 w 1498100"/>
                <a:gd name="connsiteY2" fmla="*/ 611222 h 1106229"/>
                <a:gd name="connsiteX3" fmla="*/ 0 w 1498100"/>
                <a:gd name="connsiteY3" fmla="*/ 1106229 h 1106229"/>
                <a:gd name="connsiteX4" fmla="*/ 880581 w 1498100"/>
                <a:gd name="connsiteY4" fmla="*/ 3982 h 1106229"/>
                <a:gd name="connsiteX0" fmla="*/ 880581 w 1652648"/>
                <a:gd name="connsiteY0" fmla="*/ 223603 h 1325850"/>
                <a:gd name="connsiteX1" fmla="*/ 1652648 w 1652648"/>
                <a:gd name="connsiteY1" fmla="*/ 0 h 1325850"/>
                <a:gd name="connsiteX2" fmla="*/ 1481981 w 1652648"/>
                <a:gd name="connsiteY2" fmla="*/ 830843 h 1325850"/>
                <a:gd name="connsiteX3" fmla="*/ 0 w 1652648"/>
                <a:gd name="connsiteY3" fmla="*/ 1325850 h 1325850"/>
                <a:gd name="connsiteX4" fmla="*/ 880581 w 1652648"/>
                <a:gd name="connsiteY4" fmla="*/ 223603 h 1325850"/>
                <a:gd name="connsiteX0" fmla="*/ 880581 w 1502167"/>
                <a:gd name="connsiteY0" fmla="*/ 284609 h 1386856"/>
                <a:gd name="connsiteX1" fmla="*/ 1502167 w 1502167"/>
                <a:gd name="connsiteY1" fmla="*/ 0 h 1386856"/>
                <a:gd name="connsiteX2" fmla="*/ 1481981 w 1502167"/>
                <a:gd name="connsiteY2" fmla="*/ 891849 h 1386856"/>
                <a:gd name="connsiteX3" fmla="*/ 0 w 1502167"/>
                <a:gd name="connsiteY3" fmla="*/ 1386856 h 1386856"/>
                <a:gd name="connsiteX4" fmla="*/ 880581 w 1502167"/>
                <a:gd name="connsiteY4" fmla="*/ 284609 h 1386856"/>
                <a:gd name="connsiteX0" fmla="*/ 632491 w 1502167"/>
                <a:gd name="connsiteY0" fmla="*/ 300877 h 1386856"/>
                <a:gd name="connsiteX1" fmla="*/ 1502167 w 1502167"/>
                <a:gd name="connsiteY1" fmla="*/ 0 h 1386856"/>
                <a:gd name="connsiteX2" fmla="*/ 1481981 w 1502167"/>
                <a:gd name="connsiteY2" fmla="*/ 891849 h 1386856"/>
                <a:gd name="connsiteX3" fmla="*/ 0 w 1502167"/>
                <a:gd name="connsiteY3" fmla="*/ 1386856 h 1386856"/>
                <a:gd name="connsiteX4" fmla="*/ 632491 w 1502167"/>
                <a:gd name="connsiteY4" fmla="*/ 300877 h 1386856"/>
                <a:gd name="connsiteX0" fmla="*/ 0 w 869676"/>
                <a:gd name="connsiteY0" fmla="*/ 300877 h 1655282"/>
                <a:gd name="connsiteX1" fmla="*/ 869676 w 869676"/>
                <a:gd name="connsiteY1" fmla="*/ 0 h 1655282"/>
                <a:gd name="connsiteX2" fmla="*/ 849490 w 869676"/>
                <a:gd name="connsiteY2" fmla="*/ 891849 h 1655282"/>
                <a:gd name="connsiteX3" fmla="*/ 506286 w 869676"/>
                <a:gd name="connsiteY3" fmla="*/ 1655282 h 1655282"/>
                <a:gd name="connsiteX4" fmla="*/ 0 w 869676"/>
                <a:gd name="connsiteY4" fmla="*/ 300877 h 1655282"/>
                <a:gd name="connsiteX0" fmla="*/ 0 w 873660"/>
                <a:gd name="connsiteY0" fmla="*/ 300877 h 1655282"/>
                <a:gd name="connsiteX1" fmla="*/ 869676 w 873660"/>
                <a:gd name="connsiteY1" fmla="*/ 0 h 1655282"/>
                <a:gd name="connsiteX2" fmla="*/ 873660 w 873660"/>
                <a:gd name="connsiteY2" fmla="*/ 867679 h 1655282"/>
                <a:gd name="connsiteX3" fmla="*/ 506286 w 873660"/>
                <a:gd name="connsiteY3" fmla="*/ 1655282 h 1655282"/>
                <a:gd name="connsiteX4" fmla="*/ 0 w 873660"/>
                <a:gd name="connsiteY4" fmla="*/ 300877 h 1655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3660" h="1655282">
                  <a:moveTo>
                    <a:pt x="0" y="300877"/>
                  </a:moveTo>
                  <a:lnTo>
                    <a:pt x="869676" y="0"/>
                  </a:lnTo>
                  <a:lnTo>
                    <a:pt x="873660" y="867679"/>
                  </a:lnTo>
                  <a:lnTo>
                    <a:pt x="506286" y="1655282"/>
                  </a:lnTo>
                  <a:lnTo>
                    <a:pt x="0" y="30087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path path="circle">
                <a:fillToRect l="100000" b="100000"/>
              </a:path>
              <a:tileRect t="-100000" r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1"/>
            <p:cNvSpPr/>
            <p:nvPr userDrawn="1"/>
          </p:nvSpPr>
          <p:spPr>
            <a:xfrm>
              <a:off x="7543180" y="1973"/>
              <a:ext cx="1619322" cy="1195741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994458 w 1611977"/>
                <a:gd name="connsiteY0" fmla="*/ 3982 h 611222"/>
                <a:gd name="connsiteX1" fmla="*/ 1611977 w 1611977"/>
                <a:gd name="connsiteY1" fmla="*/ 0 h 611222"/>
                <a:gd name="connsiteX2" fmla="*/ 1595858 w 1611977"/>
                <a:gd name="connsiteY2" fmla="*/ 611222 h 611222"/>
                <a:gd name="connsiteX3" fmla="*/ 0 w 1611977"/>
                <a:gd name="connsiteY3" fmla="*/ 540907 h 611222"/>
                <a:gd name="connsiteX4" fmla="*/ 994458 w 1611977"/>
                <a:gd name="connsiteY4" fmla="*/ 3982 h 611222"/>
                <a:gd name="connsiteX0" fmla="*/ 880581 w 1498100"/>
                <a:gd name="connsiteY0" fmla="*/ 3982 h 1106229"/>
                <a:gd name="connsiteX1" fmla="*/ 1498100 w 1498100"/>
                <a:gd name="connsiteY1" fmla="*/ 0 h 1106229"/>
                <a:gd name="connsiteX2" fmla="*/ 1481981 w 1498100"/>
                <a:gd name="connsiteY2" fmla="*/ 611222 h 1106229"/>
                <a:gd name="connsiteX3" fmla="*/ 0 w 1498100"/>
                <a:gd name="connsiteY3" fmla="*/ 1106229 h 1106229"/>
                <a:gd name="connsiteX4" fmla="*/ 880581 w 1498100"/>
                <a:gd name="connsiteY4" fmla="*/ 3982 h 1106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8100" h="1106229">
                  <a:moveTo>
                    <a:pt x="880581" y="3982"/>
                  </a:moveTo>
                  <a:lnTo>
                    <a:pt x="1498100" y="0"/>
                  </a:lnTo>
                  <a:lnTo>
                    <a:pt x="1481981" y="611222"/>
                  </a:lnTo>
                  <a:lnTo>
                    <a:pt x="0" y="1106229"/>
                  </a:lnTo>
                  <a:lnTo>
                    <a:pt x="880581" y="398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81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4250" y="1691752"/>
            <a:ext cx="1695500" cy="1695500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pic>
        <p:nvPicPr>
          <p:cNvPr id="21" name="Picture 20" title="White COWIlogo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 C">
    <p:bg>
      <p:bgPr>
        <a:solidFill>
          <a:srgbClr val="8077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>
          <a:xfrm>
            <a:off x="6205390" y="1"/>
            <a:ext cx="2938610" cy="2454026"/>
            <a:chOff x="6205390" y="8368"/>
            <a:chExt cx="2938610" cy="2454026"/>
          </a:xfrm>
        </p:grpSpPr>
        <p:sp>
          <p:nvSpPr>
            <p:cNvPr id="12" name="Isosceles Triangle 9"/>
            <p:cNvSpPr/>
            <p:nvPr userDrawn="1"/>
          </p:nvSpPr>
          <p:spPr>
            <a:xfrm>
              <a:off x="6205390" y="8644"/>
              <a:ext cx="1738875" cy="927638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934546"/>
                <a:gd name="connsiteY0" fmla="*/ 822328 h 1164981"/>
                <a:gd name="connsiteX1" fmla="*/ 534219 w 934546"/>
                <a:gd name="connsiteY1" fmla="*/ 0 h 1164981"/>
                <a:gd name="connsiteX2" fmla="*/ 934546 w 934546"/>
                <a:gd name="connsiteY2" fmla="*/ 1164981 h 1164981"/>
                <a:gd name="connsiteX3" fmla="*/ 0 w 934546"/>
                <a:gd name="connsiteY3" fmla="*/ 822328 h 1164981"/>
                <a:gd name="connsiteX0" fmla="*/ 0 w 1066219"/>
                <a:gd name="connsiteY0" fmla="*/ 785295 h 1164981"/>
                <a:gd name="connsiteX1" fmla="*/ 665892 w 1066219"/>
                <a:gd name="connsiteY1" fmla="*/ 0 h 1164981"/>
                <a:gd name="connsiteX2" fmla="*/ 1066219 w 1066219"/>
                <a:gd name="connsiteY2" fmla="*/ 1164981 h 1164981"/>
                <a:gd name="connsiteX3" fmla="*/ 0 w 1066219"/>
                <a:gd name="connsiteY3" fmla="*/ 785295 h 1164981"/>
                <a:gd name="connsiteX0" fmla="*/ 0 w 1001599"/>
                <a:gd name="connsiteY0" fmla="*/ 0 h 1167234"/>
                <a:gd name="connsiteX1" fmla="*/ 601272 w 1001599"/>
                <a:gd name="connsiteY1" fmla="*/ 2253 h 1167234"/>
                <a:gd name="connsiteX2" fmla="*/ 1001599 w 1001599"/>
                <a:gd name="connsiteY2" fmla="*/ 1167234 h 1167234"/>
                <a:gd name="connsiteX3" fmla="*/ 0 w 1001599"/>
                <a:gd name="connsiteY3" fmla="*/ 0 h 1167234"/>
                <a:gd name="connsiteX0" fmla="*/ 0 w 601272"/>
                <a:gd name="connsiteY0" fmla="*/ 0 h 840098"/>
                <a:gd name="connsiteX1" fmla="*/ 601272 w 601272"/>
                <a:gd name="connsiteY1" fmla="*/ 2253 h 840098"/>
                <a:gd name="connsiteX2" fmla="*/ 428103 w 601272"/>
                <a:gd name="connsiteY2" fmla="*/ 840098 h 840098"/>
                <a:gd name="connsiteX3" fmla="*/ 0 w 601272"/>
                <a:gd name="connsiteY3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731052"/>
                <a:gd name="connsiteX1" fmla="*/ 1597488 w 1597488"/>
                <a:gd name="connsiteY1" fmla="*/ 2253 h 731052"/>
                <a:gd name="connsiteX2" fmla="*/ 1339507 w 1597488"/>
                <a:gd name="connsiteY2" fmla="*/ 731052 h 731052"/>
                <a:gd name="connsiteX3" fmla="*/ 0 w 1597488"/>
                <a:gd name="connsiteY3" fmla="*/ 539401 h 731052"/>
                <a:gd name="connsiteX4" fmla="*/ 996216 w 1597488"/>
                <a:gd name="connsiteY4" fmla="*/ 0 h 731052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88" h="852213">
                  <a:moveTo>
                    <a:pt x="996216" y="0"/>
                  </a:moveTo>
                  <a:lnTo>
                    <a:pt x="1597488" y="2253"/>
                  </a:lnTo>
                  <a:lnTo>
                    <a:pt x="1412204" y="852213"/>
                  </a:lnTo>
                  <a:lnTo>
                    <a:pt x="0" y="539401"/>
                  </a:lnTo>
                  <a:lnTo>
                    <a:pt x="996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9"/>
            <p:cNvSpPr/>
            <p:nvPr userDrawn="1"/>
          </p:nvSpPr>
          <p:spPr>
            <a:xfrm>
              <a:off x="7736773" y="12728"/>
              <a:ext cx="733618" cy="947169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934546"/>
                <a:gd name="connsiteY0" fmla="*/ 822328 h 1164981"/>
                <a:gd name="connsiteX1" fmla="*/ 534219 w 934546"/>
                <a:gd name="connsiteY1" fmla="*/ 0 h 1164981"/>
                <a:gd name="connsiteX2" fmla="*/ 934546 w 934546"/>
                <a:gd name="connsiteY2" fmla="*/ 1164981 h 1164981"/>
                <a:gd name="connsiteX3" fmla="*/ 0 w 934546"/>
                <a:gd name="connsiteY3" fmla="*/ 822328 h 1164981"/>
                <a:gd name="connsiteX0" fmla="*/ 0 w 1066219"/>
                <a:gd name="connsiteY0" fmla="*/ 785295 h 1164981"/>
                <a:gd name="connsiteX1" fmla="*/ 665892 w 1066219"/>
                <a:gd name="connsiteY1" fmla="*/ 0 h 1164981"/>
                <a:gd name="connsiteX2" fmla="*/ 1066219 w 1066219"/>
                <a:gd name="connsiteY2" fmla="*/ 1164981 h 1164981"/>
                <a:gd name="connsiteX3" fmla="*/ 0 w 1066219"/>
                <a:gd name="connsiteY3" fmla="*/ 785295 h 1164981"/>
                <a:gd name="connsiteX0" fmla="*/ 0 w 884477"/>
                <a:gd name="connsiteY0" fmla="*/ 1786 h 1164981"/>
                <a:gd name="connsiteX1" fmla="*/ 484150 w 884477"/>
                <a:gd name="connsiteY1" fmla="*/ 0 h 1164981"/>
                <a:gd name="connsiteX2" fmla="*/ 884477 w 884477"/>
                <a:gd name="connsiteY2" fmla="*/ 1164981 h 1164981"/>
                <a:gd name="connsiteX3" fmla="*/ 0 w 884477"/>
                <a:gd name="connsiteY3" fmla="*/ 1786 h 1164981"/>
                <a:gd name="connsiteX0" fmla="*/ 177702 w 661852"/>
                <a:gd name="connsiteY0" fmla="*/ 1786 h 849962"/>
                <a:gd name="connsiteX1" fmla="*/ 661852 w 661852"/>
                <a:gd name="connsiteY1" fmla="*/ 0 h 849962"/>
                <a:gd name="connsiteX2" fmla="*/ 0 w 661852"/>
                <a:gd name="connsiteY2" fmla="*/ 849962 h 849962"/>
                <a:gd name="connsiteX3" fmla="*/ 177702 w 661852"/>
                <a:gd name="connsiteY3" fmla="*/ 1786 h 849962"/>
                <a:gd name="connsiteX0" fmla="*/ 109044 w 593194"/>
                <a:gd name="connsiteY0" fmla="*/ 1786 h 805536"/>
                <a:gd name="connsiteX1" fmla="*/ 593194 w 593194"/>
                <a:gd name="connsiteY1" fmla="*/ 0 h 805536"/>
                <a:gd name="connsiteX2" fmla="*/ 0 w 593194"/>
                <a:gd name="connsiteY2" fmla="*/ 805536 h 805536"/>
                <a:gd name="connsiteX3" fmla="*/ 109044 w 593194"/>
                <a:gd name="connsiteY3" fmla="*/ 1786 h 805536"/>
                <a:gd name="connsiteX0" fmla="*/ 189818 w 673968"/>
                <a:gd name="connsiteY0" fmla="*/ 1786 h 870156"/>
                <a:gd name="connsiteX1" fmla="*/ 673968 w 673968"/>
                <a:gd name="connsiteY1" fmla="*/ 0 h 870156"/>
                <a:gd name="connsiteX2" fmla="*/ 0 w 673968"/>
                <a:gd name="connsiteY2" fmla="*/ 870156 h 870156"/>
                <a:gd name="connsiteX3" fmla="*/ 189818 w 673968"/>
                <a:gd name="connsiteY3" fmla="*/ 1786 h 87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68" h="870156">
                  <a:moveTo>
                    <a:pt x="189818" y="1786"/>
                  </a:moveTo>
                  <a:lnTo>
                    <a:pt x="673968" y="0"/>
                  </a:lnTo>
                  <a:lnTo>
                    <a:pt x="0" y="870156"/>
                  </a:lnTo>
                  <a:lnTo>
                    <a:pt x="189818" y="178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9"/>
            <p:cNvSpPr/>
            <p:nvPr userDrawn="1"/>
          </p:nvSpPr>
          <p:spPr>
            <a:xfrm>
              <a:off x="8184816" y="677154"/>
              <a:ext cx="942153" cy="1785240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1996409"/>
                <a:gd name="connsiteY0" fmla="*/ 580292 h 1164981"/>
                <a:gd name="connsiteX1" fmla="*/ 1596082 w 1996409"/>
                <a:gd name="connsiteY1" fmla="*/ 0 h 1164981"/>
                <a:gd name="connsiteX2" fmla="*/ 1996409 w 1996409"/>
                <a:gd name="connsiteY2" fmla="*/ 1164981 h 1164981"/>
                <a:gd name="connsiteX3" fmla="*/ 0 w 1996409"/>
                <a:gd name="connsiteY3" fmla="*/ 580292 h 1164981"/>
                <a:gd name="connsiteX0" fmla="*/ 0 w 1596082"/>
                <a:gd name="connsiteY0" fmla="*/ 580292 h 2804747"/>
                <a:gd name="connsiteX1" fmla="*/ 1596082 w 1596082"/>
                <a:gd name="connsiteY1" fmla="*/ 0 h 2804747"/>
                <a:gd name="connsiteX2" fmla="*/ 765486 w 1596082"/>
                <a:gd name="connsiteY2" fmla="*/ 2804747 h 2804747"/>
                <a:gd name="connsiteX3" fmla="*/ 0 w 1596082"/>
                <a:gd name="connsiteY3" fmla="*/ 580292 h 2804747"/>
                <a:gd name="connsiteX0" fmla="*/ 191692 w 830596"/>
                <a:gd name="connsiteY0" fmla="*/ 0 h 2807997"/>
                <a:gd name="connsiteX1" fmla="*/ 830596 w 830596"/>
                <a:gd name="connsiteY1" fmla="*/ 3250 h 2807997"/>
                <a:gd name="connsiteX2" fmla="*/ 0 w 830596"/>
                <a:gd name="connsiteY2" fmla="*/ 2807997 h 2807997"/>
                <a:gd name="connsiteX3" fmla="*/ 191692 w 830596"/>
                <a:gd name="connsiteY3" fmla="*/ 0 h 2807997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0 w 1540083"/>
                <a:gd name="connsiteY2" fmla="*/ 1145530 h 1145530"/>
                <a:gd name="connsiteX3" fmla="*/ 901179 w 1540083"/>
                <a:gd name="connsiteY3" fmla="*/ 0 h 1145530"/>
                <a:gd name="connsiteX0" fmla="*/ 901179 w 1565847"/>
                <a:gd name="connsiteY0" fmla="*/ 0 h 1145530"/>
                <a:gd name="connsiteX1" fmla="*/ 1540083 w 1565847"/>
                <a:gd name="connsiteY1" fmla="*/ 3250 h 1145530"/>
                <a:gd name="connsiteX2" fmla="*/ 1522414 w 1565847"/>
                <a:gd name="connsiteY2" fmla="*/ 644923 h 1145530"/>
                <a:gd name="connsiteX3" fmla="*/ 0 w 1565847"/>
                <a:gd name="connsiteY3" fmla="*/ 1145530 h 1145530"/>
                <a:gd name="connsiteX4" fmla="*/ 901179 w 1565847"/>
                <a:gd name="connsiteY4" fmla="*/ 0 h 1145530"/>
                <a:gd name="connsiteX0" fmla="*/ 901179 w 1594111"/>
                <a:gd name="connsiteY0" fmla="*/ 0 h 1145530"/>
                <a:gd name="connsiteX1" fmla="*/ 1540083 w 1594111"/>
                <a:gd name="connsiteY1" fmla="*/ 3250 h 1145530"/>
                <a:gd name="connsiteX2" fmla="*/ 1522414 w 1594111"/>
                <a:gd name="connsiteY2" fmla="*/ 644923 h 1145530"/>
                <a:gd name="connsiteX3" fmla="*/ 0 w 1594111"/>
                <a:gd name="connsiteY3" fmla="*/ 1145530 h 1145530"/>
                <a:gd name="connsiteX4" fmla="*/ 901179 w 1594111"/>
                <a:gd name="connsiteY4" fmla="*/ 0 h 1145530"/>
                <a:gd name="connsiteX0" fmla="*/ 901179 w 1543406"/>
                <a:gd name="connsiteY0" fmla="*/ 0 h 1145530"/>
                <a:gd name="connsiteX1" fmla="*/ 1540083 w 1543406"/>
                <a:gd name="connsiteY1" fmla="*/ 3250 h 1145530"/>
                <a:gd name="connsiteX2" fmla="*/ 1522414 w 1543406"/>
                <a:gd name="connsiteY2" fmla="*/ 644923 h 1145530"/>
                <a:gd name="connsiteX3" fmla="*/ 0 w 1543406"/>
                <a:gd name="connsiteY3" fmla="*/ 1145530 h 1145530"/>
                <a:gd name="connsiteX4" fmla="*/ 901179 w 1543406"/>
                <a:gd name="connsiteY4" fmla="*/ 0 h 1145530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1522414 w 1540083"/>
                <a:gd name="connsiteY2" fmla="*/ 644923 h 1145530"/>
                <a:gd name="connsiteX3" fmla="*/ 0 w 1540083"/>
                <a:gd name="connsiteY3" fmla="*/ 1145530 h 1145530"/>
                <a:gd name="connsiteX4" fmla="*/ 901179 w 1540083"/>
                <a:gd name="connsiteY4" fmla="*/ 0 h 1145530"/>
                <a:gd name="connsiteX0" fmla="*/ 901179 w 1523819"/>
                <a:gd name="connsiteY0" fmla="*/ 252837 h 1398367"/>
                <a:gd name="connsiteX1" fmla="*/ 1523290 w 1523819"/>
                <a:gd name="connsiteY1" fmla="*/ 0 h 1398367"/>
                <a:gd name="connsiteX2" fmla="*/ 1522414 w 1523819"/>
                <a:gd name="connsiteY2" fmla="*/ 897760 h 1398367"/>
                <a:gd name="connsiteX3" fmla="*/ 0 w 1523819"/>
                <a:gd name="connsiteY3" fmla="*/ 1398367 h 1398367"/>
                <a:gd name="connsiteX4" fmla="*/ 901179 w 1523819"/>
                <a:gd name="connsiteY4" fmla="*/ 252837 h 1398367"/>
                <a:gd name="connsiteX0" fmla="*/ 624101 w 1523819"/>
                <a:gd name="connsiteY0" fmla="*/ 294818 h 1398367"/>
                <a:gd name="connsiteX1" fmla="*/ 1523290 w 1523819"/>
                <a:gd name="connsiteY1" fmla="*/ 0 h 1398367"/>
                <a:gd name="connsiteX2" fmla="*/ 1522414 w 1523819"/>
                <a:gd name="connsiteY2" fmla="*/ 897760 h 1398367"/>
                <a:gd name="connsiteX3" fmla="*/ 0 w 1523819"/>
                <a:gd name="connsiteY3" fmla="*/ 1398367 h 1398367"/>
                <a:gd name="connsiteX4" fmla="*/ 624101 w 1523819"/>
                <a:gd name="connsiteY4" fmla="*/ 294818 h 1398367"/>
                <a:gd name="connsiteX0" fmla="*/ 0 w 899718"/>
                <a:gd name="connsiteY0" fmla="*/ 294818 h 1704832"/>
                <a:gd name="connsiteX1" fmla="*/ 899189 w 899718"/>
                <a:gd name="connsiteY1" fmla="*/ 0 h 1704832"/>
                <a:gd name="connsiteX2" fmla="*/ 898313 w 899718"/>
                <a:gd name="connsiteY2" fmla="*/ 897760 h 1704832"/>
                <a:gd name="connsiteX3" fmla="*/ 530389 w 899718"/>
                <a:gd name="connsiteY3" fmla="*/ 1704832 h 1704832"/>
                <a:gd name="connsiteX4" fmla="*/ 0 w 899718"/>
                <a:gd name="connsiteY4" fmla="*/ 294818 h 170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718" h="1704832">
                  <a:moveTo>
                    <a:pt x="0" y="294818"/>
                  </a:moveTo>
                  <a:lnTo>
                    <a:pt x="899189" y="0"/>
                  </a:lnTo>
                  <a:cubicBezTo>
                    <a:pt x="894699" y="208294"/>
                    <a:pt x="902803" y="819609"/>
                    <a:pt x="898313" y="897760"/>
                  </a:cubicBezTo>
                  <a:lnTo>
                    <a:pt x="530389" y="1704832"/>
                  </a:lnTo>
                  <a:lnTo>
                    <a:pt x="0" y="2948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54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/>
            </a:p>
          </p:txBody>
        </p:sp>
        <p:sp>
          <p:nvSpPr>
            <p:cNvPr id="14" name="Isosceles Triangle 9"/>
            <p:cNvSpPr/>
            <p:nvPr userDrawn="1"/>
          </p:nvSpPr>
          <p:spPr>
            <a:xfrm>
              <a:off x="7531279" y="8368"/>
              <a:ext cx="1612721" cy="1199559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1996409"/>
                <a:gd name="connsiteY0" fmla="*/ 580292 h 1164981"/>
                <a:gd name="connsiteX1" fmla="*/ 1596082 w 1996409"/>
                <a:gd name="connsiteY1" fmla="*/ 0 h 1164981"/>
                <a:gd name="connsiteX2" fmla="*/ 1996409 w 1996409"/>
                <a:gd name="connsiteY2" fmla="*/ 1164981 h 1164981"/>
                <a:gd name="connsiteX3" fmla="*/ 0 w 1996409"/>
                <a:gd name="connsiteY3" fmla="*/ 580292 h 1164981"/>
                <a:gd name="connsiteX0" fmla="*/ 0 w 1596082"/>
                <a:gd name="connsiteY0" fmla="*/ 580292 h 2804747"/>
                <a:gd name="connsiteX1" fmla="*/ 1596082 w 1596082"/>
                <a:gd name="connsiteY1" fmla="*/ 0 h 2804747"/>
                <a:gd name="connsiteX2" fmla="*/ 765486 w 1596082"/>
                <a:gd name="connsiteY2" fmla="*/ 2804747 h 2804747"/>
                <a:gd name="connsiteX3" fmla="*/ 0 w 1596082"/>
                <a:gd name="connsiteY3" fmla="*/ 580292 h 2804747"/>
                <a:gd name="connsiteX0" fmla="*/ 191692 w 830596"/>
                <a:gd name="connsiteY0" fmla="*/ 0 h 2807997"/>
                <a:gd name="connsiteX1" fmla="*/ 830596 w 830596"/>
                <a:gd name="connsiteY1" fmla="*/ 3250 h 2807997"/>
                <a:gd name="connsiteX2" fmla="*/ 0 w 830596"/>
                <a:gd name="connsiteY2" fmla="*/ 2807997 h 2807997"/>
                <a:gd name="connsiteX3" fmla="*/ 191692 w 830596"/>
                <a:gd name="connsiteY3" fmla="*/ 0 h 2807997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0 w 1540083"/>
                <a:gd name="connsiteY2" fmla="*/ 1145530 h 1145530"/>
                <a:gd name="connsiteX3" fmla="*/ 901179 w 1540083"/>
                <a:gd name="connsiteY3" fmla="*/ 0 h 1145530"/>
                <a:gd name="connsiteX0" fmla="*/ 901179 w 1565847"/>
                <a:gd name="connsiteY0" fmla="*/ 0 h 1145530"/>
                <a:gd name="connsiteX1" fmla="*/ 1540083 w 1565847"/>
                <a:gd name="connsiteY1" fmla="*/ 3250 h 1145530"/>
                <a:gd name="connsiteX2" fmla="*/ 1522414 w 1565847"/>
                <a:gd name="connsiteY2" fmla="*/ 644923 h 1145530"/>
                <a:gd name="connsiteX3" fmla="*/ 0 w 1565847"/>
                <a:gd name="connsiteY3" fmla="*/ 1145530 h 1145530"/>
                <a:gd name="connsiteX4" fmla="*/ 901179 w 1565847"/>
                <a:gd name="connsiteY4" fmla="*/ 0 h 1145530"/>
                <a:gd name="connsiteX0" fmla="*/ 901179 w 1594111"/>
                <a:gd name="connsiteY0" fmla="*/ 0 h 1145530"/>
                <a:gd name="connsiteX1" fmla="*/ 1540083 w 1594111"/>
                <a:gd name="connsiteY1" fmla="*/ 3250 h 1145530"/>
                <a:gd name="connsiteX2" fmla="*/ 1522414 w 1594111"/>
                <a:gd name="connsiteY2" fmla="*/ 644923 h 1145530"/>
                <a:gd name="connsiteX3" fmla="*/ 0 w 1594111"/>
                <a:gd name="connsiteY3" fmla="*/ 1145530 h 1145530"/>
                <a:gd name="connsiteX4" fmla="*/ 901179 w 1594111"/>
                <a:gd name="connsiteY4" fmla="*/ 0 h 1145530"/>
                <a:gd name="connsiteX0" fmla="*/ 901179 w 1543406"/>
                <a:gd name="connsiteY0" fmla="*/ 0 h 1145530"/>
                <a:gd name="connsiteX1" fmla="*/ 1540083 w 1543406"/>
                <a:gd name="connsiteY1" fmla="*/ 3250 h 1145530"/>
                <a:gd name="connsiteX2" fmla="*/ 1522414 w 1543406"/>
                <a:gd name="connsiteY2" fmla="*/ 644923 h 1145530"/>
                <a:gd name="connsiteX3" fmla="*/ 0 w 1543406"/>
                <a:gd name="connsiteY3" fmla="*/ 1145530 h 1145530"/>
                <a:gd name="connsiteX4" fmla="*/ 901179 w 1543406"/>
                <a:gd name="connsiteY4" fmla="*/ 0 h 1145530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1522414 w 1540083"/>
                <a:gd name="connsiteY2" fmla="*/ 644923 h 1145530"/>
                <a:gd name="connsiteX3" fmla="*/ 0 w 1540083"/>
                <a:gd name="connsiteY3" fmla="*/ 1145530 h 1145530"/>
                <a:gd name="connsiteX4" fmla="*/ 901179 w 1540083"/>
                <a:gd name="connsiteY4" fmla="*/ 0 h 114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083" h="1145530">
                  <a:moveTo>
                    <a:pt x="901179" y="0"/>
                  </a:moveTo>
                  <a:lnTo>
                    <a:pt x="1540083" y="3250"/>
                  </a:lnTo>
                  <a:cubicBezTo>
                    <a:pt x="1535593" y="211544"/>
                    <a:pt x="1526904" y="566772"/>
                    <a:pt x="1522414" y="644923"/>
                  </a:cubicBezTo>
                  <a:lnTo>
                    <a:pt x="0" y="1145530"/>
                  </a:lnTo>
                  <a:lnTo>
                    <a:pt x="90117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54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/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4250" y="1691752"/>
            <a:ext cx="1695500" cy="169550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pic>
        <p:nvPicPr>
          <p:cNvPr id="21" name="Picture 20" title="White COWIlogo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3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s A">
    <p:bg>
      <p:bgPr>
        <a:solidFill>
          <a:srgbClr val="7D88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 userDrawn="1"/>
        </p:nvGrpSpPr>
        <p:grpSpPr>
          <a:xfrm>
            <a:off x="6206453" y="-2691"/>
            <a:ext cx="2941493" cy="2439862"/>
            <a:chOff x="6224953" y="1"/>
            <a:chExt cx="2941493" cy="2439862"/>
          </a:xfrm>
        </p:grpSpPr>
        <p:sp>
          <p:nvSpPr>
            <p:cNvPr id="13" name="Isosceles Triangle 13"/>
            <p:cNvSpPr/>
            <p:nvPr/>
          </p:nvSpPr>
          <p:spPr>
            <a:xfrm>
              <a:off x="6224953" y="4686"/>
              <a:ext cx="1762587" cy="925006"/>
            </a:xfrm>
            <a:custGeom>
              <a:avLst/>
              <a:gdLst>
                <a:gd name="connsiteX0" fmla="*/ 0 w 1274885"/>
                <a:gd name="connsiteY0" fmla="*/ 830486 h 830486"/>
                <a:gd name="connsiteX1" fmla="*/ 637443 w 1274885"/>
                <a:gd name="connsiteY1" fmla="*/ 0 h 830486"/>
                <a:gd name="connsiteX2" fmla="*/ 1274885 w 1274885"/>
                <a:gd name="connsiteY2" fmla="*/ 830486 h 830486"/>
                <a:gd name="connsiteX3" fmla="*/ 0 w 1274885"/>
                <a:gd name="connsiteY3" fmla="*/ 830486 h 830486"/>
                <a:gd name="connsiteX0" fmla="*/ 501161 w 1776046"/>
                <a:gd name="connsiteY0" fmla="*/ 1362420 h 1362420"/>
                <a:gd name="connsiteX1" fmla="*/ 0 w 1776046"/>
                <a:gd name="connsiteY1" fmla="*/ 0 h 1362420"/>
                <a:gd name="connsiteX2" fmla="*/ 1776046 w 1776046"/>
                <a:gd name="connsiteY2" fmla="*/ 1362420 h 1362420"/>
                <a:gd name="connsiteX3" fmla="*/ 501161 w 1776046"/>
                <a:gd name="connsiteY3" fmla="*/ 1362420 h 1362420"/>
                <a:gd name="connsiteX0" fmla="*/ 501161 w 1973873"/>
                <a:gd name="connsiteY0" fmla="*/ 1362420 h 1362420"/>
                <a:gd name="connsiteX1" fmla="*/ 0 w 1973873"/>
                <a:gd name="connsiteY1" fmla="*/ 0 h 1362420"/>
                <a:gd name="connsiteX2" fmla="*/ 1973873 w 1973873"/>
                <a:gd name="connsiteY2" fmla="*/ 518358 h 1362420"/>
                <a:gd name="connsiteX3" fmla="*/ 501161 w 1973873"/>
                <a:gd name="connsiteY3" fmla="*/ 1362420 h 1362420"/>
                <a:gd name="connsiteX0" fmla="*/ 1472711 w 1973873"/>
                <a:gd name="connsiteY0" fmla="*/ 1437154 h 1437154"/>
                <a:gd name="connsiteX1" fmla="*/ 0 w 1973873"/>
                <a:gd name="connsiteY1" fmla="*/ 0 h 1437154"/>
                <a:gd name="connsiteX2" fmla="*/ 1973873 w 1973873"/>
                <a:gd name="connsiteY2" fmla="*/ 518358 h 1437154"/>
                <a:gd name="connsiteX3" fmla="*/ 1472711 w 1973873"/>
                <a:gd name="connsiteY3" fmla="*/ 1437154 h 1437154"/>
                <a:gd name="connsiteX0" fmla="*/ 1472711 w 1978269"/>
                <a:gd name="connsiteY0" fmla="*/ 1437154 h 1437154"/>
                <a:gd name="connsiteX1" fmla="*/ 0 w 1978269"/>
                <a:gd name="connsiteY1" fmla="*/ 0 h 1437154"/>
                <a:gd name="connsiteX2" fmla="*/ 1978269 w 1978269"/>
                <a:gd name="connsiteY2" fmla="*/ 619470 h 1437154"/>
                <a:gd name="connsiteX3" fmla="*/ 1472711 w 1978269"/>
                <a:gd name="connsiteY3" fmla="*/ 1437154 h 1437154"/>
                <a:gd name="connsiteX0" fmla="*/ 1472711 w 1965081"/>
                <a:gd name="connsiteY0" fmla="*/ 1437154 h 1437154"/>
                <a:gd name="connsiteX1" fmla="*/ 0 w 1965081"/>
                <a:gd name="connsiteY1" fmla="*/ 0 h 1437154"/>
                <a:gd name="connsiteX2" fmla="*/ 1965081 w 1965081"/>
                <a:gd name="connsiteY2" fmla="*/ 513962 h 1437154"/>
                <a:gd name="connsiteX3" fmla="*/ 1472711 w 1965081"/>
                <a:gd name="connsiteY3" fmla="*/ 1437154 h 1437154"/>
                <a:gd name="connsiteX0" fmla="*/ 140301 w 632671"/>
                <a:gd name="connsiteY0" fmla="*/ 923192 h 923192"/>
                <a:gd name="connsiteX1" fmla="*/ 0 w 632671"/>
                <a:gd name="connsiteY1" fmla="*/ 739 h 923192"/>
                <a:gd name="connsiteX2" fmla="*/ 632671 w 632671"/>
                <a:gd name="connsiteY2" fmla="*/ 0 h 923192"/>
                <a:gd name="connsiteX3" fmla="*/ 140301 w 632671"/>
                <a:gd name="connsiteY3" fmla="*/ 923192 h 923192"/>
                <a:gd name="connsiteX0" fmla="*/ 447461 w 632671"/>
                <a:gd name="connsiteY0" fmla="*/ 865081 h 865081"/>
                <a:gd name="connsiteX1" fmla="*/ 0 w 632671"/>
                <a:gd name="connsiteY1" fmla="*/ 739 h 865081"/>
                <a:gd name="connsiteX2" fmla="*/ 632671 w 632671"/>
                <a:gd name="connsiteY2" fmla="*/ 0 h 865081"/>
                <a:gd name="connsiteX3" fmla="*/ 447461 w 632671"/>
                <a:gd name="connsiteY3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33349 w 1664218"/>
                <a:gd name="connsiteY0" fmla="*/ 802819 h 802819"/>
                <a:gd name="connsiteX1" fmla="*/ 0 w 1664218"/>
                <a:gd name="connsiteY1" fmla="*/ 551421 h 802819"/>
                <a:gd name="connsiteX2" fmla="*/ 1031547 w 1664218"/>
                <a:gd name="connsiteY2" fmla="*/ 739 h 802819"/>
                <a:gd name="connsiteX3" fmla="*/ 1664218 w 1664218"/>
                <a:gd name="connsiteY3" fmla="*/ 0 h 802819"/>
                <a:gd name="connsiteX4" fmla="*/ 1433349 w 1664218"/>
                <a:gd name="connsiteY4" fmla="*/ 802819 h 802819"/>
                <a:gd name="connsiteX0" fmla="*/ 1470707 w 1664218"/>
                <a:gd name="connsiteY0" fmla="*/ 873383 h 873383"/>
                <a:gd name="connsiteX1" fmla="*/ 0 w 1664218"/>
                <a:gd name="connsiteY1" fmla="*/ 551421 h 873383"/>
                <a:gd name="connsiteX2" fmla="*/ 1031547 w 1664218"/>
                <a:gd name="connsiteY2" fmla="*/ 739 h 873383"/>
                <a:gd name="connsiteX3" fmla="*/ 1664218 w 1664218"/>
                <a:gd name="connsiteY3" fmla="*/ 0 h 873383"/>
                <a:gd name="connsiteX4" fmla="*/ 1470707 w 1664218"/>
                <a:gd name="connsiteY4" fmla="*/ 873383 h 87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218" h="873383">
                  <a:moveTo>
                    <a:pt x="1470707" y="873383"/>
                  </a:moveTo>
                  <a:cubicBezTo>
                    <a:pt x="1378948" y="855997"/>
                    <a:pt x="4591" y="552203"/>
                    <a:pt x="0" y="551421"/>
                  </a:cubicBezTo>
                  <a:lnTo>
                    <a:pt x="1031547" y="739"/>
                  </a:lnTo>
                  <a:lnTo>
                    <a:pt x="1664218" y="0"/>
                  </a:lnTo>
                  <a:lnTo>
                    <a:pt x="1470707" y="87338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5C6673"/>
                </a:gs>
                <a:gs pos="0">
                  <a:srgbClr val="7D8793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2"/>
            <p:cNvSpPr/>
            <p:nvPr/>
          </p:nvSpPr>
          <p:spPr>
            <a:xfrm>
              <a:off x="7758996" y="3639"/>
              <a:ext cx="744602" cy="935201"/>
            </a:xfrm>
            <a:custGeom>
              <a:avLst/>
              <a:gdLst>
                <a:gd name="connsiteX0" fmla="*/ 0 w 923192"/>
                <a:gd name="connsiteY0" fmla="*/ 1384788 h 1384788"/>
                <a:gd name="connsiteX1" fmla="*/ 461596 w 923192"/>
                <a:gd name="connsiteY1" fmla="*/ 0 h 1384788"/>
                <a:gd name="connsiteX2" fmla="*/ 923192 w 923192"/>
                <a:gd name="connsiteY2" fmla="*/ 1384788 h 1384788"/>
                <a:gd name="connsiteX3" fmla="*/ 0 w 923192"/>
                <a:gd name="connsiteY3" fmla="*/ 1384788 h 1384788"/>
                <a:gd name="connsiteX0" fmla="*/ 0 w 1077058"/>
                <a:gd name="connsiteY0" fmla="*/ 1626576 h 1626576"/>
                <a:gd name="connsiteX1" fmla="*/ 1077058 w 1077058"/>
                <a:gd name="connsiteY1" fmla="*/ 0 h 1626576"/>
                <a:gd name="connsiteX2" fmla="*/ 923192 w 1077058"/>
                <a:gd name="connsiteY2" fmla="*/ 1626576 h 1626576"/>
                <a:gd name="connsiteX3" fmla="*/ 0 w 1077058"/>
                <a:gd name="connsiteY3" fmla="*/ 1626576 h 1626576"/>
                <a:gd name="connsiteX0" fmla="*/ 0 w 1257300"/>
                <a:gd name="connsiteY0" fmla="*/ 874834 h 1626576"/>
                <a:gd name="connsiteX1" fmla="*/ 1257300 w 1257300"/>
                <a:gd name="connsiteY1" fmla="*/ 0 h 1626576"/>
                <a:gd name="connsiteX2" fmla="*/ 1103434 w 1257300"/>
                <a:gd name="connsiteY2" fmla="*/ 1626576 h 1626576"/>
                <a:gd name="connsiteX3" fmla="*/ 0 w 1257300"/>
                <a:gd name="connsiteY3" fmla="*/ 874834 h 1626576"/>
                <a:gd name="connsiteX0" fmla="*/ 0 w 1257300"/>
                <a:gd name="connsiteY0" fmla="*/ 874834 h 2198076"/>
                <a:gd name="connsiteX1" fmla="*/ 1257300 w 1257300"/>
                <a:gd name="connsiteY1" fmla="*/ 0 h 2198076"/>
                <a:gd name="connsiteX2" fmla="*/ 281354 w 1257300"/>
                <a:gd name="connsiteY2" fmla="*/ 2198076 h 2198076"/>
                <a:gd name="connsiteX3" fmla="*/ 0 w 1257300"/>
                <a:gd name="connsiteY3" fmla="*/ 874834 h 2198076"/>
                <a:gd name="connsiteX0" fmla="*/ 0 w 1288695"/>
                <a:gd name="connsiteY0" fmla="*/ 874834 h 2198076"/>
                <a:gd name="connsiteX1" fmla="*/ 1257300 w 1288695"/>
                <a:gd name="connsiteY1" fmla="*/ 0 h 2198076"/>
                <a:gd name="connsiteX2" fmla="*/ 1261696 w 1288695"/>
                <a:gd name="connsiteY2" fmla="*/ 360484 h 2198076"/>
                <a:gd name="connsiteX3" fmla="*/ 281354 w 1288695"/>
                <a:gd name="connsiteY3" fmla="*/ 2198076 h 2198076"/>
                <a:gd name="connsiteX4" fmla="*/ 0 w 1288695"/>
                <a:gd name="connsiteY4" fmla="*/ 874834 h 2198076"/>
                <a:gd name="connsiteX0" fmla="*/ 0 w 1305185"/>
                <a:gd name="connsiteY0" fmla="*/ 874834 h 2198076"/>
                <a:gd name="connsiteX1" fmla="*/ 1257300 w 1305185"/>
                <a:gd name="connsiteY1" fmla="*/ 0 h 2198076"/>
                <a:gd name="connsiteX2" fmla="*/ 1261696 w 1305185"/>
                <a:gd name="connsiteY2" fmla="*/ 360484 h 2198076"/>
                <a:gd name="connsiteX3" fmla="*/ 281354 w 1305185"/>
                <a:gd name="connsiteY3" fmla="*/ 2198076 h 2198076"/>
                <a:gd name="connsiteX4" fmla="*/ 0 w 1305185"/>
                <a:gd name="connsiteY4" fmla="*/ 874834 h 2198076"/>
                <a:gd name="connsiteX0" fmla="*/ 0 w 1262875"/>
                <a:gd name="connsiteY0" fmla="*/ 874834 h 2198076"/>
                <a:gd name="connsiteX1" fmla="*/ 1257300 w 1262875"/>
                <a:gd name="connsiteY1" fmla="*/ 0 h 2198076"/>
                <a:gd name="connsiteX2" fmla="*/ 1261696 w 1262875"/>
                <a:gd name="connsiteY2" fmla="*/ 360484 h 2198076"/>
                <a:gd name="connsiteX3" fmla="*/ 281354 w 1262875"/>
                <a:gd name="connsiteY3" fmla="*/ 2198076 h 2198076"/>
                <a:gd name="connsiteX4" fmla="*/ 0 w 1262875"/>
                <a:gd name="connsiteY4" fmla="*/ 874834 h 2198076"/>
                <a:gd name="connsiteX0" fmla="*/ 0 w 1262875"/>
                <a:gd name="connsiteY0" fmla="*/ 874834 h 2132133"/>
                <a:gd name="connsiteX1" fmla="*/ 1257300 w 1262875"/>
                <a:gd name="connsiteY1" fmla="*/ 0 h 2132133"/>
                <a:gd name="connsiteX2" fmla="*/ 1261696 w 1262875"/>
                <a:gd name="connsiteY2" fmla="*/ 360484 h 2132133"/>
                <a:gd name="connsiteX3" fmla="*/ 391258 w 1262875"/>
                <a:gd name="connsiteY3" fmla="*/ 2132133 h 2132133"/>
                <a:gd name="connsiteX4" fmla="*/ 0 w 1262875"/>
                <a:gd name="connsiteY4" fmla="*/ 874834 h 2132133"/>
                <a:gd name="connsiteX0" fmla="*/ 0 w 1262875"/>
                <a:gd name="connsiteY0" fmla="*/ 874834 h 2193680"/>
                <a:gd name="connsiteX1" fmla="*/ 1257300 w 1262875"/>
                <a:gd name="connsiteY1" fmla="*/ 0 h 2193680"/>
                <a:gd name="connsiteX2" fmla="*/ 1261696 w 1262875"/>
                <a:gd name="connsiteY2" fmla="*/ 360484 h 2193680"/>
                <a:gd name="connsiteX3" fmla="*/ 276958 w 1262875"/>
                <a:gd name="connsiteY3" fmla="*/ 2193680 h 2193680"/>
                <a:gd name="connsiteX4" fmla="*/ 0 w 1262875"/>
                <a:gd name="connsiteY4" fmla="*/ 874834 h 2193680"/>
                <a:gd name="connsiteX0" fmla="*/ 0 w 1261696"/>
                <a:gd name="connsiteY0" fmla="*/ 874845 h 2193691"/>
                <a:gd name="connsiteX1" fmla="*/ 1257300 w 1261696"/>
                <a:gd name="connsiteY1" fmla="*/ 11 h 2193691"/>
                <a:gd name="connsiteX2" fmla="*/ 1261696 w 1261696"/>
                <a:gd name="connsiteY2" fmla="*/ 360495 h 2193691"/>
                <a:gd name="connsiteX3" fmla="*/ 276958 w 1261696"/>
                <a:gd name="connsiteY3" fmla="*/ 2193691 h 2193691"/>
                <a:gd name="connsiteX4" fmla="*/ 0 w 1261696"/>
                <a:gd name="connsiteY4" fmla="*/ 874845 h 2193691"/>
                <a:gd name="connsiteX0" fmla="*/ 0 w 1261696"/>
                <a:gd name="connsiteY0" fmla="*/ 829574 h 2148420"/>
                <a:gd name="connsiteX1" fmla="*/ 1191450 w 1261696"/>
                <a:gd name="connsiteY1" fmla="*/ 13 h 2148420"/>
                <a:gd name="connsiteX2" fmla="*/ 1261696 w 1261696"/>
                <a:gd name="connsiteY2" fmla="*/ 315224 h 2148420"/>
                <a:gd name="connsiteX3" fmla="*/ 276958 w 1261696"/>
                <a:gd name="connsiteY3" fmla="*/ 2148420 h 2148420"/>
                <a:gd name="connsiteX4" fmla="*/ 0 w 1261696"/>
                <a:gd name="connsiteY4" fmla="*/ 829574 h 2148420"/>
                <a:gd name="connsiteX0" fmla="*/ 0 w 1195846"/>
                <a:gd name="connsiteY0" fmla="*/ 829571 h 2148417"/>
                <a:gd name="connsiteX1" fmla="*/ 1191450 w 1195846"/>
                <a:gd name="connsiteY1" fmla="*/ 10 h 2148417"/>
                <a:gd name="connsiteX2" fmla="*/ 1195846 w 1195846"/>
                <a:gd name="connsiteY2" fmla="*/ 434574 h 2148417"/>
                <a:gd name="connsiteX3" fmla="*/ 276958 w 1195846"/>
                <a:gd name="connsiteY3" fmla="*/ 2148417 h 2148417"/>
                <a:gd name="connsiteX4" fmla="*/ 0 w 1195846"/>
                <a:gd name="connsiteY4" fmla="*/ 829571 h 2148417"/>
                <a:gd name="connsiteX0" fmla="*/ 0 w 1195846"/>
                <a:gd name="connsiteY0" fmla="*/ 829571 h 829571"/>
                <a:gd name="connsiteX1" fmla="*/ 1191450 w 1195846"/>
                <a:gd name="connsiteY1" fmla="*/ 10 h 829571"/>
                <a:gd name="connsiteX2" fmla="*/ 1195846 w 1195846"/>
                <a:gd name="connsiteY2" fmla="*/ 434574 h 829571"/>
                <a:gd name="connsiteX3" fmla="*/ 650530 w 1195846"/>
                <a:gd name="connsiteY3" fmla="*/ 649974 h 829571"/>
                <a:gd name="connsiteX4" fmla="*/ 0 w 1195846"/>
                <a:gd name="connsiteY4" fmla="*/ 829571 h 829571"/>
                <a:gd name="connsiteX0" fmla="*/ 0 w 1195846"/>
                <a:gd name="connsiteY0" fmla="*/ 829571 h 1301650"/>
                <a:gd name="connsiteX1" fmla="*/ 1191450 w 1195846"/>
                <a:gd name="connsiteY1" fmla="*/ 10 h 1301650"/>
                <a:gd name="connsiteX2" fmla="*/ 1195846 w 1195846"/>
                <a:gd name="connsiteY2" fmla="*/ 434574 h 1301650"/>
                <a:gd name="connsiteX3" fmla="*/ 505252 w 1195846"/>
                <a:gd name="connsiteY3" fmla="*/ 1301650 h 1301650"/>
                <a:gd name="connsiteX4" fmla="*/ 0 w 1195846"/>
                <a:gd name="connsiteY4" fmla="*/ 829571 h 1301650"/>
                <a:gd name="connsiteX0" fmla="*/ 295854 w 690594"/>
                <a:gd name="connsiteY0" fmla="*/ 605428 h 1301650"/>
                <a:gd name="connsiteX1" fmla="*/ 686198 w 690594"/>
                <a:gd name="connsiteY1" fmla="*/ 10 h 1301650"/>
                <a:gd name="connsiteX2" fmla="*/ 690594 w 690594"/>
                <a:gd name="connsiteY2" fmla="*/ 434574 h 1301650"/>
                <a:gd name="connsiteX3" fmla="*/ 0 w 690594"/>
                <a:gd name="connsiteY3" fmla="*/ 1301650 h 1301650"/>
                <a:gd name="connsiteX4" fmla="*/ 295854 w 690594"/>
                <a:gd name="connsiteY4" fmla="*/ 605428 h 1301650"/>
                <a:gd name="connsiteX0" fmla="*/ 179632 w 690594"/>
                <a:gd name="connsiteY0" fmla="*/ 439396 h 1301650"/>
                <a:gd name="connsiteX1" fmla="*/ 686198 w 690594"/>
                <a:gd name="connsiteY1" fmla="*/ 10 h 1301650"/>
                <a:gd name="connsiteX2" fmla="*/ 690594 w 690594"/>
                <a:gd name="connsiteY2" fmla="*/ 434574 h 1301650"/>
                <a:gd name="connsiteX3" fmla="*/ 0 w 690594"/>
                <a:gd name="connsiteY3" fmla="*/ 1301650 h 1301650"/>
                <a:gd name="connsiteX4" fmla="*/ 179632 w 690594"/>
                <a:gd name="connsiteY4" fmla="*/ 439396 h 1301650"/>
                <a:gd name="connsiteX0" fmla="*/ 179632 w 690594"/>
                <a:gd name="connsiteY0" fmla="*/ 4822 h 867076"/>
                <a:gd name="connsiteX1" fmla="*/ 690594 w 690594"/>
                <a:gd name="connsiteY1" fmla="*/ 0 h 867076"/>
                <a:gd name="connsiteX2" fmla="*/ 0 w 690594"/>
                <a:gd name="connsiteY2" fmla="*/ 867076 h 867076"/>
                <a:gd name="connsiteX3" fmla="*/ 179632 w 690594"/>
                <a:gd name="connsiteY3" fmla="*/ 4822 h 867076"/>
                <a:gd name="connsiteX0" fmla="*/ 204537 w 690594"/>
                <a:gd name="connsiteY0" fmla="*/ 67084 h 867076"/>
                <a:gd name="connsiteX1" fmla="*/ 690594 w 690594"/>
                <a:gd name="connsiteY1" fmla="*/ 0 h 867076"/>
                <a:gd name="connsiteX2" fmla="*/ 0 w 690594"/>
                <a:gd name="connsiteY2" fmla="*/ 867076 h 867076"/>
                <a:gd name="connsiteX3" fmla="*/ 204537 w 690594"/>
                <a:gd name="connsiteY3" fmla="*/ 67084 h 867076"/>
                <a:gd name="connsiteX0" fmla="*/ 196236 w 690594"/>
                <a:gd name="connsiteY0" fmla="*/ 0 h 883008"/>
                <a:gd name="connsiteX1" fmla="*/ 690594 w 690594"/>
                <a:gd name="connsiteY1" fmla="*/ 15932 h 883008"/>
                <a:gd name="connsiteX2" fmla="*/ 0 w 690594"/>
                <a:gd name="connsiteY2" fmla="*/ 883008 h 883008"/>
                <a:gd name="connsiteX3" fmla="*/ 196236 w 690594"/>
                <a:gd name="connsiteY3" fmla="*/ 0 h 883008"/>
                <a:gd name="connsiteX0" fmla="*/ 196236 w 703046"/>
                <a:gd name="connsiteY0" fmla="*/ 0 h 883008"/>
                <a:gd name="connsiteX1" fmla="*/ 703046 w 703046"/>
                <a:gd name="connsiteY1" fmla="*/ 3480 h 883008"/>
                <a:gd name="connsiteX2" fmla="*/ 0 w 703046"/>
                <a:gd name="connsiteY2" fmla="*/ 883008 h 883008"/>
                <a:gd name="connsiteX3" fmla="*/ 196236 w 703046"/>
                <a:gd name="connsiteY3" fmla="*/ 0 h 88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3046" h="883008">
                  <a:moveTo>
                    <a:pt x="196236" y="0"/>
                  </a:moveTo>
                  <a:lnTo>
                    <a:pt x="703046" y="3480"/>
                  </a:lnTo>
                  <a:lnTo>
                    <a:pt x="0" y="883008"/>
                  </a:lnTo>
                  <a:lnTo>
                    <a:pt x="19623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C6673"/>
                </a:gs>
                <a:gs pos="100000">
                  <a:srgbClr val="7D8793"/>
                </a:gs>
              </a:gsLst>
              <a:lin ang="135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6" name="Isosceles Triangle 11"/>
            <p:cNvSpPr/>
            <p:nvPr/>
          </p:nvSpPr>
          <p:spPr>
            <a:xfrm>
              <a:off x="8211654" y="657309"/>
              <a:ext cx="954792" cy="1782554"/>
            </a:xfrm>
            <a:custGeom>
              <a:avLst/>
              <a:gdLst>
                <a:gd name="connsiteX0" fmla="*/ 0 w 470389"/>
                <a:gd name="connsiteY0" fmla="*/ 984739 h 984739"/>
                <a:gd name="connsiteX1" fmla="*/ 235195 w 470389"/>
                <a:gd name="connsiteY1" fmla="*/ 0 h 984739"/>
                <a:gd name="connsiteX2" fmla="*/ 470389 w 470389"/>
                <a:gd name="connsiteY2" fmla="*/ 984739 h 984739"/>
                <a:gd name="connsiteX3" fmla="*/ 0 w 470389"/>
                <a:gd name="connsiteY3" fmla="*/ 984739 h 984739"/>
                <a:gd name="connsiteX0" fmla="*/ 0 w 470389"/>
                <a:gd name="connsiteY0" fmla="*/ 989135 h 989135"/>
                <a:gd name="connsiteX1" fmla="*/ 437418 w 470389"/>
                <a:gd name="connsiteY1" fmla="*/ 0 h 989135"/>
                <a:gd name="connsiteX2" fmla="*/ 470389 w 470389"/>
                <a:gd name="connsiteY2" fmla="*/ 989135 h 989135"/>
                <a:gd name="connsiteX3" fmla="*/ 0 w 470389"/>
                <a:gd name="connsiteY3" fmla="*/ 989135 h 989135"/>
                <a:gd name="connsiteX0" fmla="*/ 0 w 681404"/>
                <a:gd name="connsiteY0" fmla="*/ 593481 h 989135"/>
                <a:gd name="connsiteX1" fmla="*/ 648433 w 681404"/>
                <a:gd name="connsiteY1" fmla="*/ 0 h 989135"/>
                <a:gd name="connsiteX2" fmla="*/ 681404 w 681404"/>
                <a:gd name="connsiteY2" fmla="*/ 989135 h 989135"/>
                <a:gd name="connsiteX3" fmla="*/ 0 w 681404"/>
                <a:gd name="connsiteY3" fmla="*/ 593481 h 989135"/>
                <a:gd name="connsiteX0" fmla="*/ 0 w 1121020"/>
                <a:gd name="connsiteY0" fmla="*/ 593481 h 2373923"/>
                <a:gd name="connsiteX1" fmla="*/ 648433 w 1121020"/>
                <a:gd name="connsiteY1" fmla="*/ 0 h 2373923"/>
                <a:gd name="connsiteX2" fmla="*/ 1121020 w 1121020"/>
                <a:gd name="connsiteY2" fmla="*/ 2373923 h 2373923"/>
                <a:gd name="connsiteX3" fmla="*/ 0 w 1121020"/>
                <a:gd name="connsiteY3" fmla="*/ 593481 h 2373923"/>
                <a:gd name="connsiteX0" fmla="*/ 0 w 1134209"/>
                <a:gd name="connsiteY0" fmla="*/ 593481 h 2395904"/>
                <a:gd name="connsiteX1" fmla="*/ 648433 w 1134209"/>
                <a:gd name="connsiteY1" fmla="*/ 0 h 2395904"/>
                <a:gd name="connsiteX2" fmla="*/ 1134209 w 1134209"/>
                <a:gd name="connsiteY2" fmla="*/ 2395904 h 2395904"/>
                <a:gd name="connsiteX3" fmla="*/ 0 w 1134209"/>
                <a:gd name="connsiteY3" fmla="*/ 593481 h 2395904"/>
                <a:gd name="connsiteX0" fmla="*/ 0 w 1116625"/>
                <a:gd name="connsiteY0" fmla="*/ 426428 h 2395904"/>
                <a:gd name="connsiteX1" fmla="*/ 630849 w 1116625"/>
                <a:gd name="connsiteY1" fmla="*/ 0 h 2395904"/>
                <a:gd name="connsiteX2" fmla="*/ 1116625 w 1116625"/>
                <a:gd name="connsiteY2" fmla="*/ 2395904 h 2395904"/>
                <a:gd name="connsiteX3" fmla="*/ 0 w 1116625"/>
                <a:gd name="connsiteY3" fmla="*/ 426428 h 2395904"/>
                <a:gd name="connsiteX0" fmla="*/ 0 w 1138605"/>
                <a:gd name="connsiteY0" fmla="*/ 602274 h 2395904"/>
                <a:gd name="connsiteX1" fmla="*/ 652829 w 1138605"/>
                <a:gd name="connsiteY1" fmla="*/ 0 h 2395904"/>
                <a:gd name="connsiteX2" fmla="*/ 1138605 w 1138605"/>
                <a:gd name="connsiteY2" fmla="*/ 2395904 h 2395904"/>
                <a:gd name="connsiteX3" fmla="*/ 0 w 1138605"/>
                <a:gd name="connsiteY3" fmla="*/ 602274 h 2395904"/>
                <a:gd name="connsiteX0" fmla="*/ 0 w 1370241"/>
                <a:gd name="connsiteY0" fmla="*/ 299042 h 2395904"/>
                <a:gd name="connsiteX1" fmla="*/ 884465 w 1370241"/>
                <a:gd name="connsiteY1" fmla="*/ 0 h 2395904"/>
                <a:gd name="connsiteX2" fmla="*/ 1370241 w 1370241"/>
                <a:gd name="connsiteY2" fmla="*/ 2395904 h 2395904"/>
                <a:gd name="connsiteX3" fmla="*/ 0 w 1370241"/>
                <a:gd name="connsiteY3" fmla="*/ 299042 h 2395904"/>
                <a:gd name="connsiteX0" fmla="*/ 0 w 884465"/>
                <a:gd name="connsiteY0" fmla="*/ 299042 h 947129"/>
                <a:gd name="connsiteX1" fmla="*/ 884465 w 884465"/>
                <a:gd name="connsiteY1" fmla="*/ 0 h 947129"/>
                <a:gd name="connsiteX2" fmla="*/ 662700 w 884465"/>
                <a:gd name="connsiteY2" fmla="*/ 947129 h 947129"/>
                <a:gd name="connsiteX3" fmla="*/ 0 w 884465"/>
                <a:gd name="connsiteY3" fmla="*/ 299042 h 947129"/>
                <a:gd name="connsiteX0" fmla="*/ 0 w 884465"/>
                <a:gd name="connsiteY0" fmla="*/ 299042 h 897320"/>
                <a:gd name="connsiteX1" fmla="*/ 884465 w 884465"/>
                <a:gd name="connsiteY1" fmla="*/ 0 h 897320"/>
                <a:gd name="connsiteX2" fmla="*/ 874391 w 884465"/>
                <a:gd name="connsiteY2" fmla="*/ 897320 h 897320"/>
                <a:gd name="connsiteX3" fmla="*/ 0 w 884465"/>
                <a:gd name="connsiteY3" fmla="*/ 299042 h 897320"/>
                <a:gd name="connsiteX0" fmla="*/ 0 w 884465"/>
                <a:gd name="connsiteY0" fmla="*/ 299042 h 1664187"/>
                <a:gd name="connsiteX1" fmla="*/ 884465 w 884465"/>
                <a:gd name="connsiteY1" fmla="*/ 0 h 1664187"/>
                <a:gd name="connsiteX2" fmla="*/ 874391 w 884465"/>
                <a:gd name="connsiteY2" fmla="*/ 897320 h 1664187"/>
                <a:gd name="connsiteX3" fmla="*/ 508588 w 884465"/>
                <a:gd name="connsiteY3" fmla="*/ 1658168 h 1664187"/>
                <a:gd name="connsiteX4" fmla="*/ 0 w 884465"/>
                <a:gd name="connsiteY4" fmla="*/ 299042 h 1664187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529493"/>
                <a:gd name="connsiteX1" fmla="*/ 884465 w 884465"/>
                <a:gd name="connsiteY1" fmla="*/ 0 h 1529493"/>
                <a:gd name="connsiteX2" fmla="*/ 874391 w 884465"/>
                <a:gd name="connsiteY2" fmla="*/ 897320 h 1529493"/>
                <a:gd name="connsiteX3" fmla="*/ 479532 w 884465"/>
                <a:gd name="connsiteY3" fmla="*/ 1529493 h 1529493"/>
                <a:gd name="connsiteX4" fmla="*/ 0 w 884465"/>
                <a:gd name="connsiteY4" fmla="*/ 299042 h 1529493"/>
                <a:gd name="connsiteX0" fmla="*/ 0 w 884465"/>
                <a:gd name="connsiteY0" fmla="*/ 299042 h 1683073"/>
                <a:gd name="connsiteX1" fmla="*/ 884465 w 884465"/>
                <a:gd name="connsiteY1" fmla="*/ 0 h 1683073"/>
                <a:gd name="connsiteX2" fmla="*/ 874391 w 884465"/>
                <a:gd name="connsiteY2" fmla="*/ 897320 h 1683073"/>
                <a:gd name="connsiteX3" fmla="*/ 516890 w 884465"/>
                <a:gd name="connsiteY3" fmla="*/ 1683073 h 1683073"/>
                <a:gd name="connsiteX4" fmla="*/ 0 w 884465"/>
                <a:gd name="connsiteY4" fmla="*/ 299042 h 1683073"/>
                <a:gd name="connsiteX0" fmla="*/ 0 w 901232"/>
                <a:gd name="connsiteY0" fmla="*/ 299042 h 1683073"/>
                <a:gd name="connsiteX1" fmla="*/ 884465 w 901232"/>
                <a:gd name="connsiteY1" fmla="*/ 0 h 1683073"/>
                <a:gd name="connsiteX2" fmla="*/ 900899 w 901232"/>
                <a:gd name="connsiteY2" fmla="*/ 870813 h 1683073"/>
                <a:gd name="connsiteX3" fmla="*/ 516890 w 901232"/>
                <a:gd name="connsiteY3" fmla="*/ 1683073 h 1683073"/>
                <a:gd name="connsiteX4" fmla="*/ 0 w 901232"/>
                <a:gd name="connsiteY4" fmla="*/ 299042 h 1683073"/>
                <a:gd name="connsiteX0" fmla="*/ 0 w 901507"/>
                <a:gd name="connsiteY0" fmla="*/ 299042 h 1683073"/>
                <a:gd name="connsiteX1" fmla="*/ 895825 w 901507"/>
                <a:gd name="connsiteY1" fmla="*/ 0 h 1683073"/>
                <a:gd name="connsiteX2" fmla="*/ 900899 w 901507"/>
                <a:gd name="connsiteY2" fmla="*/ 870813 h 1683073"/>
                <a:gd name="connsiteX3" fmla="*/ 516890 w 901507"/>
                <a:gd name="connsiteY3" fmla="*/ 1683073 h 1683073"/>
                <a:gd name="connsiteX4" fmla="*/ 0 w 901507"/>
                <a:gd name="connsiteY4" fmla="*/ 299042 h 168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507" h="1683073">
                  <a:moveTo>
                    <a:pt x="0" y="299042"/>
                  </a:moveTo>
                  <a:lnTo>
                    <a:pt x="895825" y="0"/>
                  </a:lnTo>
                  <a:cubicBezTo>
                    <a:pt x="892467" y="299107"/>
                    <a:pt x="904257" y="571706"/>
                    <a:pt x="900899" y="870813"/>
                  </a:cubicBezTo>
                  <a:cubicBezTo>
                    <a:pt x="895187" y="876765"/>
                    <a:pt x="696936" y="1282795"/>
                    <a:pt x="516890" y="1683073"/>
                  </a:cubicBezTo>
                  <a:lnTo>
                    <a:pt x="0" y="29904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C6673"/>
                </a:gs>
                <a:gs pos="100000">
                  <a:srgbClr val="7D8793"/>
                </a:gs>
              </a:gsLst>
              <a:lin ang="162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4" name="Isosceles Triangle 9"/>
            <p:cNvSpPr/>
            <p:nvPr/>
          </p:nvSpPr>
          <p:spPr>
            <a:xfrm>
              <a:off x="7543800" y="1"/>
              <a:ext cx="1618702" cy="1195754"/>
            </a:xfrm>
            <a:custGeom>
              <a:avLst/>
              <a:gdLst>
                <a:gd name="connsiteX0" fmla="*/ 0 w 1534258"/>
                <a:gd name="connsiteY0" fmla="*/ 1494692 h 1494692"/>
                <a:gd name="connsiteX1" fmla="*/ 767129 w 1534258"/>
                <a:gd name="connsiteY1" fmla="*/ 0 h 1494692"/>
                <a:gd name="connsiteX2" fmla="*/ 1534258 w 1534258"/>
                <a:gd name="connsiteY2" fmla="*/ 1494692 h 1494692"/>
                <a:gd name="connsiteX3" fmla="*/ 0 w 1534258"/>
                <a:gd name="connsiteY3" fmla="*/ 1494692 h 1494692"/>
                <a:gd name="connsiteX0" fmla="*/ 0 w 1558436"/>
                <a:gd name="connsiteY0" fmla="*/ 1507881 h 1507881"/>
                <a:gd name="connsiteX1" fmla="*/ 1558436 w 1558436"/>
                <a:gd name="connsiteY1" fmla="*/ 0 h 1507881"/>
                <a:gd name="connsiteX2" fmla="*/ 1534258 w 1558436"/>
                <a:gd name="connsiteY2" fmla="*/ 1507881 h 1507881"/>
                <a:gd name="connsiteX3" fmla="*/ 0 w 1558436"/>
                <a:gd name="connsiteY3" fmla="*/ 1507881 h 1507881"/>
                <a:gd name="connsiteX0" fmla="*/ 0 w 2705832"/>
                <a:gd name="connsiteY0" fmla="*/ 751742 h 1507881"/>
                <a:gd name="connsiteX1" fmla="*/ 2705832 w 2705832"/>
                <a:gd name="connsiteY1" fmla="*/ 0 h 1507881"/>
                <a:gd name="connsiteX2" fmla="*/ 2681654 w 2705832"/>
                <a:gd name="connsiteY2" fmla="*/ 1507881 h 1507881"/>
                <a:gd name="connsiteX3" fmla="*/ 0 w 2705832"/>
                <a:gd name="connsiteY3" fmla="*/ 751742 h 1507881"/>
                <a:gd name="connsiteX0" fmla="*/ 0 w 2705832"/>
                <a:gd name="connsiteY0" fmla="*/ 751742 h 1600201"/>
                <a:gd name="connsiteX1" fmla="*/ 2705832 w 2705832"/>
                <a:gd name="connsiteY1" fmla="*/ 0 h 1600201"/>
                <a:gd name="connsiteX2" fmla="*/ 936381 w 2705832"/>
                <a:gd name="connsiteY2" fmla="*/ 1600201 h 1600201"/>
                <a:gd name="connsiteX3" fmla="*/ 0 w 2705832"/>
                <a:gd name="connsiteY3" fmla="*/ 751742 h 1600201"/>
                <a:gd name="connsiteX0" fmla="*/ 0 w 2705832"/>
                <a:gd name="connsiteY0" fmla="*/ 751742 h 1481504"/>
                <a:gd name="connsiteX1" fmla="*/ 2705832 w 2705832"/>
                <a:gd name="connsiteY1" fmla="*/ 0 h 1481504"/>
                <a:gd name="connsiteX2" fmla="*/ 844062 w 2705832"/>
                <a:gd name="connsiteY2" fmla="*/ 1481504 h 1481504"/>
                <a:gd name="connsiteX3" fmla="*/ 0 w 2705832"/>
                <a:gd name="connsiteY3" fmla="*/ 751742 h 1481504"/>
                <a:gd name="connsiteX0" fmla="*/ 0 w 2705832"/>
                <a:gd name="connsiteY0" fmla="*/ 751742 h 1604597"/>
                <a:gd name="connsiteX1" fmla="*/ 2705832 w 2705832"/>
                <a:gd name="connsiteY1" fmla="*/ 0 h 1604597"/>
                <a:gd name="connsiteX2" fmla="*/ 949569 w 2705832"/>
                <a:gd name="connsiteY2" fmla="*/ 1604597 h 1604597"/>
                <a:gd name="connsiteX3" fmla="*/ 0 w 2705832"/>
                <a:gd name="connsiteY3" fmla="*/ 751742 h 1604597"/>
                <a:gd name="connsiteX0" fmla="*/ 0 w 2626701"/>
                <a:gd name="connsiteY0" fmla="*/ 813289 h 1666144"/>
                <a:gd name="connsiteX1" fmla="*/ 2626701 w 2626701"/>
                <a:gd name="connsiteY1" fmla="*/ 0 h 1666144"/>
                <a:gd name="connsiteX2" fmla="*/ 949569 w 2626701"/>
                <a:gd name="connsiteY2" fmla="*/ 1666144 h 1666144"/>
                <a:gd name="connsiteX3" fmla="*/ 0 w 2626701"/>
                <a:gd name="connsiteY3" fmla="*/ 813289 h 1666144"/>
                <a:gd name="connsiteX0" fmla="*/ 0 w 2688247"/>
                <a:gd name="connsiteY0" fmla="*/ 734158 h 1587013"/>
                <a:gd name="connsiteX1" fmla="*/ 2688247 w 2688247"/>
                <a:gd name="connsiteY1" fmla="*/ 0 h 1587013"/>
                <a:gd name="connsiteX2" fmla="*/ 949569 w 2688247"/>
                <a:gd name="connsiteY2" fmla="*/ 1587013 h 1587013"/>
                <a:gd name="connsiteX3" fmla="*/ 0 w 2688247"/>
                <a:gd name="connsiteY3" fmla="*/ 734158 h 1587013"/>
                <a:gd name="connsiteX0" fmla="*/ 0 w 2695217"/>
                <a:gd name="connsiteY0" fmla="*/ 734158 h 812381"/>
                <a:gd name="connsiteX1" fmla="*/ 2688247 w 2695217"/>
                <a:gd name="connsiteY1" fmla="*/ 0 h 812381"/>
                <a:gd name="connsiteX2" fmla="*/ 2695217 w 2695217"/>
                <a:gd name="connsiteY2" fmla="*/ 812381 h 812381"/>
                <a:gd name="connsiteX3" fmla="*/ 0 w 2695217"/>
                <a:gd name="connsiteY3" fmla="*/ 734158 h 812381"/>
                <a:gd name="connsiteX0" fmla="*/ 0 w 813190"/>
                <a:gd name="connsiteY0" fmla="*/ 0 h 814669"/>
                <a:gd name="connsiteX1" fmla="*/ 806220 w 813190"/>
                <a:gd name="connsiteY1" fmla="*/ 2288 h 814669"/>
                <a:gd name="connsiteX2" fmla="*/ 813190 w 813190"/>
                <a:gd name="connsiteY2" fmla="*/ 814669 h 814669"/>
                <a:gd name="connsiteX3" fmla="*/ 0 w 813190"/>
                <a:gd name="connsiteY3" fmla="*/ 0 h 814669"/>
                <a:gd name="connsiteX0" fmla="*/ 1186049 w 1999239"/>
                <a:gd name="connsiteY0" fmla="*/ 0 h 1499280"/>
                <a:gd name="connsiteX1" fmla="*/ 1992269 w 1999239"/>
                <a:gd name="connsiteY1" fmla="*/ 2288 h 1499280"/>
                <a:gd name="connsiteX2" fmla="*/ 1999239 w 1999239"/>
                <a:gd name="connsiteY2" fmla="*/ 814669 h 1499280"/>
                <a:gd name="connsiteX3" fmla="*/ 0 w 1999239"/>
                <a:gd name="connsiteY3" fmla="*/ 1486089 h 1499280"/>
                <a:gd name="connsiteX4" fmla="*/ 1186049 w 1999239"/>
                <a:gd name="connsiteY4" fmla="*/ 0 h 1499280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817704 w 1999239"/>
                <a:gd name="connsiteY1" fmla="*/ 29564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2014281"/>
                <a:gd name="connsiteY0" fmla="*/ 0 h 1486089"/>
                <a:gd name="connsiteX1" fmla="*/ 2014089 w 2014281"/>
                <a:gd name="connsiteY1" fmla="*/ 7743 h 1486089"/>
                <a:gd name="connsiteX2" fmla="*/ 1999239 w 2014281"/>
                <a:gd name="connsiteY2" fmla="*/ 814669 h 1486089"/>
                <a:gd name="connsiteX3" fmla="*/ 0 w 2014281"/>
                <a:gd name="connsiteY3" fmla="*/ 1486089 h 1486089"/>
                <a:gd name="connsiteX4" fmla="*/ 1186049 w 2014281"/>
                <a:gd name="connsiteY4" fmla="*/ 0 h 1486089"/>
                <a:gd name="connsiteX0" fmla="*/ 1186049 w 2014089"/>
                <a:gd name="connsiteY0" fmla="*/ 0 h 1486089"/>
                <a:gd name="connsiteX1" fmla="*/ 2014089 w 2014089"/>
                <a:gd name="connsiteY1" fmla="*/ 7743 h 1486089"/>
                <a:gd name="connsiteX2" fmla="*/ 1999239 w 2014089"/>
                <a:gd name="connsiteY2" fmla="*/ 814669 h 1486089"/>
                <a:gd name="connsiteX3" fmla="*/ 0 w 2014089"/>
                <a:gd name="connsiteY3" fmla="*/ 1486089 h 1486089"/>
                <a:gd name="connsiteX4" fmla="*/ 1186049 w 2014089"/>
                <a:gd name="connsiteY4" fmla="*/ 0 h 1486089"/>
                <a:gd name="connsiteX0" fmla="*/ 1186049 w 1999239"/>
                <a:gd name="connsiteY0" fmla="*/ 0 h 1486089"/>
                <a:gd name="connsiteX1" fmla="*/ 1795883 w 1999239"/>
                <a:gd name="connsiteY1" fmla="*/ 198673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99239 w 2008634"/>
                <a:gd name="connsiteY2" fmla="*/ 814669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890136 w 2008634"/>
                <a:gd name="connsiteY2" fmla="*/ 814669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91504 w 2014089"/>
                <a:gd name="connsiteY0" fmla="*/ 0 h 1382441"/>
                <a:gd name="connsiteX1" fmla="*/ 2014089 w 2014089"/>
                <a:gd name="connsiteY1" fmla="*/ 2288 h 1382441"/>
                <a:gd name="connsiteX2" fmla="*/ 1993784 w 2014089"/>
                <a:gd name="connsiteY2" fmla="*/ 831034 h 1382441"/>
                <a:gd name="connsiteX3" fmla="*/ 0 w 2014089"/>
                <a:gd name="connsiteY3" fmla="*/ 1382441 h 1382441"/>
                <a:gd name="connsiteX4" fmla="*/ 1191504 w 2014089"/>
                <a:gd name="connsiteY4" fmla="*/ 0 h 1382441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66142 w 2008634"/>
                <a:gd name="connsiteY0" fmla="*/ 12672 h 1483831"/>
                <a:gd name="connsiteX1" fmla="*/ 2008634 w 2008634"/>
                <a:gd name="connsiteY1" fmla="*/ 30 h 1483831"/>
                <a:gd name="connsiteX2" fmla="*/ 1988329 w 2008634"/>
                <a:gd name="connsiteY2" fmla="*/ 828776 h 1483831"/>
                <a:gd name="connsiteX3" fmla="*/ 0 w 2008634"/>
                <a:gd name="connsiteY3" fmla="*/ 1483831 h 1483831"/>
                <a:gd name="connsiteX4" fmla="*/ 1166142 w 2008634"/>
                <a:gd name="connsiteY4" fmla="*/ 12672 h 1483831"/>
                <a:gd name="connsiteX0" fmla="*/ 1172052 w 2008634"/>
                <a:gd name="connsiteY0" fmla="*/ 3777 h 1483801"/>
                <a:gd name="connsiteX1" fmla="*/ 2008634 w 2008634"/>
                <a:gd name="connsiteY1" fmla="*/ 0 h 1483801"/>
                <a:gd name="connsiteX2" fmla="*/ 1988329 w 2008634"/>
                <a:gd name="connsiteY2" fmla="*/ 828746 h 1483801"/>
                <a:gd name="connsiteX3" fmla="*/ 0 w 2008634"/>
                <a:gd name="connsiteY3" fmla="*/ 1483801 h 1483801"/>
                <a:gd name="connsiteX4" fmla="*/ 1172052 w 2008634"/>
                <a:gd name="connsiteY4" fmla="*/ 3777 h 148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8634" h="1483801">
                  <a:moveTo>
                    <a:pt x="1172052" y="3777"/>
                  </a:moveTo>
                  <a:lnTo>
                    <a:pt x="2008634" y="0"/>
                  </a:lnTo>
                  <a:cubicBezTo>
                    <a:pt x="2005502" y="128960"/>
                    <a:pt x="2007826" y="574318"/>
                    <a:pt x="1988329" y="828746"/>
                  </a:cubicBezTo>
                  <a:cubicBezTo>
                    <a:pt x="1807424" y="879806"/>
                    <a:pt x="355467" y="1367279"/>
                    <a:pt x="0" y="1483801"/>
                  </a:cubicBezTo>
                  <a:lnTo>
                    <a:pt x="1172052" y="3777"/>
                  </a:lnTo>
                  <a:close/>
                </a:path>
              </a:pathLst>
            </a:custGeom>
            <a:gradFill>
              <a:gsLst>
                <a:gs pos="0">
                  <a:srgbClr val="7D8793"/>
                </a:gs>
                <a:gs pos="100000">
                  <a:srgbClr val="5C6673"/>
                </a:gs>
              </a:gsLst>
              <a:lin ang="81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2438" y="1688125"/>
            <a:ext cx="1699127" cy="1699127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pic>
        <p:nvPicPr>
          <p:cNvPr id="22" name="Picture 21" title="White COWIlogo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s B">
    <p:bg>
      <p:bgPr>
        <a:solidFill>
          <a:srgbClr val="F04E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>
          <a:xfrm>
            <a:off x="6197662" y="1974"/>
            <a:ext cx="2946338" cy="2436590"/>
            <a:chOff x="6216164" y="12"/>
            <a:chExt cx="2946338" cy="2436590"/>
          </a:xfrm>
        </p:grpSpPr>
        <p:sp>
          <p:nvSpPr>
            <p:cNvPr id="12" name="Isosceles Triangle 11"/>
            <p:cNvSpPr/>
            <p:nvPr userDrawn="1"/>
          </p:nvSpPr>
          <p:spPr>
            <a:xfrm>
              <a:off x="6216164" y="12"/>
              <a:ext cx="1742414" cy="928845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1977" h="859312">
                  <a:moveTo>
                    <a:pt x="994458" y="3982"/>
                  </a:moveTo>
                  <a:lnTo>
                    <a:pt x="1611977" y="0"/>
                  </a:lnTo>
                  <a:lnTo>
                    <a:pt x="1429109" y="859312"/>
                  </a:lnTo>
                  <a:lnTo>
                    <a:pt x="0" y="540907"/>
                  </a:lnTo>
                  <a:lnTo>
                    <a:pt x="994458" y="398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11"/>
            <p:cNvSpPr/>
            <p:nvPr userDrawn="1"/>
          </p:nvSpPr>
          <p:spPr>
            <a:xfrm>
              <a:off x="7759112" y="1881"/>
              <a:ext cx="744486" cy="936462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1108335 w 1611977"/>
                <a:gd name="connsiteY0" fmla="*/ 138195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1108335 w 1611977"/>
                <a:gd name="connsiteY4" fmla="*/ 138195 h 859312"/>
                <a:gd name="connsiteX0" fmla="*/ 1112403 w 1611977"/>
                <a:gd name="connsiteY0" fmla="*/ 0 h 859397"/>
                <a:gd name="connsiteX1" fmla="*/ 1611977 w 1611977"/>
                <a:gd name="connsiteY1" fmla="*/ 85 h 859397"/>
                <a:gd name="connsiteX2" fmla="*/ 1429109 w 1611977"/>
                <a:gd name="connsiteY2" fmla="*/ 859397 h 859397"/>
                <a:gd name="connsiteX3" fmla="*/ 0 w 1611977"/>
                <a:gd name="connsiteY3" fmla="*/ 540992 h 859397"/>
                <a:gd name="connsiteX4" fmla="*/ 1112403 w 1611977"/>
                <a:gd name="connsiteY4" fmla="*/ 0 h 859397"/>
                <a:gd name="connsiteX0" fmla="*/ 185114 w 684688"/>
                <a:gd name="connsiteY0" fmla="*/ 0 h 859397"/>
                <a:gd name="connsiteX1" fmla="*/ 684688 w 684688"/>
                <a:gd name="connsiteY1" fmla="*/ 85 h 859397"/>
                <a:gd name="connsiteX2" fmla="*/ 501820 w 684688"/>
                <a:gd name="connsiteY2" fmla="*/ 859397 h 859397"/>
                <a:gd name="connsiteX3" fmla="*/ 0 w 684688"/>
                <a:gd name="connsiteY3" fmla="*/ 850089 h 859397"/>
                <a:gd name="connsiteX4" fmla="*/ 185114 w 684688"/>
                <a:gd name="connsiteY4" fmla="*/ 0 h 859397"/>
                <a:gd name="connsiteX0" fmla="*/ 185114 w 684688"/>
                <a:gd name="connsiteY0" fmla="*/ 0 h 850089"/>
                <a:gd name="connsiteX1" fmla="*/ 684688 w 684688"/>
                <a:gd name="connsiteY1" fmla="*/ 85 h 850089"/>
                <a:gd name="connsiteX2" fmla="*/ 0 w 684688"/>
                <a:gd name="connsiteY2" fmla="*/ 850089 h 850089"/>
                <a:gd name="connsiteX3" fmla="*/ 185114 w 684688"/>
                <a:gd name="connsiteY3" fmla="*/ 0 h 850089"/>
                <a:gd name="connsiteX0" fmla="*/ 172912 w 684688"/>
                <a:gd name="connsiteY0" fmla="*/ 0 h 850089"/>
                <a:gd name="connsiteX1" fmla="*/ 684688 w 684688"/>
                <a:gd name="connsiteY1" fmla="*/ 85 h 850089"/>
                <a:gd name="connsiteX2" fmla="*/ 0 w 684688"/>
                <a:gd name="connsiteY2" fmla="*/ 850089 h 850089"/>
                <a:gd name="connsiteX3" fmla="*/ 172912 w 684688"/>
                <a:gd name="connsiteY3" fmla="*/ 0 h 850089"/>
                <a:gd name="connsiteX0" fmla="*/ 136308 w 648084"/>
                <a:gd name="connsiteY0" fmla="*/ 0 h 870425"/>
                <a:gd name="connsiteX1" fmla="*/ 648084 w 648084"/>
                <a:gd name="connsiteY1" fmla="*/ 85 h 870425"/>
                <a:gd name="connsiteX2" fmla="*/ 0 w 648084"/>
                <a:gd name="connsiteY2" fmla="*/ 870425 h 870425"/>
                <a:gd name="connsiteX3" fmla="*/ 136308 w 648084"/>
                <a:gd name="connsiteY3" fmla="*/ 0 h 870425"/>
                <a:gd name="connsiteX0" fmla="*/ 176978 w 688754"/>
                <a:gd name="connsiteY0" fmla="*/ 0 h 866358"/>
                <a:gd name="connsiteX1" fmla="*/ 688754 w 688754"/>
                <a:gd name="connsiteY1" fmla="*/ 85 h 866358"/>
                <a:gd name="connsiteX2" fmla="*/ 0 w 688754"/>
                <a:gd name="connsiteY2" fmla="*/ 866358 h 866358"/>
                <a:gd name="connsiteX3" fmla="*/ 176978 w 688754"/>
                <a:gd name="connsiteY3" fmla="*/ 0 h 866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8754" h="866358">
                  <a:moveTo>
                    <a:pt x="176978" y="0"/>
                  </a:moveTo>
                  <a:lnTo>
                    <a:pt x="688754" y="85"/>
                  </a:lnTo>
                  <a:lnTo>
                    <a:pt x="0" y="866358"/>
                  </a:lnTo>
                  <a:lnTo>
                    <a:pt x="17697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1"/>
            <p:cNvSpPr/>
            <p:nvPr userDrawn="1"/>
          </p:nvSpPr>
          <p:spPr>
            <a:xfrm>
              <a:off x="8212744" y="647381"/>
              <a:ext cx="944354" cy="1789221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994458 w 1611977"/>
                <a:gd name="connsiteY0" fmla="*/ 3982 h 611222"/>
                <a:gd name="connsiteX1" fmla="*/ 1611977 w 1611977"/>
                <a:gd name="connsiteY1" fmla="*/ 0 h 611222"/>
                <a:gd name="connsiteX2" fmla="*/ 1595858 w 1611977"/>
                <a:gd name="connsiteY2" fmla="*/ 611222 h 611222"/>
                <a:gd name="connsiteX3" fmla="*/ 0 w 1611977"/>
                <a:gd name="connsiteY3" fmla="*/ 540907 h 611222"/>
                <a:gd name="connsiteX4" fmla="*/ 994458 w 1611977"/>
                <a:gd name="connsiteY4" fmla="*/ 3982 h 611222"/>
                <a:gd name="connsiteX0" fmla="*/ 880581 w 1498100"/>
                <a:gd name="connsiteY0" fmla="*/ 3982 h 1106229"/>
                <a:gd name="connsiteX1" fmla="*/ 1498100 w 1498100"/>
                <a:gd name="connsiteY1" fmla="*/ 0 h 1106229"/>
                <a:gd name="connsiteX2" fmla="*/ 1481981 w 1498100"/>
                <a:gd name="connsiteY2" fmla="*/ 611222 h 1106229"/>
                <a:gd name="connsiteX3" fmla="*/ 0 w 1498100"/>
                <a:gd name="connsiteY3" fmla="*/ 1106229 h 1106229"/>
                <a:gd name="connsiteX4" fmla="*/ 880581 w 1498100"/>
                <a:gd name="connsiteY4" fmla="*/ 3982 h 1106229"/>
                <a:gd name="connsiteX0" fmla="*/ 880581 w 1652648"/>
                <a:gd name="connsiteY0" fmla="*/ 223603 h 1325850"/>
                <a:gd name="connsiteX1" fmla="*/ 1652648 w 1652648"/>
                <a:gd name="connsiteY1" fmla="*/ 0 h 1325850"/>
                <a:gd name="connsiteX2" fmla="*/ 1481981 w 1652648"/>
                <a:gd name="connsiteY2" fmla="*/ 830843 h 1325850"/>
                <a:gd name="connsiteX3" fmla="*/ 0 w 1652648"/>
                <a:gd name="connsiteY3" fmla="*/ 1325850 h 1325850"/>
                <a:gd name="connsiteX4" fmla="*/ 880581 w 1652648"/>
                <a:gd name="connsiteY4" fmla="*/ 223603 h 1325850"/>
                <a:gd name="connsiteX0" fmla="*/ 880581 w 1502167"/>
                <a:gd name="connsiteY0" fmla="*/ 284609 h 1386856"/>
                <a:gd name="connsiteX1" fmla="*/ 1502167 w 1502167"/>
                <a:gd name="connsiteY1" fmla="*/ 0 h 1386856"/>
                <a:gd name="connsiteX2" fmla="*/ 1481981 w 1502167"/>
                <a:gd name="connsiteY2" fmla="*/ 891849 h 1386856"/>
                <a:gd name="connsiteX3" fmla="*/ 0 w 1502167"/>
                <a:gd name="connsiteY3" fmla="*/ 1386856 h 1386856"/>
                <a:gd name="connsiteX4" fmla="*/ 880581 w 1502167"/>
                <a:gd name="connsiteY4" fmla="*/ 284609 h 1386856"/>
                <a:gd name="connsiteX0" fmla="*/ 632491 w 1502167"/>
                <a:gd name="connsiteY0" fmla="*/ 300877 h 1386856"/>
                <a:gd name="connsiteX1" fmla="*/ 1502167 w 1502167"/>
                <a:gd name="connsiteY1" fmla="*/ 0 h 1386856"/>
                <a:gd name="connsiteX2" fmla="*/ 1481981 w 1502167"/>
                <a:gd name="connsiteY2" fmla="*/ 891849 h 1386856"/>
                <a:gd name="connsiteX3" fmla="*/ 0 w 1502167"/>
                <a:gd name="connsiteY3" fmla="*/ 1386856 h 1386856"/>
                <a:gd name="connsiteX4" fmla="*/ 632491 w 1502167"/>
                <a:gd name="connsiteY4" fmla="*/ 300877 h 1386856"/>
                <a:gd name="connsiteX0" fmla="*/ 0 w 869676"/>
                <a:gd name="connsiteY0" fmla="*/ 300877 h 1655282"/>
                <a:gd name="connsiteX1" fmla="*/ 869676 w 869676"/>
                <a:gd name="connsiteY1" fmla="*/ 0 h 1655282"/>
                <a:gd name="connsiteX2" fmla="*/ 849490 w 869676"/>
                <a:gd name="connsiteY2" fmla="*/ 891849 h 1655282"/>
                <a:gd name="connsiteX3" fmla="*/ 506286 w 869676"/>
                <a:gd name="connsiteY3" fmla="*/ 1655282 h 1655282"/>
                <a:gd name="connsiteX4" fmla="*/ 0 w 869676"/>
                <a:gd name="connsiteY4" fmla="*/ 300877 h 1655282"/>
                <a:gd name="connsiteX0" fmla="*/ 0 w 873660"/>
                <a:gd name="connsiteY0" fmla="*/ 300877 h 1655282"/>
                <a:gd name="connsiteX1" fmla="*/ 869676 w 873660"/>
                <a:gd name="connsiteY1" fmla="*/ 0 h 1655282"/>
                <a:gd name="connsiteX2" fmla="*/ 873660 w 873660"/>
                <a:gd name="connsiteY2" fmla="*/ 867679 h 1655282"/>
                <a:gd name="connsiteX3" fmla="*/ 506286 w 873660"/>
                <a:gd name="connsiteY3" fmla="*/ 1655282 h 1655282"/>
                <a:gd name="connsiteX4" fmla="*/ 0 w 873660"/>
                <a:gd name="connsiteY4" fmla="*/ 300877 h 1655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3660" h="1655282">
                  <a:moveTo>
                    <a:pt x="0" y="300877"/>
                  </a:moveTo>
                  <a:lnTo>
                    <a:pt x="869676" y="0"/>
                  </a:lnTo>
                  <a:lnTo>
                    <a:pt x="873660" y="867679"/>
                  </a:lnTo>
                  <a:lnTo>
                    <a:pt x="506286" y="1655282"/>
                  </a:lnTo>
                  <a:lnTo>
                    <a:pt x="0" y="30087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path path="circle">
                <a:fillToRect l="100000" b="100000"/>
              </a:path>
              <a:tileRect t="-100000" r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1"/>
            <p:cNvSpPr/>
            <p:nvPr userDrawn="1"/>
          </p:nvSpPr>
          <p:spPr>
            <a:xfrm>
              <a:off x="7543180" y="1973"/>
              <a:ext cx="1619322" cy="1195741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994458 w 1611977"/>
                <a:gd name="connsiteY0" fmla="*/ 3982 h 611222"/>
                <a:gd name="connsiteX1" fmla="*/ 1611977 w 1611977"/>
                <a:gd name="connsiteY1" fmla="*/ 0 h 611222"/>
                <a:gd name="connsiteX2" fmla="*/ 1595858 w 1611977"/>
                <a:gd name="connsiteY2" fmla="*/ 611222 h 611222"/>
                <a:gd name="connsiteX3" fmla="*/ 0 w 1611977"/>
                <a:gd name="connsiteY3" fmla="*/ 540907 h 611222"/>
                <a:gd name="connsiteX4" fmla="*/ 994458 w 1611977"/>
                <a:gd name="connsiteY4" fmla="*/ 3982 h 611222"/>
                <a:gd name="connsiteX0" fmla="*/ 880581 w 1498100"/>
                <a:gd name="connsiteY0" fmla="*/ 3982 h 1106229"/>
                <a:gd name="connsiteX1" fmla="*/ 1498100 w 1498100"/>
                <a:gd name="connsiteY1" fmla="*/ 0 h 1106229"/>
                <a:gd name="connsiteX2" fmla="*/ 1481981 w 1498100"/>
                <a:gd name="connsiteY2" fmla="*/ 611222 h 1106229"/>
                <a:gd name="connsiteX3" fmla="*/ 0 w 1498100"/>
                <a:gd name="connsiteY3" fmla="*/ 1106229 h 1106229"/>
                <a:gd name="connsiteX4" fmla="*/ 880581 w 1498100"/>
                <a:gd name="connsiteY4" fmla="*/ 3982 h 1106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8100" h="1106229">
                  <a:moveTo>
                    <a:pt x="880581" y="3982"/>
                  </a:moveTo>
                  <a:lnTo>
                    <a:pt x="1498100" y="0"/>
                  </a:lnTo>
                  <a:lnTo>
                    <a:pt x="1481981" y="611222"/>
                  </a:lnTo>
                  <a:lnTo>
                    <a:pt x="0" y="1106229"/>
                  </a:lnTo>
                  <a:lnTo>
                    <a:pt x="880581" y="398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81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2438" y="1688125"/>
            <a:ext cx="1699127" cy="169912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pic>
        <p:nvPicPr>
          <p:cNvPr id="21" name="Picture 20" title="White COWIlogo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4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s C">
    <p:bg>
      <p:bgPr>
        <a:solidFill>
          <a:srgbClr val="8077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>
          <a:xfrm>
            <a:off x="6205390" y="1"/>
            <a:ext cx="2938610" cy="2454026"/>
            <a:chOff x="6205390" y="8368"/>
            <a:chExt cx="2938610" cy="2454026"/>
          </a:xfrm>
        </p:grpSpPr>
        <p:sp>
          <p:nvSpPr>
            <p:cNvPr id="12" name="Isosceles Triangle 9"/>
            <p:cNvSpPr/>
            <p:nvPr userDrawn="1"/>
          </p:nvSpPr>
          <p:spPr>
            <a:xfrm>
              <a:off x="6205390" y="8644"/>
              <a:ext cx="1738875" cy="927638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934546"/>
                <a:gd name="connsiteY0" fmla="*/ 822328 h 1164981"/>
                <a:gd name="connsiteX1" fmla="*/ 534219 w 934546"/>
                <a:gd name="connsiteY1" fmla="*/ 0 h 1164981"/>
                <a:gd name="connsiteX2" fmla="*/ 934546 w 934546"/>
                <a:gd name="connsiteY2" fmla="*/ 1164981 h 1164981"/>
                <a:gd name="connsiteX3" fmla="*/ 0 w 934546"/>
                <a:gd name="connsiteY3" fmla="*/ 822328 h 1164981"/>
                <a:gd name="connsiteX0" fmla="*/ 0 w 1066219"/>
                <a:gd name="connsiteY0" fmla="*/ 785295 h 1164981"/>
                <a:gd name="connsiteX1" fmla="*/ 665892 w 1066219"/>
                <a:gd name="connsiteY1" fmla="*/ 0 h 1164981"/>
                <a:gd name="connsiteX2" fmla="*/ 1066219 w 1066219"/>
                <a:gd name="connsiteY2" fmla="*/ 1164981 h 1164981"/>
                <a:gd name="connsiteX3" fmla="*/ 0 w 1066219"/>
                <a:gd name="connsiteY3" fmla="*/ 785295 h 1164981"/>
                <a:gd name="connsiteX0" fmla="*/ 0 w 1001599"/>
                <a:gd name="connsiteY0" fmla="*/ 0 h 1167234"/>
                <a:gd name="connsiteX1" fmla="*/ 601272 w 1001599"/>
                <a:gd name="connsiteY1" fmla="*/ 2253 h 1167234"/>
                <a:gd name="connsiteX2" fmla="*/ 1001599 w 1001599"/>
                <a:gd name="connsiteY2" fmla="*/ 1167234 h 1167234"/>
                <a:gd name="connsiteX3" fmla="*/ 0 w 1001599"/>
                <a:gd name="connsiteY3" fmla="*/ 0 h 1167234"/>
                <a:gd name="connsiteX0" fmla="*/ 0 w 601272"/>
                <a:gd name="connsiteY0" fmla="*/ 0 h 840098"/>
                <a:gd name="connsiteX1" fmla="*/ 601272 w 601272"/>
                <a:gd name="connsiteY1" fmla="*/ 2253 h 840098"/>
                <a:gd name="connsiteX2" fmla="*/ 428103 w 601272"/>
                <a:gd name="connsiteY2" fmla="*/ 840098 h 840098"/>
                <a:gd name="connsiteX3" fmla="*/ 0 w 601272"/>
                <a:gd name="connsiteY3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731052"/>
                <a:gd name="connsiteX1" fmla="*/ 1597488 w 1597488"/>
                <a:gd name="connsiteY1" fmla="*/ 2253 h 731052"/>
                <a:gd name="connsiteX2" fmla="*/ 1339507 w 1597488"/>
                <a:gd name="connsiteY2" fmla="*/ 731052 h 731052"/>
                <a:gd name="connsiteX3" fmla="*/ 0 w 1597488"/>
                <a:gd name="connsiteY3" fmla="*/ 539401 h 731052"/>
                <a:gd name="connsiteX4" fmla="*/ 996216 w 1597488"/>
                <a:gd name="connsiteY4" fmla="*/ 0 h 731052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88" h="852213">
                  <a:moveTo>
                    <a:pt x="996216" y="0"/>
                  </a:moveTo>
                  <a:lnTo>
                    <a:pt x="1597488" y="2253"/>
                  </a:lnTo>
                  <a:lnTo>
                    <a:pt x="1412204" y="852213"/>
                  </a:lnTo>
                  <a:lnTo>
                    <a:pt x="0" y="539401"/>
                  </a:lnTo>
                  <a:lnTo>
                    <a:pt x="996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9"/>
            <p:cNvSpPr/>
            <p:nvPr userDrawn="1"/>
          </p:nvSpPr>
          <p:spPr>
            <a:xfrm>
              <a:off x="7736773" y="12728"/>
              <a:ext cx="733618" cy="947169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934546"/>
                <a:gd name="connsiteY0" fmla="*/ 822328 h 1164981"/>
                <a:gd name="connsiteX1" fmla="*/ 534219 w 934546"/>
                <a:gd name="connsiteY1" fmla="*/ 0 h 1164981"/>
                <a:gd name="connsiteX2" fmla="*/ 934546 w 934546"/>
                <a:gd name="connsiteY2" fmla="*/ 1164981 h 1164981"/>
                <a:gd name="connsiteX3" fmla="*/ 0 w 934546"/>
                <a:gd name="connsiteY3" fmla="*/ 822328 h 1164981"/>
                <a:gd name="connsiteX0" fmla="*/ 0 w 1066219"/>
                <a:gd name="connsiteY0" fmla="*/ 785295 h 1164981"/>
                <a:gd name="connsiteX1" fmla="*/ 665892 w 1066219"/>
                <a:gd name="connsiteY1" fmla="*/ 0 h 1164981"/>
                <a:gd name="connsiteX2" fmla="*/ 1066219 w 1066219"/>
                <a:gd name="connsiteY2" fmla="*/ 1164981 h 1164981"/>
                <a:gd name="connsiteX3" fmla="*/ 0 w 1066219"/>
                <a:gd name="connsiteY3" fmla="*/ 785295 h 1164981"/>
                <a:gd name="connsiteX0" fmla="*/ 0 w 884477"/>
                <a:gd name="connsiteY0" fmla="*/ 1786 h 1164981"/>
                <a:gd name="connsiteX1" fmla="*/ 484150 w 884477"/>
                <a:gd name="connsiteY1" fmla="*/ 0 h 1164981"/>
                <a:gd name="connsiteX2" fmla="*/ 884477 w 884477"/>
                <a:gd name="connsiteY2" fmla="*/ 1164981 h 1164981"/>
                <a:gd name="connsiteX3" fmla="*/ 0 w 884477"/>
                <a:gd name="connsiteY3" fmla="*/ 1786 h 1164981"/>
                <a:gd name="connsiteX0" fmla="*/ 177702 w 661852"/>
                <a:gd name="connsiteY0" fmla="*/ 1786 h 849962"/>
                <a:gd name="connsiteX1" fmla="*/ 661852 w 661852"/>
                <a:gd name="connsiteY1" fmla="*/ 0 h 849962"/>
                <a:gd name="connsiteX2" fmla="*/ 0 w 661852"/>
                <a:gd name="connsiteY2" fmla="*/ 849962 h 849962"/>
                <a:gd name="connsiteX3" fmla="*/ 177702 w 661852"/>
                <a:gd name="connsiteY3" fmla="*/ 1786 h 849962"/>
                <a:gd name="connsiteX0" fmla="*/ 109044 w 593194"/>
                <a:gd name="connsiteY0" fmla="*/ 1786 h 805536"/>
                <a:gd name="connsiteX1" fmla="*/ 593194 w 593194"/>
                <a:gd name="connsiteY1" fmla="*/ 0 h 805536"/>
                <a:gd name="connsiteX2" fmla="*/ 0 w 593194"/>
                <a:gd name="connsiteY2" fmla="*/ 805536 h 805536"/>
                <a:gd name="connsiteX3" fmla="*/ 109044 w 593194"/>
                <a:gd name="connsiteY3" fmla="*/ 1786 h 805536"/>
                <a:gd name="connsiteX0" fmla="*/ 189818 w 673968"/>
                <a:gd name="connsiteY0" fmla="*/ 1786 h 870156"/>
                <a:gd name="connsiteX1" fmla="*/ 673968 w 673968"/>
                <a:gd name="connsiteY1" fmla="*/ 0 h 870156"/>
                <a:gd name="connsiteX2" fmla="*/ 0 w 673968"/>
                <a:gd name="connsiteY2" fmla="*/ 870156 h 870156"/>
                <a:gd name="connsiteX3" fmla="*/ 189818 w 673968"/>
                <a:gd name="connsiteY3" fmla="*/ 1786 h 87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68" h="870156">
                  <a:moveTo>
                    <a:pt x="189818" y="1786"/>
                  </a:moveTo>
                  <a:lnTo>
                    <a:pt x="673968" y="0"/>
                  </a:lnTo>
                  <a:lnTo>
                    <a:pt x="0" y="870156"/>
                  </a:lnTo>
                  <a:lnTo>
                    <a:pt x="189818" y="178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9"/>
            <p:cNvSpPr/>
            <p:nvPr userDrawn="1"/>
          </p:nvSpPr>
          <p:spPr>
            <a:xfrm>
              <a:off x="8184816" y="677154"/>
              <a:ext cx="942153" cy="1785240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1996409"/>
                <a:gd name="connsiteY0" fmla="*/ 580292 h 1164981"/>
                <a:gd name="connsiteX1" fmla="*/ 1596082 w 1996409"/>
                <a:gd name="connsiteY1" fmla="*/ 0 h 1164981"/>
                <a:gd name="connsiteX2" fmla="*/ 1996409 w 1996409"/>
                <a:gd name="connsiteY2" fmla="*/ 1164981 h 1164981"/>
                <a:gd name="connsiteX3" fmla="*/ 0 w 1996409"/>
                <a:gd name="connsiteY3" fmla="*/ 580292 h 1164981"/>
                <a:gd name="connsiteX0" fmla="*/ 0 w 1596082"/>
                <a:gd name="connsiteY0" fmla="*/ 580292 h 2804747"/>
                <a:gd name="connsiteX1" fmla="*/ 1596082 w 1596082"/>
                <a:gd name="connsiteY1" fmla="*/ 0 h 2804747"/>
                <a:gd name="connsiteX2" fmla="*/ 765486 w 1596082"/>
                <a:gd name="connsiteY2" fmla="*/ 2804747 h 2804747"/>
                <a:gd name="connsiteX3" fmla="*/ 0 w 1596082"/>
                <a:gd name="connsiteY3" fmla="*/ 580292 h 2804747"/>
                <a:gd name="connsiteX0" fmla="*/ 191692 w 830596"/>
                <a:gd name="connsiteY0" fmla="*/ 0 h 2807997"/>
                <a:gd name="connsiteX1" fmla="*/ 830596 w 830596"/>
                <a:gd name="connsiteY1" fmla="*/ 3250 h 2807997"/>
                <a:gd name="connsiteX2" fmla="*/ 0 w 830596"/>
                <a:gd name="connsiteY2" fmla="*/ 2807997 h 2807997"/>
                <a:gd name="connsiteX3" fmla="*/ 191692 w 830596"/>
                <a:gd name="connsiteY3" fmla="*/ 0 h 2807997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0 w 1540083"/>
                <a:gd name="connsiteY2" fmla="*/ 1145530 h 1145530"/>
                <a:gd name="connsiteX3" fmla="*/ 901179 w 1540083"/>
                <a:gd name="connsiteY3" fmla="*/ 0 h 1145530"/>
                <a:gd name="connsiteX0" fmla="*/ 901179 w 1565847"/>
                <a:gd name="connsiteY0" fmla="*/ 0 h 1145530"/>
                <a:gd name="connsiteX1" fmla="*/ 1540083 w 1565847"/>
                <a:gd name="connsiteY1" fmla="*/ 3250 h 1145530"/>
                <a:gd name="connsiteX2" fmla="*/ 1522414 w 1565847"/>
                <a:gd name="connsiteY2" fmla="*/ 644923 h 1145530"/>
                <a:gd name="connsiteX3" fmla="*/ 0 w 1565847"/>
                <a:gd name="connsiteY3" fmla="*/ 1145530 h 1145530"/>
                <a:gd name="connsiteX4" fmla="*/ 901179 w 1565847"/>
                <a:gd name="connsiteY4" fmla="*/ 0 h 1145530"/>
                <a:gd name="connsiteX0" fmla="*/ 901179 w 1594111"/>
                <a:gd name="connsiteY0" fmla="*/ 0 h 1145530"/>
                <a:gd name="connsiteX1" fmla="*/ 1540083 w 1594111"/>
                <a:gd name="connsiteY1" fmla="*/ 3250 h 1145530"/>
                <a:gd name="connsiteX2" fmla="*/ 1522414 w 1594111"/>
                <a:gd name="connsiteY2" fmla="*/ 644923 h 1145530"/>
                <a:gd name="connsiteX3" fmla="*/ 0 w 1594111"/>
                <a:gd name="connsiteY3" fmla="*/ 1145530 h 1145530"/>
                <a:gd name="connsiteX4" fmla="*/ 901179 w 1594111"/>
                <a:gd name="connsiteY4" fmla="*/ 0 h 1145530"/>
                <a:gd name="connsiteX0" fmla="*/ 901179 w 1543406"/>
                <a:gd name="connsiteY0" fmla="*/ 0 h 1145530"/>
                <a:gd name="connsiteX1" fmla="*/ 1540083 w 1543406"/>
                <a:gd name="connsiteY1" fmla="*/ 3250 h 1145530"/>
                <a:gd name="connsiteX2" fmla="*/ 1522414 w 1543406"/>
                <a:gd name="connsiteY2" fmla="*/ 644923 h 1145530"/>
                <a:gd name="connsiteX3" fmla="*/ 0 w 1543406"/>
                <a:gd name="connsiteY3" fmla="*/ 1145530 h 1145530"/>
                <a:gd name="connsiteX4" fmla="*/ 901179 w 1543406"/>
                <a:gd name="connsiteY4" fmla="*/ 0 h 1145530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1522414 w 1540083"/>
                <a:gd name="connsiteY2" fmla="*/ 644923 h 1145530"/>
                <a:gd name="connsiteX3" fmla="*/ 0 w 1540083"/>
                <a:gd name="connsiteY3" fmla="*/ 1145530 h 1145530"/>
                <a:gd name="connsiteX4" fmla="*/ 901179 w 1540083"/>
                <a:gd name="connsiteY4" fmla="*/ 0 h 1145530"/>
                <a:gd name="connsiteX0" fmla="*/ 901179 w 1523819"/>
                <a:gd name="connsiteY0" fmla="*/ 252837 h 1398367"/>
                <a:gd name="connsiteX1" fmla="*/ 1523290 w 1523819"/>
                <a:gd name="connsiteY1" fmla="*/ 0 h 1398367"/>
                <a:gd name="connsiteX2" fmla="*/ 1522414 w 1523819"/>
                <a:gd name="connsiteY2" fmla="*/ 897760 h 1398367"/>
                <a:gd name="connsiteX3" fmla="*/ 0 w 1523819"/>
                <a:gd name="connsiteY3" fmla="*/ 1398367 h 1398367"/>
                <a:gd name="connsiteX4" fmla="*/ 901179 w 1523819"/>
                <a:gd name="connsiteY4" fmla="*/ 252837 h 1398367"/>
                <a:gd name="connsiteX0" fmla="*/ 624101 w 1523819"/>
                <a:gd name="connsiteY0" fmla="*/ 294818 h 1398367"/>
                <a:gd name="connsiteX1" fmla="*/ 1523290 w 1523819"/>
                <a:gd name="connsiteY1" fmla="*/ 0 h 1398367"/>
                <a:gd name="connsiteX2" fmla="*/ 1522414 w 1523819"/>
                <a:gd name="connsiteY2" fmla="*/ 897760 h 1398367"/>
                <a:gd name="connsiteX3" fmla="*/ 0 w 1523819"/>
                <a:gd name="connsiteY3" fmla="*/ 1398367 h 1398367"/>
                <a:gd name="connsiteX4" fmla="*/ 624101 w 1523819"/>
                <a:gd name="connsiteY4" fmla="*/ 294818 h 1398367"/>
                <a:gd name="connsiteX0" fmla="*/ 0 w 899718"/>
                <a:gd name="connsiteY0" fmla="*/ 294818 h 1704832"/>
                <a:gd name="connsiteX1" fmla="*/ 899189 w 899718"/>
                <a:gd name="connsiteY1" fmla="*/ 0 h 1704832"/>
                <a:gd name="connsiteX2" fmla="*/ 898313 w 899718"/>
                <a:gd name="connsiteY2" fmla="*/ 897760 h 1704832"/>
                <a:gd name="connsiteX3" fmla="*/ 530389 w 899718"/>
                <a:gd name="connsiteY3" fmla="*/ 1704832 h 1704832"/>
                <a:gd name="connsiteX4" fmla="*/ 0 w 899718"/>
                <a:gd name="connsiteY4" fmla="*/ 294818 h 170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718" h="1704832">
                  <a:moveTo>
                    <a:pt x="0" y="294818"/>
                  </a:moveTo>
                  <a:lnTo>
                    <a:pt x="899189" y="0"/>
                  </a:lnTo>
                  <a:cubicBezTo>
                    <a:pt x="894699" y="208294"/>
                    <a:pt x="902803" y="819609"/>
                    <a:pt x="898313" y="897760"/>
                  </a:cubicBezTo>
                  <a:lnTo>
                    <a:pt x="530389" y="1704832"/>
                  </a:lnTo>
                  <a:lnTo>
                    <a:pt x="0" y="2948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54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/>
            </a:p>
          </p:txBody>
        </p:sp>
        <p:sp>
          <p:nvSpPr>
            <p:cNvPr id="14" name="Isosceles Triangle 9"/>
            <p:cNvSpPr/>
            <p:nvPr userDrawn="1"/>
          </p:nvSpPr>
          <p:spPr>
            <a:xfrm>
              <a:off x="7531279" y="8368"/>
              <a:ext cx="1612721" cy="1199559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1996409"/>
                <a:gd name="connsiteY0" fmla="*/ 580292 h 1164981"/>
                <a:gd name="connsiteX1" fmla="*/ 1596082 w 1996409"/>
                <a:gd name="connsiteY1" fmla="*/ 0 h 1164981"/>
                <a:gd name="connsiteX2" fmla="*/ 1996409 w 1996409"/>
                <a:gd name="connsiteY2" fmla="*/ 1164981 h 1164981"/>
                <a:gd name="connsiteX3" fmla="*/ 0 w 1996409"/>
                <a:gd name="connsiteY3" fmla="*/ 580292 h 1164981"/>
                <a:gd name="connsiteX0" fmla="*/ 0 w 1596082"/>
                <a:gd name="connsiteY0" fmla="*/ 580292 h 2804747"/>
                <a:gd name="connsiteX1" fmla="*/ 1596082 w 1596082"/>
                <a:gd name="connsiteY1" fmla="*/ 0 h 2804747"/>
                <a:gd name="connsiteX2" fmla="*/ 765486 w 1596082"/>
                <a:gd name="connsiteY2" fmla="*/ 2804747 h 2804747"/>
                <a:gd name="connsiteX3" fmla="*/ 0 w 1596082"/>
                <a:gd name="connsiteY3" fmla="*/ 580292 h 2804747"/>
                <a:gd name="connsiteX0" fmla="*/ 191692 w 830596"/>
                <a:gd name="connsiteY0" fmla="*/ 0 h 2807997"/>
                <a:gd name="connsiteX1" fmla="*/ 830596 w 830596"/>
                <a:gd name="connsiteY1" fmla="*/ 3250 h 2807997"/>
                <a:gd name="connsiteX2" fmla="*/ 0 w 830596"/>
                <a:gd name="connsiteY2" fmla="*/ 2807997 h 2807997"/>
                <a:gd name="connsiteX3" fmla="*/ 191692 w 830596"/>
                <a:gd name="connsiteY3" fmla="*/ 0 h 2807997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0 w 1540083"/>
                <a:gd name="connsiteY2" fmla="*/ 1145530 h 1145530"/>
                <a:gd name="connsiteX3" fmla="*/ 901179 w 1540083"/>
                <a:gd name="connsiteY3" fmla="*/ 0 h 1145530"/>
                <a:gd name="connsiteX0" fmla="*/ 901179 w 1565847"/>
                <a:gd name="connsiteY0" fmla="*/ 0 h 1145530"/>
                <a:gd name="connsiteX1" fmla="*/ 1540083 w 1565847"/>
                <a:gd name="connsiteY1" fmla="*/ 3250 h 1145530"/>
                <a:gd name="connsiteX2" fmla="*/ 1522414 w 1565847"/>
                <a:gd name="connsiteY2" fmla="*/ 644923 h 1145530"/>
                <a:gd name="connsiteX3" fmla="*/ 0 w 1565847"/>
                <a:gd name="connsiteY3" fmla="*/ 1145530 h 1145530"/>
                <a:gd name="connsiteX4" fmla="*/ 901179 w 1565847"/>
                <a:gd name="connsiteY4" fmla="*/ 0 h 1145530"/>
                <a:gd name="connsiteX0" fmla="*/ 901179 w 1594111"/>
                <a:gd name="connsiteY0" fmla="*/ 0 h 1145530"/>
                <a:gd name="connsiteX1" fmla="*/ 1540083 w 1594111"/>
                <a:gd name="connsiteY1" fmla="*/ 3250 h 1145530"/>
                <a:gd name="connsiteX2" fmla="*/ 1522414 w 1594111"/>
                <a:gd name="connsiteY2" fmla="*/ 644923 h 1145530"/>
                <a:gd name="connsiteX3" fmla="*/ 0 w 1594111"/>
                <a:gd name="connsiteY3" fmla="*/ 1145530 h 1145530"/>
                <a:gd name="connsiteX4" fmla="*/ 901179 w 1594111"/>
                <a:gd name="connsiteY4" fmla="*/ 0 h 1145530"/>
                <a:gd name="connsiteX0" fmla="*/ 901179 w 1543406"/>
                <a:gd name="connsiteY0" fmla="*/ 0 h 1145530"/>
                <a:gd name="connsiteX1" fmla="*/ 1540083 w 1543406"/>
                <a:gd name="connsiteY1" fmla="*/ 3250 h 1145530"/>
                <a:gd name="connsiteX2" fmla="*/ 1522414 w 1543406"/>
                <a:gd name="connsiteY2" fmla="*/ 644923 h 1145530"/>
                <a:gd name="connsiteX3" fmla="*/ 0 w 1543406"/>
                <a:gd name="connsiteY3" fmla="*/ 1145530 h 1145530"/>
                <a:gd name="connsiteX4" fmla="*/ 901179 w 1543406"/>
                <a:gd name="connsiteY4" fmla="*/ 0 h 1145530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1522414 w 1540083"/>
                <a:gd name="connsiteY2" fmla="*/ 644923 h 1145530"/>
                <a:gd name="connsiteX3" fmla="*/ 0 w 1540083"/>
                <a:gd name="connsiteY3" fmla="*/ 1145530 h 1145530"/>
                <a:gd name="connsiteX4" fmla="*/ 901179 w 1540083"/>
                <a:gd name="connsiteY4" fmla="*/ 0 h 114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083" h="1145530">
                  <a:moveTo>
                    <a:pt x="901179" y="0"/>
                  </a:moveTo>
                  <a:lnTo>
                    <a:pt x="1540083" y="3250"/>
                  </a:lnTo>
                  <a:cubicBezTo>
                    <a:pt x="1535593" y="211544"/>
                    <a:pt x="1526904" y="566772"/>
                    <a:pt x="1522414" y="644923"/>
                  </a:cubicBezTo>
                  <a:lnTo>
                    <a:pt x="0" y="1145530"/>
                  </a:lnTo>
                  <a:lnTo>
                    <a:pt x="90117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54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/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2438" y="1688125"/>
            <a:ext cx="1699127" cy="1699127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pic>
        <p:nvPicPr>
          <p:cNvPr id="21" name="Picture 20" title="White COWIlogo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6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A">
    <p:bg>
      <p:bgPr>
        <a:solidFill>
          <a:srgbClr val="7D88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 userDrawn="1"/>
        </p:nvGrpSpPr>
        <p:grpSpPr>
          <a:xfrm>
            <a:off x="6206453" y="-2691"/>
            <a:ext cx="2941493" cy="2439862"/>
            <a:chOff x="6224953" y="1"/>
            <a:chExt cx="2941493" cy="2439862"/>
          </a:xfrm>
        </p:grpSpPr>
        <p:sp>
          <p:nvSpPr>
            <p:cNvPr id="13" name="Isosceles Triangle 13"/>
            <p:cNvSpPr/>
            <p:nvPr/>
          </p:nvSpPr>
          <p:spPr>
            <a:xfrm>
              <a:off x="6224953" y="4686"/>
              <a:ext cx="1762587" cy="925006"/>
            </a:xfrm>
            <a:custGeom>
              <a:avLst/>
              <a:gdLst>
                <a:gd name="connsiteX0" fmla="*/ 0 w 1274885"/>
                <a:gd name="connsiteY0" fmla="*/ 830486 h 830486"/>
                <a:gd name="connsiteX1" fmla="*/ 637443 w 1274885"/>
                <a:gd name="connsiteY1" fmla="*/ 0 h 830486"/>
                <a:gd name="connsiteX2" fmla="*/ 1274885 w 1274885"/>
                <a:gd name="connsiteY2" fmla="*/ 830486 h 830486"/>
                <a:gd name="connsiteX3" fmla="*/ 0 w 1274885"/>
                <a:gd name="connsiteY3" fmla="*/ 830486 h 830486"/>
                <a:gd name="connsiteX0" fmla="*/ 501161 w 1776046"/>
                <a:gd name="connsiteY0" fmla="*/ 1362420 h 1362420"/>
                <a:gd name="connsiteX1" fmla="*/ 0 w 1776046"/>
                <a:gd name="connsiteY1" fmla="*/ 0 h 1362420"/>
                <a:gd name="connsiteX2" fmla="*/ 1776046 w 1776046"/>
                <a:gd name="connsiteY2" fmla="*/ 1362420 h 1362420"/>
                <a:gd name="connsiteX3" fmla="*/ 501161 w 1776046"/>
                <a:gd name="connsiteY3" fmla="*/ 1362420 h 1362420"/>
                <a:gd name="connsiteX0" fmla="*/ 501161 w 1973873"/>
                <a:gd name="connsiteY0" fmla="*/ 1362420 h 1362420"/>
                <a:gd name="connsiteX1" fmla="*/ 0 w 1973873"/>
                <a:gd name="connsiteY1" fmla="*/ 0 h 1362420"/>
                <a:gd name="connsiteX2" fmla="*/ 1973873 w 1973873"/>
                <a:gd name="connsiteY2" fmla="*/ 518358 h 1362420"/>
                <a:gd name="connsiteX3" fmla="*/ 501161 w 1973873"/>
                <a:gd name="connsiteY3" fmla="*/ 1362420 h 1362420"/>
                <a:gd name="connsiteX0" fmla="*/ 1472711 w 1973873"/>
                <a:gd name="connsiteY0" fmla="*/ 1437154 h 1437154"/>
                <a:gd name="connsiteX1" fmla="*/ 0 w 1973873"/>
                <a:gd name="connsiteY1" fmla="*/ 0 h 1437154"/>
                <a:gd name="connsiteX2" fmla="*/ 1973873 w 1973873"/>
                <a:gd name="connsiteY2" fmla="*/ 518358 h 1437154"/>
                <a:gd name="connsiteX3" fmla="*/ 1472711 w 1973873"/>
                <a:gd name="connsiteY3" fmla="*/ 1437154 h 1437154"/>
                <a:gd name="connsiteX0" fmla="*/ 1472711 w 1978269"/>
                <a:gd name="connsiteY0" fmla="*/ 1437154 h 1437154"/>
                <a:gd name="connsiteX1" fmla="*/ 0 w 1978269"/>
                <a:gd name="connsiteY1" fmla="*/ 0 h 1437154"/>
                <a:gd name="connsiteX2" fmla="*/ 1978269 w 1978269"/>
                <a:gd name="connsiteY2" fmla="*/ 619470 h 1437154"/>
                <a:gd name="connsiteX3" fmla="*/ 1472711 w 1978269"/>
                <a:gd name="connsiteY3" fmla="*/ 1437154 h 1437154"/>
                <a:gd name="connsiteX0" fmla="*/ 1472711 w 1965081"/>
                <a:gd name="connsiteY0" fmla="*/ 1437154 h 1437154"/>
                <a:gd name="connsiteX1" fmla="*/ 0 w 1965081"/>
                <a:gd name="connsiteY1" fmla="*/ 0 h 1437154"/>
                <a:gd name="connsiteX2" fmla="*/ 1965081 w 1965081"/>
                <a:gd name="connsiteY2" fmla="*/ 513962 h 1437154"/>
                <a:gd name="connsiteX3" fmla="*/ 1472711 w 1965081"/>
                <a:gd name="connsiteY3" fmla="*/ 1437154 h 1437154"/>
                <a:gd name="connsiteX0" fmla="*/ 140301 w 632671"/>
                <a:gd name="connsiteY0" fmla="*/ 923192 h 923192"/>
                <a:gd name="connsiteX1" fmla="*/ 0 w 632671"/>
                <a:gd name="connsiteY1" fmla="*/ 739 h 923192"/>
                <a:gd name="connsiteX2" fmla="*/ 632671 w 632671"/>
                <a:gd name="connsiteY2" fmla="*/ 0 h 923192"/>
                <a:gd name="connsiteX3" fmla="*/ 140301 w 632671"/>
                <a:gd name="connsiteY3" fmla="*/ 923192 h 923192"/>
                <a:gd name="connsiteX0" fmla="*/ 447461 w 632671"/>
                <a:gd name="connsiteY0" fmla="*/ 865081 h 865081"/>
                <a:gd name="connsiteX1" fmla="*/ 0 w 632671"/>
                <a:gd name="connsiteY1" fmla="*/ 739 h 865081"/>
                <a:gd name="connsiteX2" fmla="*/ 632671 w 632671"/>
                <a:gd name="connsiteY2" fmla="*/ 0 h 865081"/>
                <a:gd name="connsiteX3" fmla="*/ 447461 w 632671"/>
                <a:gd name="connsiteY3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33349 w 1664218"/>
                <a:gd name="connsiteY0" fmla="*/ 802819 h 802819"/>
                <a:gd name="connsiteX1" fmla="*/ 0 w 1664218"/>
                <a:gd name="connsiteY1" fmla="*/ 551421 h 802819"/>
                <a:gd name="connsiteX2" fmla="*/ 1031547 w 1664218"/>
                <a:gd name="connsiteY2" fmla="*/ 739 h 802819"/>
                <a:gd name="connsiteX3" fmla="*/ 1664218 w 1664218"/>
                <a:gd name="connsiteY3" fmla="*/ 0 h 802819"/>
                <a:gd name="connsiteX4" fmla="*/ 1433349 w 1664218"/>
                <a:gd name="connsiteY4" fmla="*/ 802819 h 802819"/>
                <a:gd name="connsiteX0" fmla="*/ 1470707 w 1664218"/>
                <a:gd name="connsiteY0" fmla="*/ 873383 h 873383"/>
                <a:gd name="connsiteX1" fmla="*/ 0 w 1664218"/>
                <a:gd name="connsiteY1" fmla="*/ 551421 h 873383"/>
                <a:gd name="connsiteX2" fmla="*/ 1031547 w 1664218"/>
                <a:gd name="connsiteY2" fmla="*/ 739 h 873383"/>
                <a:gd name="connsiteX3" fmla="*/ 1664218 w 1664218"/>
                <a:gd name="connsiteY3" fmla="*/ 0 h 873383"/>
                <a:gd name="connsiteX4" fmla="*/ 1470707 w 1664218"/>
                <a:gd name="connsiteY4" fmla="*/ 873383 h 87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218" h="873383">
                  <a:moveTo>
                    <a:pt x="1470707" y="873383"/>
                  </a:moveTo>
                  <a:cubicBezTo>
                    <a:pt x="1378948" y="855997"/>
                    <a:pt x="4591" y="552203"/>
                    <a:pt x="0" y="551421"/>
                  </a:cubicBezTo>
                  <a:lnTo>
                    <a:pt x="1031547" y="739"/>
                  </a:lnTo>
                  <a:lnTo>
                    <a:pt x="1664218" y="0"/>
                  </a:lnTo>
                  <a:lnTo>
                    <a:pt x="1470707" y="87338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5C6673"/>
                </a:gs>
                <a:gs pos="0">
                  <a:srgbClr val="7D8793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2"/>
            <p:cNvSpPr/>
            <p:nvPr/>
          </p:nvSpPr>
          <p:spPr>
            <a:xfrm>
              <a:off x="7758996" y="3639"/>
              <a:ext cx="744602" cy="935201"/>
            </a:xfrm>
            <a:custGeom>
              <a:avLst/>
              <a:gdLst>
                <a:gd name="connsiteX0" fmla="*/ 0 w 923192"/>
                <a:gd name="connsiteY0" fmla="*/ 1384788 h 1384788"/>
                <a:gd name="connsiteX1" fmla="*/ 461596 w 923192"/>
                <a:gd name="connsiteY1" fmla="*/ 0 h 1384788"/>
                <a:gd name="connsiteX2" fmla="*/ 923192 w 923192"/>
                <a:gd name="connsiteY2" fmla="*/ 1384788 h 1384788"/>
                <a:gd name="connsiteX3" fmla="*/ 0 w 923192"/>
                <a:gd name="connsiteY3" fmla="*/ 1384788 h 1384788"/>
                <a:gd name="connsiteX0" fmla="*/ 0 w 1077058"/>
                <a:gd name="connsiteY0" fmla="*/ 1626576 h 1626576"/>
                <a:gd name="connsiteX1" fmla="*/ 1077058 w 1077058"/>
                <a:gd name="connsiteY1" fmla="*/ 0 h 1626576"/>
                <a:gd name="connsiteX2" fmla="*/ 923192 w 1077058"/>
                <a:gd name="connsiteY2" fmla="*/ 1626576 h 1626576"/>
                <a:gd name="connsiteX3" fmla="*/ 0 w 1077058"/>
                <a:gd name="connsiteY3" fmla="*/ 1626576 h 1626576"/>
                <a:gd name="connsiteX0" fmla="*/ 0 w 1257300"/>
                <a:gd name="connsiteY0" fmla="*/ 874834 h 1626576"/>
                <a:gd name="connsiteX1" fmla="*/ 1257300 w 1257300"/>
                <a:gd name="connsiteY1" fmla="*/ 0 h 1626576"/>
                <a:gd name="connsiteX2" fmla="*/ 1103434 w 1257300"/>
                <a:gd name="connsiteY2" fmla="*/ 1626576 h 1626576"/>
                <a:gd name="connsiteX3" fmla="*/ 0 w 1257300"/>
                <a:gd name="connsiteY3" fmla="*/ 874834 h 1626576"/>
                <a:gd name="connsiteX0" fmla="*/ 0 w 1257300"/>
                <a:gd name="connsiteY0" fmla="*/ 874834 h 2198076"/>
                <a:gd name="connsiteX1" fmla="*/ 1257300 w 1257300"/>
                <a:gd name="connsiteY1" fmla="*/ 0 h 2198076"/>
                <a:gd name="connsiteX2" fmla="*/ 281354 w 1257300"/>
                <a:gd name="connsiteY2" fmla="*/ 2198076 h 2198076"/>
                <a:gd name="connsiteX3" fmla="*/ 0 w 1257300"/>
                <a:gd name="connsiteY3" fmla="*/ 874834 h 2198076"/>
                <a:gd name="connsiteX0" fmla="*/ 0 w 1288695"/>
                <a:gd name="connsiteY0" fmla="*/ 874834 h 2198076"/>
                <a:gd name="connsiteX1" fmla="*/ 1257300 w 1288695"/>
                <a:gd name="connsiteY1" fmla="*/ 0 h 2198076"/>
                <a:gd name="connsiteX2" fmla="*/ 1261696 w 1288695"/>
                <a:gd name="connsiteY2" fmla="*/ 360484 h 2198076"/>
                <a:gd name="connsiteX3" fmla="*/ 281354 w 1288695"/>
                <a:gd name="connsiteY3" fmla="*/ 2198076 h 2198076"/>
                <a:gd name="connsiteX4" fmla="*/ 0 w 1288695"/>
                <a:gd name="connsiteY4" fmla="*/ 874834 h 2198076"/>
                <a:gd name="connsiteX0" fmla="*/ 0 w 1305185"/>
                <a:gd name="connsiteY0" fmla="*/ 874834 h 2198076"/>
                <a:gd name="connsiteX1" fmla="*/ 1257300 w 1305185"/>
                <a:gd name="connsiteY1" fmla="*/ 0 h 2198076"/>
                <a:gd name="connsiteX2" fmla="*/ 1261696 w 1305185"/>
                <a:gd name="connsiteY2" fmla="*/ 360484 h 2198076"/>
                <a:gd name="connsiteX3" fmla="*/ 281354 w 1305185"/>
                <a:gd name="connsiteY3" fmla="*/ 2198076 h 2198076"/>
                <a:gd name="connsiteX4" fmla="*/ 0 w 1305185"/>
                <a:gd name="connsiteY4" fmla="*/ 874834 h 2198076"/>
                <a:gd name="connsiteX0" fmla="*/ 0 w 1262875"/>
                <a:gd name="connsiteY0" fmla="*/ 874834 h 2198076"/>
                <a:gd name="connsiteX1" fmla="*/ 1257300 w 1262875"/>
                <a:gd name="connsiteY1" fmla="*/ 0 h 2198076"/>
                <a:gd name="connsiteX2" fmla="*/ 1261696 w 1262875"/>
                <a:gd name="connsiteY2" fmla="*/ 360484 h 2198076"/>
                <a:gd name="connsiteX3" fmla="*/ 281354 w 1262875"/>
                <a:gd name="connsiteY3" fmla="*/ 2198076 h 2198076"/>
                <a:gd name="connsiteX4" fmla="*/ 0 w 1262875"/>
                <a:gd name="connsiteY4" fmla="*/ 874834 h 2198076"/>
                <a:gd name="connsiteX0" fmla="*/ 0 w 1262875"/>
                <a:gd name="connsiteY0" fmla="*/ 874834 h 2132133"/>
                <a:gd name="connsiteX1" fmla="*/ 1257300 w 1262875"/>
                <a:gd name="connsiteY1" fmla="*/ 0 h 2132133"/>
                <a:gd name="connsiteX2" fmla="*/ 1261696 w 1262875"/>
                <a:gd name="connsiteY2" fmla="*/ 360484 h 2132133"/>
                <a:gd name="connsiteX3" fmla="*/ 391258 w 1262875"/>
                <a:gd name="connsiteY3" fmla="*/ 2132133 h 2132133"/>
                <a:gd name="connsiteX4" fmla="*/ 0 w 1262875"/>
                <a:gd name="connsiteY4" fmla="*/ 874834 h 2132133"/>
                <a:gd name="connsiteX0" fmla="*/ 0 w 1262875"/>
                <a:gd name="connsiteY0" fmla="*/ 874834 h 2193680"/>
                <a:gd name="connsiteX1" fmla="*/ 1257300 w 1262875"/>
                <a:gd name="connsiteY1" fmla="*/ 0 h 2193680"/>
                <a:gd name="connsiteX2" fmla="*/ 1261696 w 1262875"/>
                <a:gd name="connsiteY2" fmla="*/ 360484 h 2193680"/>
                <a:gd name="connsiteX3" fmla="*/ 276958 w 1262875"/>
                <a:gd name="connsiteY3" fmla="*/ 2193680 h 2193680"/>
                <a:gd name="connsiteX4" fmla="*/ 0 w 1262875"/>
                <a:gd name="connsiteY4" fmla="*/ 874834 h 2193680"/>
                <a:gd name="connsiteX0" fmla="*/ 0 w 1261696"/>
                <a:gd name="connsiteY0" fmla="*/ 874845 h 2193691"/>
                <a:gd name="connsiteX1" fmla="*/ 1257300 w 1261696"/>
                <a:gd name="connsiteY1" fmla="*/ 11 h 2193691"/>
                <a:gd name="connsiteX2" fmla="*/ 1261696 w 1261696"/>
                <a:gd name="connsiteY2" fmla="*/ 360495 h 2193691"/>
                <a:gd name="connsiteX3" fmla="*/ 276958 w 1261696"/>
                <a:gd name="connsiteY3" fmla="*/ 2193691 h 2193691"/>
                <a:gd name="connsiteX4" fmla="*/ 0 w 1261696"/>
                <a:gd name="connsiteY4" fmla="*/ 874845 h 2193691"/>
                <a:gd name="connsiteX0" fmla="*/ 0 w 1261696"/>
                <a:gd name="connsiteY0" fmla="*/ 829574 h 2148420"/>
                <a:gd name="connsiteX1" fmla="*/ 1191450 w 1261696"/>
                <a:gd name="connsiteY1" fmla="*/ 13 h 2148420"/>
                <a:gd name="connsiteX2" fmla="*/ 1261696 w 1261696"/>
                <a:gd name="connsiteY2" fmla="*/ 315224 h 2148420"/>
                <a:gd name="connsiteX3" fmla="*/ 276958 w 1261696"/>
                <a:gd name="connsiteY3" fmla="*/ 2148420 h 2148420"/>
                <a:gd name="connsiteX4" fmla="*/ 0 w 1261696"/>
                <a:gd name="connsiteY4" fmla="*/ 829574 h 2148420"/>
                <a:gd name="connsiteX0" fmla="*/ 0 w 1195846"/>
                <a:gd name="connsiteY0" fmla="*/ 829571 h 2148417"/>
                <a:gd name="connsiteX1" fmla="*/ 1191450 w 1195846"/>
                <a:gd name="connsiteY1" fmla="*/ 10 h 2148417"/>
                <a:gd name="connsiteX2" fmla="*/ 1195846 w 1195846"/>
                <a:gd name="connsiteY2" fmla="*/ 434574 h 2148417"/>
                <a:gd name="connsiteX3" fmla="*/ 276958 w 1195846"/>
                <a:gd name="connsiteY3" fmla="*/ 2148417 h 2148417"/>
                <a:gd name="connsiteX4" fmla="*/ 0 w 1195846"/>
                <a:gd name="connsiteY4" fmla="*/ 829571 h 2148417"/>
                <a:gd name="connsiteX0" fmla="*/ 0 w 1195846"/>
                <a:gd name="connsiteY0" fmla="*/ 829571 h 829571"/>
                <a:gd name="connsiteX1" fmla="*/ 1191450 w 1195846"/>
                <a:gd name="connsiteY1" fmla="*/ 10 h 829571"/>
                <a:gd name="connsiteX2" fmla="*/ 1195846 w 1195846"/>
                <a:gd name="connsiteY2" fmla="*/ 434574 h 829571"/>
                <a:gd name="connsiteX3" fmla="*/ 650530 w 1195846"/>
                <a:gd name="connsiteY3" fmla="*/ 649974 h 829571"/>
                <a:gd name="connsiteX4" fmla="*/ 0 w 1195846"/>
                <a:gd name="connsiteY4" fmla="*/ 829571 h 829571"/>
                <a:gd name="connsiteX0" fmla="*/ 0 w 1195846"/>
                <a:gd name="connsiteY0" fmla="*/ 829571 h 1301650"/>
                <a:gd name="connsiteX1" fmla="*/ 1191450 w 1195846"/>
                <a:gd name="connsiteY1" fmla="*/ 10 h 1301650"/>
                <a:gd name="connsiteX2" fmla="*/ 1195846 w 1195846"/>
                <a:gd name="connsiteY2" fmla="*/ 434574 h 1301650"/>
                <a:gd name="connsiteX3" fmla="*/ 505252 w 1195846"/>
                <a:gd name="connsiteY3" fmla="*/ 1301650 h 1301650"/>
                <a:gd name="connsiteX4" fmla="*/ 0 w 1195846"/>
                <a:gd name="connsiteY4" fmla="*/ 829571 h 1301650"/>
                <a:gd name="connsiteX0" fmla="*/ 295854 w 690594"/>
                <a:gd name="connsiteY0" fmla="*/ 605428 h 1301650"/>
                <a:gd name="connsiteX1" fmla="*/ 686198 w 690594"/>
                <a:gd name="connsiteY1" fmla="*/ 10 h 1301650"/>
                <a:gd name="connsiteX2" fmla="*/ 690594 w 690594"/>
                <a:gd name="connsiteY2" fmla="*/ 434574 h 1301650"/>
                <a:gd name="connsiteX3" fmla="*/ 0 w 690594"/>
                <a:gd name="connsiteY3" fmla="*/ 1301650 h 1301650"/>
                <a:gd name="connsiteX4" fmla="*/ 295854 w 690594"/>
                <a:gd name="connsiteY4" fmla="*/ 605428 h 1301650"/>
                <a:gd name="connsiteX0" fmla="*/ 179632 w 690594"/>
                <a:gd name="connsiteY0" fmla="*/ 439396 h 1301650"/>
                <a:gd name="connsiteX1" fmla="*/ 686198 w 690594"/>
                <a:gd name="connsiteY1" fmla="*/ 10 h 1301650"/>
                <a:gd name="connsiteX2" fmla="*/ 690594 w 690594"/>
                <a:gd name="connsiteY2" fmla="*/ 434574 h 1301650"/>
                <a:gd name="connsiteX3" fmla="*/ 0 w 690594"/>
                <a:gd name="connsiteY3" fmla="*/ 1301650 h 1301650"/>
                <a:gd name="connsiteX4" fmla="*/ 179632 w 690594"/>
                <a:gd name="connsiteY4" fmla="*/ 439396 h 1301650"/>
                <a:gd name="connsiteX0" fmla="*/ 179632 w 690594"/>
                <a:gd name="connsiteY0" fmla="*/ 4822 h 867076"/>
                <a:gd name="connsiteX1" fmla="*/ 690594 w 690594"/>
                <a:gd name="connsiteY1" fmla="*/ 0 h 867076"/>
                <a:gd name="connsiteX2" fmla="*/ 0 w 690594"/>
                <a:gd name="connsiteY2" fmla="*/ 867076 h 867076"/>
                <a:gd name="connsiteX3" fmla="*/ 179632 w 690594"/>
                <a:gd name="connsiteY3" fmla="*/ 4822 h 867076"/>
                <a:gd name="connsiteX0" fmla="*/ 204537 w 690594"/>
                <a:gd name="connsiteY0" fmla="*/ 67084 h 867076"/>
                <a:gd name="connsiteX1" fmla="*/ 690594 w 690594"/>
                <a:gd name="connsiteY1" fmla="*/ 0 h 867076"/>
                <a:gd name="connsiteX2" fmla="*/ 0 w 690594"/>
                <a:gd name="connsiteY2" fmla="*/ 867076 h 867076"/>
                <a:gd name="connsiteX3" fmla="*/ 204537 w 690594"/>
                <a:gd name="connsiteY3" fmla="*/ 67084 h 867076"/>
                <a:gd name="connsiteX0" fmla="*/ 196236 w 690594"/>
                <a:gd name="connsiteY0" fmla="*/ 0 h 883008"/>
                <a:gd name="connsiteX1" fmla="*/ 690594 w 690594"/>
                <a:gd name="connsiteY1" fmla="*/ 15932 h 883008"/>
                <a:gd name="connsiteX2" fmla="*/ 0 w 690594"/>
                <a:gd name="connsiteY2" fmla="*/ 883008 h 883008"/>
                <a:gd name="connsiteX3" fmla="*/ 196236 w 690594"/>
                <a:gd name="connsiteY3" fmla="*/ 0 h 883008"/>
                <a:gd name="connsiteX0" fmla="*/ 196236 w 703046"/>
                <a:gd name="connsiteY0" fmla="*/ 0 h 883008"/>
                <a:gd name="connsiteX1" fmla="*/ 703046 w 703046"/>
                <a:gd name="connsiteY1" fmla="*/ 3480 h 883008"/>
                <a:gd name="connsiteX2" fmla="*/ 0 w 703046"/>
                <a:gd name="connsiteY2" fmla="*/ 883008 h 883008"/>
                <a:gd name="connsiteX3" fmla="*/ 196236 w 703046"/>
                <a:gd name="connsiteY3" fmla="*/ 0 h 88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3046" h="883008">
                  <a:moveTo>
                    <a:pt x="196236" y="0"/>
                  </a:moveTo>
                  <a:lnTo>
                    <a:pt x="703046" y="3480"/>
                  </a:lnTo>
                  <a:lnTo>
                    <a:pt x="0" y="883008"/>
                  </a:lnTo>
                  <a:lnTo>
                    <a:pt x="19623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C6673"/>
                </a:gs>
                <a:gs pos="100000">
                  <a:srgbClr val="7D8793"/>
                </a:gs>
              </a:gsLst>
              <a:lin ang="135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6" name="Isosceles Triangle 11"/>
            <p:cNvSpPr/>
            <p:nvPr/>
          </p:nvSpPr>
          <p:spPr>
            <a:xfrm>
              <a:off x="8211654" y="657309"/>
              <a:ext cx="954792" cy="1782554"/>
            </a:xfrm>
            <a:custGeom>
              <a:avLst/>
              <a:gdLst>
                <a:gd name="connsiteX0" fmla="*/ 0 w 470389"/>
                <a:gd name="connsiteY0" fmla="*/ 984739 h 984739"/>
                <a:gd name="connsiteX1" fmla="*/ 235195 w 470389"/>
                <a:gd name="connsiteY1" fmla="*/ 0 h 984739"/>
                <a:gd name="connsiteX2" fmla="*/ 470389 w 470389"/>
                <a:gd name="connsiteY2" fmla="*/ 984739 h 984739"/>
                <a:gd name="connsiteX3" fmla="*/ 0 w 470389"/>
                <a:gd name="connsiteY3" fmla="*/ 984739 h 984739"/>
                <a:gd name="connsiteX0" fmla="*/ 0 w 470389"/>
                <a:gd name="connsiteY0" fmla="*/ 989135 h 989135"/>
                <a:gd name="connsiteX1" fmla="*/ 437418 w 470389"/>
                <a:gd name="connsiteY1" fmla="*/ 0 h 989135"/>
                <a:gd name="connsiteX2" fmla="*/ 470389 w 470389"/>
                <a:gd name="connsiteY2" fmla="*/ 989135 h 989135"/>
                <a:gd name="connsiteX3" fmla="*/ 0 w 470389"/>
                <a:gd name="connsiteY3" fmla="*/ 989135 h 989135"/>
                <a:gd name="connsiteX0" fmla="*/ 0 w 681404"/>
                <a:gd name="connsiteY0" fmla="*/ 593481 h 989135"/>
                <a:gd name="connsiteX1" fmla="*/ 648433 w 681404"/>
                <a:gd name="connsiteY1" fmla="*/ 0 h 989135"/>
                <a:gd name="connsiteX2" fmla="*/ 681404 w 681404"/>
                <a:gd name="connsiteY2" fmla="*/ 989135 h 989135"/>
                <a:gd name="connsiteX3" fmla="*/ 0 w 681404"/>
                <a:gd name="connsiteY3" fmla="*/ 593481 h 989135"/>
                <a:gd name="connsiteX0" fmla="*/ 0 w 1121020"/>
                <a:gd name="connsiteY0" fmla="*/ 593481 h 2373923"/>
                <a:gd name="connsiteX1" fmla="*/ 648433 w 1121020"/>
                <a:gd name="connsiteY1" fmla="*/ 0 h 2373923"/>
                <a:gd name="connsiteX2" fmla="*/ 1121020 w 1121020"/>
                <a:gd name="connsiteY2" fmla="*/ 2373923 h 2373923"/>
                <a:gd name="connsiteX3" fmla="*/ 0 w 1121020"/>
                <a:gd name="connsiteY3" fmla="*/ 593481 h 2373923"/>
                <a:gd name="connsiteX0" fmla="*/ 0 w 1134209"/>
                <a:gd name="connsiteY0" fmla="*/ 593481 h 2395904"/>
                <a:gd name="connsiteX1" fmla="*/ 648433 w 1134209"/>
                <a:gd name="connsiteY1" fmla="*/ 0 h 2395904"/>
                <a:gd name="connsiteX2" fmla="*/ 1134209 w 1134209"/>
                <a:gd name="connsiteY2" fmla="*/ 2395904 h 2395904"/>
                <a:gd name="connsiteX3" fmla="*/ 0 w 1134209"/>
                <a:gd name="connsiteY3" fmla="*/ 593481 h 2395904"/>
                <a:gd name="connsiteX0" fmla="*/ 0 w 1116625"/>
                <a:gd name="connsiteY0" fmla="*/ 426428 h 2395904"/>
                <a:gd name="connsiteX1" fmla="*/ 630849 w 1116625"/>
                <a:gd name="connsiteY1" fmla="*/ 0 h 2395904"/>
                <a:gd name="connsiteX2" fmla="*/ 1116625 w 1116625"/>
                <a:gd name="connsiteY2" fmla="*/ 2395904 h 2395904"/>
                <a:gd name="connsiteX3" fmla="*/ 0 w 1116625"/>
                <a:gd name="connsiteY3" fmla="*/ 426428 h 2395904"/>
                <a:gd name="connsiteX0" fmla="*/ 0 w 1138605"/>
                <a:gd name="connsiteY0" fmla="*/ 602274 h 2395904"/>
                <a:gd name="connsiteX1" fmla="*/ 652829 w 1138605"/>
                <a:gd name="connsiteY1" fmla="*/ 0 h 2395904"/>
                <a:gd name="connsiteX2" fmla="*/ 1138605 w 1138605"/>
                <a:gd name="connsiteY2" fmla="*/ 2395904 h 2395904"/>
                <a:gd name="connsiteX3" fmla="*/ 0 w 1138605"/>
                <a:gd name="connsiteY3" fmla="*/ 602274 h 2395904"/>
                <a:gd name="connsiteX0" fmla="*/ 0 w 1370241"/>
                <a:gd name="connsiteY0" fmla="*/ 299042 h 2395904"/>
                <a:gd name="connsiteX1" fmla="*/ 884465 w 1370241"/>
                <a:gd name="connsiteY1" fmla="*/ 0 h 2395904"/>
                <a:gd name="connsiteX2" fmla="*/ 1370241 w 1370241"/>
                <a:gd name="connsiteY2" fmla="*/ 2395904 h 2395904"/>
                <a:gd name="connsiteX3" fmla="*/ 0 w 1370241"/>
                <a:gd name="connsiteY3" fmla="*/ 299042 h 2395904"/>
                <a:gd name="connsiteX0" fmla="*/ 0 w 884465"/>
                <a:gd name="connsiteY0" fmla="*/ 299042 h 947129"/>
                <a:gd name="connsiteX1" fmla="*/ 884465 w 884465"/>
                <a:gd name="connsiteY1" fmla="*/ 0 h 947129"/>
                <a:gd name="connsiteX2" fmla="*/ 662700 w 884465"/>
                <a:gd name="connsiteY2" fmla="*/ 947129 h 947129"/>
                <a:gd name="connsiteX3" fmla="*/ 0 w 884465"/>
                <a:gd name="connsiteY3" fmla="*/ 299042 h 947129"/>
                <a:gd name="connsiteX0" fmla="*/ 0 w 884465"/>
                <a:gd name="connsiteY0" fmla="*/ 299042 h 897320"/>
                <a:gd name="connsiteX1" fmla="*/ 884465 w 884465"/>
                <a:gd name="connsiteY1" fmla="*/ 0 h 897320"/>
                <a:gd name="connsiteX2" fmla="*/ 874391 w 884465"/>
                <a:gd name="connsiteY2" fmla="*/ 897320 h 897320"/>
                <a:gd name="connsiteX3" fmla="*/ 0 w 884465"/>
                <a:gd name="connsiteY3" fmla="*/ 299042 h 897320"/>
                <a:gd name="connsiteX0" fmla="*/ 0 w 884465"/>
                <a:gd name="connsiteY0" fmla="*/ 299042 h 1664187"/>
                <a:gd name="connsiteX1" fmla="*/ 884465 w 884465"/>
                <a:gd name="connsiteY1" fmla="*/ 0 h 1664187"/>
                <a:gd name="connsiteX2" fmla="*/ 874391 w 884465"/>
                <a:gd name="connsiteY2" fmla="*/ 897320 h 1664187"/>
                <a:gd name="connsiteX3" fmla="*/ 508588 w 884465"/>
                <a:gd name="connsiteY3" fmla="*/ 1658168 h 1664187"/>
                <a:gd name="connsiteX4" fmla="*/ 0 w 884465"/>
                <a:gd name="connsiteY4" fmla="*/ 299042 h 1664187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529493"/>
                <a:gd name="connsiteX1" fmla="*/ 884465 w 884465"/>
                <a:gd name="connsiteY1" fmla="*/ 0 h 1529493"/>
                <a:gd name="connsiteX2" fmla="*/ 874391 w 884465"/>
                <a:gd name="connsiteY2" fmla="*/ 897320 h 1529493"/>
                <a:gd name="connsiteX3" fmla="*/ 479532 w 884465"/>
                <a:gd name="connsiteY3" fmla="*/ 1529493 h 1529493"/>
                <a:gd name="connsiteX4" fmla="*/ 0 w 884465"/>
                <a:gd name="connsiteY4" fmla="*/ 299042 h 1529493"/>
                <a:gd name="connsiteX0" fmla="*/ 0 w 884465"/>
                <a:gd name="connsiteY0" fmla="*/ 299042 h 1683073"/>
                <a:gd name="connsiteX1" fmla="*/ 884465 w 884465"/>
                <a:gd name="connsiteY1" fmla="*/ 0 h 1683073"/>
                <a:gd name="connsiteX2" fmla="*/ 874391 w 884465"/>
                <a:gd name="connsiteY2" fmla="*/ 897320 h 1683073"/>
                <a:gd name="connsiteX3" fmla="*/ 516890 w 884465"/>
                <a:gd name="connsiteY3" fmla="*/ 1683073 h 1683073"/>
                <a:gd name="connsiteX4" fmla="*/ 0 w 884465"/>
                <a:gd name="connsiteY4" fmla="*/ 299042 h 1683073"/>
                <a:gd name="connsiteX0" fmla="*/ 0 w 901232"/>
                <a:gd name="connsiteY0" fmla="*/ 299042 h 1683073"/>
                <a:gd name="connsiteX1" fmla="*/ 884465 w 901232"/>
                <a:gd name="connsiteY1" fmla="*/ 0 h 1683073"/>
                <a:gd name="connsiteX2" fmla="*/ 900899 w 901232"/>
                <a:gd name="connsiteY2" fmla="*/ 870813 h 1683073"/>
                <a:gd name="connsiteX3" fmla="*/ 516890 w 901232"/>
                <a:gd name="connsiteY3" fmla="*/ 1683073 h 1683073"/>
                <a:gd name="connsiteX4" fmla="*/ 0 w 901232"/>
                <a:gd name="connsiteY4" fmla="*/ 299042 h 1683073"/>
                <a:gd name="connsiteX0" fmla="*/ 0 w 901507"/>
                <a:gd name="connsiteY0" fmla="*/ 299042 h 1683073"/>
                <a:gd name="connsiteX1" fmla="*/ 895825 w 901507"/>
                <a:gd name="connsiteY1" fmla="*/ 0 h 1683073"/>
                <a:gd name="connsiteX2" fmla="*/ 900899 w 901507"/>
                <a:gd name="connsiteY2" fmla="*/ 870813 h 1683073"/>
                <a:gd name="connsiteX3" fmla="*/ 516890 w 901507"/>
                <a:gd name="connsiteY3" fmla="*/ 1683073 h 1683073"/>
                <a:gd name="connsiteX4" fmla="*/ 0 w 901507"/>
                <a:gd name="connsiteY4" fmla="*/ 299042 h 168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507" h="1683073">
                  <a:moveTo>
                    <a:pt x="0" y="299042"/>
                  </a:moveTo>
                  <a:lnTo>
                    <a:pt x="895825" y="0"/>
                  </a:lnTo>
                  <a:cubicBezTo>
                    <a:pt x="892467" y="299107"/>
                    <a:pt x="904257" y="571706"/>
                    <a:pt x="900899" y="870813"/>
                  </a:cubicBezTo>
                  <a:cubicBezTo>
                    <a:pt x="895187" y="876765"/>
                    <a:pt x="696936" y="1282795"/>
                    <a:pt x="516890" y="1683073"/>
                  </a:cubicBezTo>
                  <a:lnTo>
                    <a:pt x="0" y="29904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C6673"/>
                </a:gs>
                <a:gs pos="100000">
                  <a:srgbClr val="7D8793"/>
                </a:gs>
              </a:gsLst>
              <a:lin ang="162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4" name="Isosceles Triangle 9"/>
            <p:cNvSpPr/>
            <p:nvPr/>
          </p:nvSpPr>
          <p:spPr>
            <a:xfrm>
              <a:off x="7543800" y="1"/>
              <a:ext cx="1618702" cy="1195754"/>
            </a:xfrm>
            <a:custGeom>
              <a:avLst/>
              <a:gdLst>
                <a:gd name="connsiteX0" fmla="*/ 0 w 1534258"/>
                <a:gd name="connsiteY0" fmla="*/ 1494692 h 1494692"/>
                <a:gd name="connsiteX1" fmla="*/ 767129 w 1534258"/>
                <a:gd name="connsiteY1" fmla="*/ 0 h 1494692"/>
                <a:gd name="connsiteX2" fmla="*/ 1534258 w 1534258"/>
                <a:gd name="connsiteY2" fmla="*/ 1494692 h 1494692"/>
                <a:gd name="connsiteX3" fmla="*/ 0 w 1534258"/>
                <a:gd name="connsiteY3" fmla="*/ 1494692 h 1494692"/>
                <a:gd name="connsiteX0" fmla="*/ 0 w 1558436"/>
                <a:gd name="connsiteY0" fmla="*/ 1507881 h 1507881"/>
                <a:gd name="connsiteX1" fmla="*/ 1558436 w 1558436"/>
                <a:gd name="connsiteY1" fmla="*/ 0 h 1507881"/>
                <a:gd name="connsiteX2" fmla="*/ 1534258 w 1558436"/>
                <a:gd name="connsiteY2" fmla="*/ 1507881 h 1507881"/>
                <a:gd name="connsiteX3" fmla="*/ 0 w 1558436"/>
                <a:gd name="connsiteY3" fmla="*/ 1507881 h 1507881"/>
                <a:gd name="connsiteX0" fmla="*/ 0 w 2705832"/>
                <a:gd name="connsiteY0" fmla="*/ 751742 h 1507881"/>
                <a:gd name="connsiteX1" fmla="*/ 2705832 w 2705832"/>
                <a:gd name="connsiteY1" fmla="*/ 0 h 1507881"/>
                <a:gd name="connsiteX2" fmla="*/ 2681654 w 2705832"/>
                <a:gd name="connsiteY2" fmla="*/ 1507881 h 1507881"/>
                <a:gd name="connsiteX3" fmla="*/ 0 w 2705832"/>
                <a:gd name="connsiteY3" fmla="*/ 751742 h 1507881"/>
                <a:gd name="connsiteX0" fmla="*/ 0 w 2705832"/>
                <a:gd name="connsiteY0" fmla="*/ 751742 h 1600201"/>
                <a:gd name="connsiteX1" fmla="*/ 2705832 w 2705832"/>
                <a:gd name="connsiteY1" fmla="*/ 0 h 1600201"/>
                <a:gd name="connsiteX2" fmla="*/ 936381 w 2705832"/>
                <a:gd name="connsiteY2" fmla="*/ 1600201 h 1600201"/>
                <a:gd name="connsiteX3" fmla="*/ 0 w 2705832"/>
                <a:gd name="connsiteY3" fmla="*/ 751742 h 1600201"/>
                <a:gd name="connsiteX0" fmla="*/ 0 w 2705832"/>
                <a:gd name="connsiteY0" fmla="*/ 751742 h 1481504"/>
                <a:gd name="connsiteX1" fmla="*/ 2705832 w 2705832"/>
                <a:gd name="connsiteY1" fmla="*/ 0 h 1481504"/>
                <a:gd name="connsiteX2" fmla="*/ 844062 w 2705832"/>
                <a:gd name="connsiteY2" fmla="*/ 1481504 h 1481504"/>
                <a:gd name="connsiteX3" fmla="*/ 0 w 2705832"/>
                <a:gd name="connsiteY3" fmla="*/ 751742 h 1481504"/>
                <a:gd name="connsiteX0" fmla="*/ 0 w 2705832"/>
                <a:gd name="connsiteY0" fmla="*/ 751742 h 1604597"/>
                <a:gd name="connsiteX1" fmla="*/ 2705832 w 2705832"/>
                <a:gd name="connsiteY1" fmla="*/ 0 h 1604597"/>
                <a:gd name="connsiteX2" fmla="*/ 949569 w 2705832"/>
                <a:gd name="connsiteY2" fmla="*/ 1604597 h 1604597"/>
                <a:gd name="connsiteX3" fmla="*/ 0 w 2705832"/>
                <a:gd name="connsiteY3" fmla="*/ 751742 h 1604597"/>
                <a:gd name="connsiteX0" fmla="*/ 0 w 2626701"/>
                <a:gd name="connsiteY0" fmla="*/ 813289 h 1666144"/>
                <a:gd name="connsiteX1" fmla="*/ 2626701 w 2626701"/>
                <a:gd name="connsiteY1" fmla="*/ 0 h 1666144"/>
                <a:gd name="connsiteX2" fmla="*/ 949569 w 2626701"/>
                <a:gd name="connsiteY2" fmla="*/ 1666144 h 1666144"/>
                <a:gd name="connsiteX3" fmla="*/ 0 w 2626701"/>
                <a:gd name="connsiteY3" fmla="*/ 813289 h 1666144"/>
                <a:gd name="connsiteX0" fmla="*/ 0 w 2688247"/>
                <a:gd name="connsiteY0" fmla="*/ 734158 h 1587013"/>
                <a:gd name="connsiteX1" fmla="*/ 2688247 w 2688247"/>
                <a:gd name="connsiteY1" fmla="*/ 0 h 1587013"/>
                <a:gd name="connsiteX2" fmla="*/ 949569 w 2688247"/>
                <a:gd name="connsiteY2" fmla="*/ 1587013 h 1587013"/>
                <a:gd name="connsiteX3" fmla="*/ 0 w 2688247"/>
                <a:gd name="connsiteY3" fmla="*/ 734158 h 1587013"/>
                <a:gd name="connsiteX0" fmla="*/ 0 w 2695217"/>
                <a:gd name="connsiteY0" fmla="*/ 734158 h 812381"/>
                <a:gd name="connsiteX1" fmla="*/ 2688247 w 2695217"/>
                <a:gd name="connsiteY1" fmla="*/ 0 h 812381"/>
                <a:gd name="connsiteX2" fmla="*/ 2695217 w 2695217"/>
                <a:gd name="connsiteY2" fmla="*/ 812381 h 812381"/>
                <a:gd name="connsiteX3" fmla="*/ 0 w 2695217"/>
                <a:gd name="connsiteY3" fmla="*/ 734158 h 812381"/>
                <a:gd name="connsiteX0" fmla="*/ 0 w 813190"/>
                <a:gd name="connsiteY0" fmla="*/ 0 h 814669"/>
                <a:gd name="connsiteX1" fmla="*/ 806220 w 813190"/>
                <a:gd name="connsiteY1" fmla="*/ 2288 h 814669"/>
                <a:gd name="connsiteX2" fmla="*/ 813190 w 813190"/>
                <a:gd name="connsiteY2" fmla="*/ 814669 h 814669"/>
                <a:gd name="connsiteX3" fmla="*/ 0 w 813190"/>
                <a:gd name="connsiteY3" fmla="*/ 0 h 814669"/>
                <a:gd name="connsiteX0" fmla="*/ 1186049 w 1999239"/>
                <a:gd name="connsiteY0" fmla="*/ 0 h 1499280"/>
                <a:gd name="connsiteX1" fmla="*/ 1992269 w 1999239"/>
                <a:gd name="connsiteY1" fmla="*/ 2288 h 1499280"/>
                <a:gd name="connsiteX2" fmla="*/ 1999239 w 1999239"/>
                <a:gd name="connsiteY2" fmla="*/ 814669 h 1499280"/>
                <a:gd name="connsiteX3" fmla="*/ 0 w 1999239"/>
                <a:gd name="connsiteY3" fmla="*/ 1486089 h 1499280"/>
                <a:gd name="connsiteX4" fmla="*/ 1186049 w 1999239"/>
                <a:gd name="connsiteY4" fmla="*/ 0 h 1499280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817704 w 1999239"/>
                <a:gd name="connsiteY1" fmla="*/ 29564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2014281"/>
                <a:gd name="connsiteY0" fmla="*/ 0 h 1486089"/>
                <a:gd name="connsiteX1" fmla="*/ 2014089 w 2014281"/>
                <a:gd name="connsiteY1" fmla="*/ 7743 h 1486089"/>
                <a:gd name="connsiteX2" fmla="*/ 1999239 w 2014281"/>
                <a:gd name="connsiteY2" fmla="*/ 814669 h 1486089"/>
                <a:gd name="connsiteX3" fmla="*/ 0 w 2014281"/>
                <a:gd name="connsiteY3" fmla="*/ 1486089 h 1486089"/>
                <a:gd name="connsiteX4" fmla="*/ 1186049 w 2014281"/>
                <a:gd name="connsiteY4" fmla="*/ 0 h 1486089"/>
                <a:gd name="connsiteX0" fmla="*/ 1186049 w 2014089"/>
                <a:gd name="connsiteY0" fmla="*/ 0 h 1486089"/>
                <a:gd name="connsiteX1" fmla="*/ 2014089 w 2014089"/>
                <a:gd name="connsiteY1" fmla="*/ 7743 h 1486089"/>
                <a:gd name="connsiteX2" fmla="*/ 1999239 w 2014089"/>
                <a:gd name="connsiteY2" fmla="*/ 814669 h 1486089"/>
                <a:gd name="connsiteX3" fmla="*/ 0 w 2014089"/>
                <a:gd name="connsiteY3" fmla="*/ 1486089 h 1486089"/>
                <a:gd name="connsiteX4" fmla="*/ 1186049 w 2014089"/>
                <a:gd name="connsiteY4" fmla="*/ 0 h 1486089"/>
                <a:gd name="connsiteX0" fmla="*/ 1186049 w 1999239"/>
                <a:gd name="connsiteY0" fmla="*/ 0 h 1486089"/>
                <a:gd name="connsiteX1" fmla="*/ 1795883 w 1999239"/>
                <a:gd name="connsiteY1" fmla="*/ 198673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99239 w 2008634"/>
                <a:gd name="connsiteY2" fmla="*/ 814669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890136 w 2008634"/>
                <a:gd name="connsiteY2" fmla="*/ 814669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91504 w 2014089"/>
                <a:gd name="connsiteY0" fmla="*/ 0 h 1382441"/>
                <a:gd name="connsiteX1" fmla="*/ 2014089 w 2014089"/>
                <a:gd name="connsiteY1" fmla="*/ 2288 h 1382441"/>
                <a:gd name="connsiteX2" fmla="*/ 1993784 w 2014089"/>
                <a:gd name="connsiteY2" fmla="*/ 831034 h 1382441"/>
                <a:gd name="connsiteX3" fmla="*/ 0 w 2014089"/>
                <a:gd name="connsiteY3" fmla="*/ 1382441 h 1382441"/>
                <a:gd name="connsiteX4" fmla="*/ 1191504 w 2014089"/>
                <a:gd name="connsiteY4" fmla="*/ 0 h 1382441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66142 w 2008634"/>
                <a:gd name="connsiteY0" fmla="*/ 12672 h 1483831"/>
                <a:gd name="connsiteX1" fmla="*/ 2008634 w 2008634"/>
                <a:gd name="connsiteY1" fmla="*/ 30 h 1483831"/>
                <a:gd name="connsiteX2" fmla="*/ 1988329 w 2008634"/>
                <a:gd name="connsiteY2" fmla="*/ 828776 h 1483831"/>
                <a:gd name="connsiteX3" fmla="*/ 0 w 2008634"/>
                <a:gd name="connsiteY3" fmla="*/ 1483831 h 1483831"/>
                <a:gd name="connsiteX4" fmla="*/ 1166142 w 2008634"/>
                <a:gd name="connsiteY4" fmla="*/ 12672 h 1483831"/>
                <a:gd name="connsiteX0" fmla="*/ 1172052 w 2008634"/>
                <a:gd name="connsiteY0" fmla="*/ 3777 h 1483801"/>
                <a:gd name="connsiteX1" fmla="*/ 2008634 w 2008634"/>
                <a:gd name="connsiteY1" fmla="*/ 0 h 1483801"/>
                <a:gd name="connsiteX2" fmla="*/ 1988329 w 2008634"/>
                <a:gd name="connsiteY2" fmla="*/ 828746 h 1483801"/>
                <a:gd name="connsiteX3" fmla="*/ 0 w 2008634"/>
                <a:gd name="connsiteY3" fmla="*/ 1483801 h 1483801"/>
                <a:gd name="connsiteX4" fmla="*/ 1172052 w 2008634"/>
                <a:gd name="connsiteY4" fmla="*/ 3777 h 148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8634" h="1483801">
                  <a:moveTo>
                    <a:pt x="1172052" y="3777"/>
                  </a:moveTo>
                  <a:lnTo>
                    <a:pt x="2008634" y="0"/>
                  </a:lnTo>
                  <a:cubicBezTo>
                    <a:pt x="2005502" y="128960"/>
                    <a:pt x="2007826" y="574318"/>
                    <a:pt x="1988329" y="828746"/>
                  </a:cubicBezTo>
                  <a:cubicBezTo>
                    <a:pt x="1807424" y="879806"/>
                    <a:pt x="355467" y="1367279"/>
                    <a:pt x="0" y="1483801"/>
                  </a:cubicBezTo>
                  <a:lnTo>
                    <a:pt x="1172052" y="3777"/>
                  </a:lnTo>
                  <a:close/>
                </a:path>
              </a:pathLst>
            </a:custGeom>
            <a:gradFill>
              <a:gsLst>
                <a:gs pos="0">
                  <a:srgbClr val="7D8793"/>
                </a:gs>
                <a:gs pos="100000">
                  <a:srgbClr val="5C6673"/>
                </a:gs>
              </a:gsLst>
              <a:lin ang="81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/>
          <p:cNvSpPr txBox="1"/>
          <p:nvPr userDrawn="1"/>
        </p:nvSpPr>
        <p:spPr>
          <a:xfrm>
            <a:off x="2295026" y="2084751"/>
            <a:ext cx="4553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200" cap="all" baseline="0">
                <a:solidFill>
                  <a:srgbClr val="FFFFFF"/>
                </a:solidFill>
                <a:latin typeface="+mj-lt"/>
                <a:cs typeface="Arial" pitchFamily="34" charset="0"/>
              </a:rPr>
              <a:t>Thank You!</a:t>
            </a:r>
            <a:endParaRPr lang="da-DK" sz="3200" cap="all" baseline="0" dirty="0">
              <a:solidFill>
                <a:srgbClr val="FFFFFF"/>
              </a:solidFill>
              <a:latin typeface="+mj-lt"/>
              <a:cs typeface="Arial" pitchFamily="34" charset="0"/>
            </a:endParaRP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pic>
        <p:nvPicPr>
          <p:cNvPr id="20" name="Picture 19" title="White COWI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5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B">
    <p:bg>
      <p:bgPr>
        <a:solidFill>
          <a:srgbClr val="F04E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>
          <a:xfrm>
            <a:off x="6197662" y="1974"/>
            <a:ext cx="2946338" cy="2436590"/>
            <a:chOff x="6216164" y="12"/>
            <a:chExt cx="2946338" cy="2436590"/>
          </a:xfrm>
        </p:grpSpPr>
        <p:sp>
          <p:nvSpPr>
            <p:cNvPr id="12" name="Isosceles Triangle 11"/>
            <p:cNvSpPr/>
            <p:nvPr userDrawn="1"/>
          </p:nvSpPr>
          <p:spPr>
            <a:xfrm>
              <a:off x="6216164" y="12"/>
              <a:ext cx="1742414" cy="928845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1977" h="859312">
                  <a:moveTo>
                    <a:pt x="994458" y="3982"/>
                  </a:moveTo>
                  <a:lnTo>
                    <a:pt x="1611977" y="0"/>
                  </a:lnTo>
                  <a:lnTo>
                    <a:pt x="1429109" y="859312"/>
                  </a:lnTo>
                  <a:lnTo>
                    <a:pt x="0" y="540907"/>
                  </a:lnTo>
                  <a:lnTo>
                    <a:pt x="994458" y="398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11"/>
            <p:cNvSpPr/>
            <p:nvPr userDrawn="1"/>
          </p:nvSpPr>
          <p:spPr>
            <a:xfrm>
              <a:off x="7759112" y="1881"/>
              <a:ext cx="744486" cy="936462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1108335 w 1611977"/>
                <a:gd name="connsiteY0" fmla="*/ 138195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1108335 w 1611977"/>
                <a:gd name="connsiteY4" fmla="*/ 138195 h 859312"/>
                <a:gd name="connsiteX0" fmla="*/ 1112403 w 1611977"/>
                <a:gd name="connsiteY0" fmla="*/ 0 h 859397"/>
                <a:gd name="connsiteX1" fmla="*/ 1611977 w 1611977"/>
                <a:gd name="connsiteY1" fmla="*/ 85 h 859397"/>
                <a:gd name="connsiteX2" fmla="*/ 1429109 w 1611977"/>
                <a:gd name="connsiteY2" fmla="*/ 859397 h 859397"/>
                <a:gd name="connsiteX3" fmla="*/ 0 w 1611977"/>
                <a:gd name="connsiteY3" fmla="*/ 540992 h 859397"/>
                <a:gd name="connsiteX4" fmla="*/ 1112403 w 1611977"/>
                <a:gd name="connsiteY4" fmla="*/ 0 h 859397"/>
                <a:gd name="connsiteX0" fmla="*/ 185114 w 684688"/>
                <a:gd name="connsiteY0" fmla="*/ 0 h 859397"/>
                <a:gd name="connsiteX1" fmla="*/ 684688 w 684688"/>
                <a:gd name="connsiteY1" fmla="*/ 85 h 859397"/>
                <a:gd name="connsiteX2" fmla="*/ 501820 w 684688"/>
                <a:gd name="connsiteY2" fmla="*/ 859397 h 859397"/>
                <a:gd name="connsiteX3" fmla="*/ 0 w 684688"/>
                <a:gd name="connsiteY3" fmla="*/ 850089 h 859397"/>
                <a:gd name="connsiteX4" fmla="*/ 185114 w 684688"/>
                <a:gd name="connsiteY4" fmla="*/ 0 h 859397"/>
                <a:gd name="connsiteX0" fmla="*/ 185114 w 684688"/>
                <a:gd name="connsiteY0" fmla="*/ 0 h 850089"/>
                <a:gd name="connsiteX1" fmla="*/ 684688 w 684688"/>
                <a:gd name="connsiteY1" fmla="*/ 85 h 850089"/>
                <a:gd name="connsiteX2" fmla="*/ 0 w 684688"/>
                <a:gd name="connsiteY2" fmla="*/ 850089 h 850089"/>
                <a:gd name="connsiteX3" fmla="*/ 185114 w 684688"/>
                <a:gd name="connsiteY3" fmla="*/ 0 h 850089"/>
                <a:gd name="connsiteX0" fmla="*/ 172912 w 684688"/>
                <a:gd name="connsiteY0" fmla="*/ 0 h 850089"/>
                <a:gd name="connsiteX1" fmla="*/ 684688 w 684688"/>
                <a:gd name="connsiteY1" fmla="*/ 85 h 850089"/>
                <a:gd name="connsiteX2" fmla="*/ 0 w 684688"/>
                <a:gd name="connsiteY2" fmla="*/ 850089 h 850089"/>
                <a:gd name="connsiteX3" fmla="*/ 172912 w 684688"/>
                <a:gd name="connsiteY3" fmla="*/ 0 h 850089"/>
                <a:gd name="connsiteX0" fmla="*/ 136308 w 648084"/>
                <a:gd name="connsiteY0" fmla="*/ 0 h 870425"/>
                <a:gd name="connsiteX1" fmla="*/ 648084 w 648084"/>
                <a:gd name="connsiteY1" fmla="*/ 85 h 870425"/>
                <a:gd name="connsiteX2" fmla="*/ 0 w 648084"/>
                <a:gd name="connsiteY2" fmla="*/ 870425 h 870425"/>
                <a:gd name="connsiteX3" fmla="*/ 136308 w 648084"/>
                <a:gd name="connsiteY3" fmla="*/ 0 h 870425"/>
                <a:gd name="connsiteX0" fmla="*/ 176978 w 688754"/>
                <a:gd name="connsiteY0" fmla="*/ 0 h 866358"/>
                <a:gd name="connsiteX1" fmla="*/ 688754 w 688754"/>
                <a:gd name="connsiteY1" fmla="*/ 85 h 866358"/>
                <a:gd name="connsiteX2" fmla="*/ 0 w 688754"/>
                <a:gd name="connsiteY2" fmla="*/ 866358 h 866358"/>
                <a:gd name="connsiteX3" fmla="*/ 176978 w 688754"/>
                <a:gd name="connsiteY3" fmla="*/ 0 h 866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8754" h="866358">
                  <a:moveTo>
                    <a:pt x="176978" y="0"/>
                  </a:moveTo>
                  <a:lnTo>
                    <a:pt x="688754" y="85"/>
                  </a:lnTo>
                  <a:lnTo>
                    <a:pt x="0" y="866358"/>
                  </a:lnTo>
                  <a:lnTo>
                    <a:pt x="17697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1"/>
            <p:cNvSpPr/>
            <p:nvPr userDrawn="1"/>
          </p:nvSpPr>
          <p:spPr>
            <a:xfrm>
              <a:off x="8212744" y="647381"/>
              <a:ext cx="944354" cy="1789221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994458 w 1611977"/>
                <a:gd name="connsiteY0" fmla="*/ 3982 h 611222"/>
                <a:gd name="connsiteX1" fmla="*/ 1611977 w 1611977"/>
                <a:gd name="connsiteY1" fmla="*/ 0 h 611222"/>
                <a:gd name="connsiteX2" fmla="*/ 1595858 w 1611977"/>
                <a:gd name="connsiteY2" fmla="*/ 611222 h 611222"/>
                <a:gd name="connsiteX3" fmla="*/ 0 w 1611977"/>
                <a:gd name="connsiteY3" fmla="*/ 540907 h 611222"/>
                <a:gd name="connsiteX4" fmla="*/ 994458 w 1611977"/>
                <a:gd name="connsiteY4" fmla="*/ 3982 h 611222"/>
                <a:gd name="connsiteX0" fmla="*/ 880581 w 1498100"/>
                <a:gd name="connsiteY0" fmla="*/ 3982 h 1106229"/>
                <a:gd name="connsiteX1" fmla="*/ 1498100 w 1498100"/>
                <a:gd name="connsiteY1" fmla="*/ 0 h 1106229"/>
                <a:gd name="connsiteX2" fmla="*/ 1481981 w 1498100"/>
                <a:gd name="connsiteY2" fmla="*/ 611222 h 1106229"/>
                <a:gd name="connsiteX3" fmla="*/ 0 w 1498100"/>
                <a:gd name="connsiteY3" fmla="*/ 1106229 h 1106229"/>
                <a:gd name="connsiteX4" fmla="*/ 880581 w 1498100"/>
                <a:gd name="connsiteY4" fmla="*/ 3982 h 1106229"/>
                <a:gd name="connsiteX0" fmla="*/ 880581 w 1652648"/>
                <a:gd name="connsiteY0" fmla="*/ 223603 h 1325850"/>
                <a:gd name="connsiteX1" fmla="*/ 1652648 w 1652648"/>
                <a:gd name="connsiteY1" fmla="*/ 0 h 1325850"/>
                <a:gd name="connsiteX2" fmla="*/ 1481981 w 1652648"/>
                <a:gd name="connsiteY2" fmla="*/ 830843 h 1325850"/>
                <a:gd name="connsiteX3" fmla="*/ 0 w 1652648"/>
                <a:gd name="connsiteY3" fmla="*/ 1325850 h 1325850"/>
                <a:gd name="connsiteX4" fmla="*/ 880581 w 1652648"/>
                <a:gd name="connsiteY4" fmla="*/ 223603 h 1325850"/>
                <a:gd name="connsiteX0" fmla="*/ 880581 w 1502167"/>
                <a:gd name="connsiteY0" fmla="*/ 284609 h 1386856"/>
                <a:gd name="connsiteX1" fmla="*/ 1502167 w 1502167"/>
                <a:gd name="connsiteY1" fmla="*/ 0 h 1386856"/>
                <a:gd name="connsiteX2" fmla="*/ 1481981 w 1502167"/>
                <a:gd name="connsiteY2" fmla="*/ 891849 h 1386856"/>
                <a:gd name="connsiteX3" fmla="*/ 0 w 1502167"/>
                <a:gd name="connsiteY3" fmla="*/ 1386856 h 1386856"/>
                <a:gd name="connsiteX4" fmla="*/ 880581 w 1502167"/>
                <a:gd name="connsiteY4" fmla="*/ 284609 h 1386856"/>
                <a:gd name="connsiteX0" fmla="*/ 632491 w 1502167"/>
                <a:gd name="connsiteY0" fmla="*/ 300877 h 1386856"/>
                <a:gd name="connsiteX1" fmla="*/ 1502167 w 1502167"/>
                <a:gd name="connsiteY1" fmla="*/ 0 h 1386856"/>
                <a:gd name="connsiteX2" fmla="*/ 1481981 w 1502167"/>
                <a:gd name="connsiteY2" fmla="*/ 891849 h 1386856"/>
                <a:gd name="connsiteX3" fmla="*/ 0 w 1502167"/>
                <a:gd name="connsiteY3" fmla="*/ 1386856 h 1386856"/>
                <a:gd name="connsiteX4" fmla="*/ 632491 w 1502167"/>
                <a:gd name="connsiteY4" fmla="*/ 300877 h 1386856"/>
                <a:gd name="connsiteX0" fmla="*/ 0 w 869676"/>
                <a:gd name="connsiteY0" fmla="*/ 300877 h 1655282"/>
                <a:gd name="connsiteX1" fmla="*/ 869676 w 869676"/>
                <a:gd name="connsiteY1" fmla="*/ 0 h 1655282"/>
                <a:gd name="connsiteX2" fmla="*/ 849490 w 869676"/>
                <a:gd name="connsiteY2" fmla="*/ 891849 h 1655282"/>
                <a:gd name="connsiteX3" fmla="*/ 506286 w 869676"/>
                <a:gd name="connsiteY3" fmla="*/ 1655282 h 1655282"/>
                <a:gd name="connsiteX4" fmla="*/ 0 w 869676"/>
                <a:gd name="connsiteY4" fmla="*/ 300877 h 1655282"/>
                <a:gd name="connsiteX0" fmla="*/ 0 w 873660"/>
                <a:gd name="connsiteY0" fmla="*/ 300877 h 1655282"/>
                <a:gd name="connsiteX1" fmla="*/ 869676 w 873660"/>
                <a:gd name="connsiteY1" fmla="*/ 0 h 1655282"/>
                <a:gd name="connsiteX2" fmla="*/ 873660 w 873660"/>
                <a:gd name="connsiteY2" fmla="*/ 867679 h 1655282"/>
                <a:gd name="connsiteX3" fmla="*/ 506286 w 873660"/>
                <a:gd name="connsiteY3" fmla="*/ 1655282 h 1655282"/>
                <a:gd name="connsiteX4" fmla="*/ 0 w 873660"/>
                <a:gd name="connsiteY4" fmla="*/ 300877 h 1655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3660" h="1655282">
                  <a:moveTo>
                    <a:pt x="0" y="300877"/>
                  </a:moveTo>
                  <a:lnTo>
                    <a:pt x="869676" y="0"/>
                  </a:lnTo>
                  <a:lnTo>
                    <a:pt x="873660" y="867679"/>
                  </a:lnTo>
                  <a:lnTo>
                    <a:pt x="506286" y="1655282"/>
                  </a:lnTo>
                  <a:lnTo>
                    <a:pt x="0" y="30087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path path="circle">
                <a:fillToRect l="100000" b="100000"/>
              </a:path>
              <a:tileRect t="-100000" r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1"/>
            <p:cNvSpPr/>
            <p:nvPr userDrawn="1"/>
          </p:nvSpPr>
          <p:spPr>
            <a:xfrm>
              <a:off x="7543180" y="1973"/>
              <a:ext cx="1619322" cy="1195741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994458 w 1611977"/>
                <a:gd name="connsiteY0" fmla="*/ 3982 h 611222"/>
                <a:gd name="connsiteX1" fmla="*/ 1611977 w 1611977"/>
                <a:gd name="connsiteY1" fmla="*/ 0 h 611222"/>
                <a:gd name="connsiteX2" fmla="*/ 1595858 w 1611977"/>
                <a:gd name="connsiteY2" fmla="*/ 611222 h 611222"/>
                <a:gd name="connsiteX3" fmla="*/ 0 w 1611977"/>
                <a:gd name="connsiteY3" fmla="*/ 540907 h 611222"/>
                <a:gd name="connsiteX4" fmla="*/ 994458 w 1611977"/>
                <a:gd name="connsiteY4" fmla="*/ 3982 h 611222"/>
                <a:gd name="connsiteX0" fmla="*/ 880581 w 1498100"/>
                <a:gd name="connsiteY0" fmla="*/ 3982 h 1106229"/>
                <a:gd name="connsiteX1" fmla="*/ 1498100 w 1498100"/>
                <a:gd name="connsiteY1" fmla="*/ 0 h 1106229"/>
                <a:gd name="connsiteX2" fmla="*/ 1481981 w 1498100"/>
                <a:gd name="connsiteY2" fmla="*/ 611222 h 1106229"/>
                <a:gd name="connsiteX3" fmla="*/ 0 w 1498100"/>
                <a:gd name="connsiteY3" fmla="*/ 1106229 h 1106229"/>
                <a:gd name="connsiteX4" fmla="*/ 880581 w 1498100"/>
                <a:gd name="connsiteY4" fmla="*/ 3982 h 1106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8100" h="1106229">
                  <a:moveTo>
                    <a:pt x="880581" y="3982"/>
                  </a:moveTo>
                  <a:lnTo>
                    <a:pt x="1498100" y="0"/>
                  </a:lnTo>
                  <a:lnTo>
                    <a:pt x="1481981" y="611222"/>
                  </a:lnTo>
                  <a:lnTo>
                    <a:pt x="0" y="1106229"/>
                  </a:lnTo>
                  <a:lnTo>
                    <a:pt x="880581" y="398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81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2295026" y="2084751"/>
            <a:ext cx="4553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200" cap="all" baseline="0">
                <a:solidFill>
                  <a:srgbClr val="FFFFFF"/>
                </a:solidFill>
                <a:latin typeface="+mj-lt"/>
                <a:cs typeface="Arial" pitchFamily="34" charset="0"/>
              </a:rPr>
              <a:t>Thank You!</a:t>
            </a:r>
            <a:endParaRPr lang="da-DK" sz="3200" cap="all" baseline="0" dirty="0">
              <a:solidFill>
                <a:srgbClr val="FFFFFF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pic>
        <p:nvPicPr>
          <p:cNvPr id="19" name="Picture 18" title="White COWI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4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C">
    <p:bg>
      <p:bgPr>
        <a:solidFill>
          <a:srgbClr val="8077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>
          <a:xfrm>
            <a:off x="6205390" y="1"/>
            <a:ext cx="2938610" cy="2454026"/>
            <a:chOff x="6205390" y="8368"/>
            <a:chExt cx="2938610" cy="2454026"/>
          </a:xfrm>
        </p:grpSpPr>
        <p:sp>
          <p:nvSpPr>
            <p:cNvPr id="12" name="Isosceles Triangle 9"/>
            <p:cNvSpPr/>
            <p:nvPr userDrawn="1"/>
          </p:nvSpPr>
          <p:spPr>
            <a:xfrm>
              <a:off x="6205390" y="8644"/>
              <a:ext cx="1738875" cy="927638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934546"/>
                <a:gd name="connsiteY0" fmla="*/ 822328 h 1164981"/>
                <a:gd name="connsiteX1" fmla="*/ 534219 w 934546"/>
                <a:gd name="connsiteY1" fmla="*/ 0 h 1164981"/>
                <a:gd name="connsiteX2" fmla="*/ 934546 w 934546"/>
                <a:gd name="connsiteY2" fmla="*/ 1164981 h 1164981"/>
                <a:gd name="connsiteX3" fmla="*/ 0 w 934546"/>
                <a:gd name="connsiteY3" fmla="*/ 822328 h 1164981"/>
                <a:gd name="connsiteX0" fmla="*/ 0 w 1066219"/>
                <a:gd name="connsiteY0" fmla="*/ 785295 h 1164981"/>
                <a:gd name="connsiteX1" fmla="*/ 665892 w 1066219"/>
                <a:gd name="connsiteY1" fmla="*/ 0 h 1164981"/>
                <a:gd name="connsiteX2" fmla="*/ 1066219 w 1066219"/>
                <a:gd name="connsiteY2" fmla="*/ 1164981 h 1164981"/>
                <a:gd name="connsiteX3" fmla="*/ 0 w 1066219"/>
                <a:gd name="connsiteY3" fmla="*/ 785295 h 1164981"/>
                <a:gd name="connsiteX0" fmla="*/ 0 w 1001599"/>
                <a:gd name="connsiteY0" fmla="*/ 0 h 1167234"/>
                <a:gd name="connsiteX1" fmla="*/ 601272 w 1001599"/>
                <a:gd name="connsiteY1" fmla="*/ 2253 h 1167234"/>
                <a:gd name="connsiteX2" fmla="*/ 1001599 w 1001599"/>
                <a:gd name="connsiteY2" fmla="*/ 1167234 h 1167234"/>
                <a:gd name="connsiteX3" fmla="*/ 0 w 1001599"/>
                <a:gd name="connsiteY3" fmla="*/ 0 h 1167234"/>
                <a:gd name="connsiteX0" fmla="*/ 0 w 601272"/>
                <a:gd name="connsiteY0" fmla="*/ 0 h 840098"/>
                <a:gd name="connsiteX1" fmla="*/ 601272 w 601272"/>
                <a:gd name="connsiteY1" fmla="*/ 2253 h 840098"/>
                <a:gd name="connsiteX2" fmla="*/ 428103 w 601272"/>
                <a:gd name="connsiteY2" fmla="*/ 840098 h 840098"/>
                <a:gd name="connsiteX3" fmla="*/ 0 w 601272"/>
                <a:gd name="connsiteY3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731052"/>
                <a:gd name="connsiteX1" fmla="*/ 1597488 w 1597488"/>
                <a:gd name="connsiteY1" fmla="*/ 2253 h 731052"/>
                <a:gd name="connsiteX2" fmla="*/ 1339507 w 1597488"/>
                <a:gd name="connsiteY2" fmla="*/ 731052 h 731052"/>
                <a:gd name="connsiteX3" fmla="*/ 0 w 1597488"/>
                <a:gd name="connsiteY3" fmla="*/ 539401 h 731052"/>
                <a:gd name="connsiteX4" fmla="*/ 996216 w 1597488"/>
                <a:gd name="connsiteY4" fmla="*/ 0 h 731052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88" h="852213">
                  <a:moveTo>
                    <a:pt x="996216" y="0"/>
                  </a:moveTo>
                  <a:lnTo>
                    <a:pt x="1597488" y="2253"/>
                  </a:lnTo>
                  <a:lnTo>
                    <a:pt x="1412204" y="852213"/>
                  </a:lnTo>
                  <a:lnTo>
                    <a:pt x="0" y="539401"/>
                  </a:lnTo>
                  <a:lnTo>
                    <a:pt x="996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9"/>
            <p:cNvSpPr/>
            <p:nvPr userDrawn="1"/>
          </p:nvSpPr>
          <p:spPr>
            <a:xfrm>
              <a:off x="7736773" y="12728"/>
              <a:ext cx="733618" cy="947169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934546"/>
                <a:gd name="connsiteY0" fmla="*/ 822328 h 1164981"/>
                <a:gd name="connsiteX1" fmla="*/ 534219 w 934546"/>
                <a:gd name="connsiteY1" fmla="*/ 0 h 1164981"/>
                <a:gd name="connsiteX2" fmla="*/ 934546 w 934546"/>
                <a:gd name="connsiteY2" fmla="*/ 1164981 h 1164981"/>
                <a:gd name="connsiteX3" fmla="*/ 0 w 934546"/>
                <a:gd name="connsiteY3" fmla="*/ 822328 h 1164981"/>
                <a:gd name="connsiteX0" fmla="*/ 0 w 1066219"/>
                <a:gd name="connsiteY0" fmla="*/ 785295 h 1164981"/>
                <a:gd name="connsiteX1" fmla="*/ 665892 w 1066219"/>
                <a:gd name="connsiteY1" fmla="*/ 0 h 1164981"/>
                <a:gd name="connsiteX2" fmla="*/ 1066219 w 1066219"/>
                <a:gd name="connsiteY2" fmla="*/ 1164981 h 1164981"/>
                <a:gd name="connsiteX3" fmla="*/ 0 w 1066219"/>
                <a:gd name="connsiteY3" fmla="*/ 785295 h 1164981"/>
                <a:gd name="connsiteX0" fmla="*/ 0 w 884477"/>
                <a:gd name="connsiteY0" fmla="*/ 1786 h 1164981"/>
                <a:gd name="connsiteX1" fmla="*/ 484150 w 884477"/>
                <a:gd name="connsiteY1" fmla="*/ 0 h 1164981"/>
                <a:gd name="connsiteX2" fmla="*/ 884477 w 884477"/>
                <a:gd name="connsiteY2" fmla="*/ 1164981 h 1164981"/>
                <a:gd name="connsiteX3" fmla="*/ 0 w 884477"/>
                <a:gd name="connsiteY3" fmla="*/ 1786 h 1164981"/>
                <a:gd name="connsiteX0" fmla="*/ 177702 w 661852"/>
                <a:gd name="connsiteY0" fmla="*/ 1786 h 849962"/>
                <a:gd name="connsiteX1" fmla="*/ 661852 w 661852"/>
                <a:gd name="connsiteY1" fmla="*/ 0 h 849962"/>
                <a:gd name="connsiteX2" fmla="*/ 0 w 661852"/>
                <a:gd name="connsiteY2" fmla="*/ 849962 h 849962"/>
                <a:gd name="connsiteX3" fmla="*/ 177702 w 661852"/>
                <a:gd name="connsiteY3" fmla="*/ 1786 h 849962"/>
                <a:gd name="connsiteX0" fmla="*/ 109044 w 593194"/>
                <a:gd name="connsiteY0" fmla="*/ 1786 h 805536"/>
                <a:gd name="connsiteX1" fmla="*/ 593194 w 593194"/>
                <a:gd name="connsiteY1" fmla="*/ 0 h 805536"/>
                <a:gd name="connsiteX2" fmla="*/ 0 w 593194"/>
                <a:gd name="connsiteY2" fmla="*/ 805536 h 805536"/>
                <a:gd name="connsiteX3" fmla="*/ 109044 w 593194"/>
                <a:gd name="connsiteY3" fmla="*/ 1786 h 805536"/>
                <a:gd name="connsiteX0" fmla="*/ 189818 w 673968"/>
                <a:gd name="connsiteY0" fmla="*/ 1786 h 870156"/>
                <a:gd name="connsiteX1" fmla="*/ 673968 w 673968"/>
                <a:gd name="connsiteY1" fmla="*/ 0 h 870156"/>
                <a:gd name="connsiteX2" fmla="*/ 0 w 673968"/>
                <a:gd name="connsiteY2" fmla="*/ 870156 h 870156"/>
                <a:gd name="connsiteX3" fmla="*/ 189818 w 673968"/>
                <a:gd name="connsiteY3" fmla="*/ 1786 h 87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68" h="870156">
                  <a:moveTo>
                    <a:pt x="189818" y="1786"/>
                  </a:moveTo>
                  <a:lnTo>
                    <a:pt x="673968" y="0"/>
                  </a:lnTo>
                  <a:lnTo>
                    <a:pt x="0" y="870156"/>
                  </a:lnTo>
                  <a:lnTo>
                    <a:pt x="189818" y="178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9"/>
            <p:cNvSpPr/>
            <p:nvPr userDrawn="1"/>
          </p:nvSpPr>
          <p:spPr>
            <a:xfrm>
              <a:off x="8184816" y="677154"/>
              <a:ext cx="942153" cy="1785240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1996409"/>
                <a:gd name="connsiteY0" fmla="*/ 580292 h 1164981"/>
                <a:gd name="connsiteX1" fmla="*/ 1596082 w 1996409"/>
                <a:gd name="connsiteY1" fmla="*/ 0 h 1164981"/>
                <a:gd name="connsiteX2" fmla="*/ 1996409 w 1996409"/>
                <a:gd name="connsiteY2" fmla="*/ 1164981 h 1164981"/>
                <a:gd name="connsiteX3" fmla="*/ 0 w 1996409"/>
                <a:gd name="connsiteY3" fmla="*/ 580292 h 1164981"/>
                <a:gd name="connsiteX0" fmla="*/ 0 w 1596082"/>
                <a:gd name="connsiteY0" fmla="*/ 580292 h 2804747"/>
                <a:gd name="connsiteX1" fmla="*/ 1596082 w 1596082"/>
                <a:gd name="connsiteY1" fmla="*/ 0 h 2804747"/>
                <a:gd name="connsiteX2" fmla="*/ 765486 w 1596082"/>
                <a:gd name="connsiteY2" fmla="*/ 2804747 h 2804747"/>
                <a:gd name="connsiteX3" fmla="*/ 0 w 1596082"/>
                <a:gd name="connsiteY3" fmla="*/ 580292 h 2804747"/>
                <a:gd name="connsiteX0" fmla="*/ 191692 w 830596"/>
                <a:gd name="connsiteY0" fmla="*/ 0 h 2807997"/>
                <a:gd name="connsiteX1" fmla="*/ 830596 w 830596"/>
                <a:gd name="connsiteY1" fmla="*/ 3250 h 2807997"/>
                <a:gd name="connsiteX2" fmla="*/ 0 w 830596"/>
                <a:gd name="connsiteY2" fmla="*/ 2807997 h 2807997"/>
                <a:gd name="connsiteX3" fmla="*/ 191692 w 830596"/>
                <a:gd name="connsiteY3" fmla="*/ 0 h 2807997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0 w 1540083"/>
                <a:gd name="connsiteY2" fmla="*/ 1145530 h 1145530"/>
                <a:gd name="connsiteX3" fmla="*/ 901179 w 1540083"/>
                <a:gd name="connsiteY3" fmla="*/ 0 h 1145530"/>
                <a:gd name="connsiteX0" fmla="*/ 901179 w 1565847"/>
                <a:gd name="connsiteY0" fmla="*/ 0 h 1145530"/>
                <a:gd name="connsiteX1" fmla="*/ 1540083 w 1565847"/>
                <a:gd name="connsiteY1" fmla="*/ 3250 h 1145530"/>
                <a:gd name="connsiteX2" fmla="*/ 1522414 w 1565847"/>
                <a:gd name="connsiteY2" fmla="*/ 644923 h 1145530"/>
                <a:gd name="connsiteX3" fmla="*/ 0 w 1565847"/>
                <a:gd name="connsiteY3" fmla="*/ 1145530 h 1145530"/>
                <a:gd name="connsiteX4" fmla="*/ 901179 w 1565847"/>
                <a:gd name="connsiteY4" fmla="*/ 0 h 1145530"/>
                <a:gd name="connsiteX0" fmla="*/ 901179 w 1594111"/>
                <a:gd name="connsiteY0" fmla="*/ 0 h 1145530"/>
                <a:gd name="connsiteX1" fmla="*/ 1540083 w 1594111"/>
                <a:gd name="connsiteY1" fmla="*/ 3250 h 1145530"/>
                <a:gd name="connsiteX2" fmla="*/ 1522414 w 1594111"/>
                <a:gd name="connsiteY2" fmla="*/ 644923 h 1145530"/>
                <a:gd name="connsiteX3" fmla="*/ 0 w 1594111"/>
                <a:gd name="connsiteY3" fmla="*/ 1145530 h 1145530"/>
                <a:gd name="connsiteX4" fmla="*/ 901179 w 1594111"/>
                <a:gd name="connsiteY4" fmla="*/ 0 h 1145530"/>
                <a:gd name="connsiteX0" fmla="*/ 901179 w 1543406"/>
                <a:gd name="connsiteY0" fmla="*/ 0 h 1145530"/>
                <a:gd name="connsiteX1" fmla="*/ 1540083 w 1543406"/>
                <a:gd name="connsiteY1" fmla="*/ 3250 h 1145530"/>
                <a:gd name="connsiteX2" fmla="*/ 1522414 w 1543406"/>
                <a:gd name="connsiteY2" fmla="*/ 644923 h 1145530"/>
                <a:gd name="connsiteX3" fmla="*/ 0 w 1543406"/>
                <a:gd name="connsiteY3" fmla="*/ 1145530 h 1145530"/>
                <a:gd name="connsiteX4" fmla="*/ 901179 w 1543406"/>
                <a:gd name="connsiteY4" fmla="*/ 0 h 1145530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1522414 w 1540083"/>
                <a:gd name="connsiteY2" fmla="*/ 644923 h 1145530"/>
                <a:gd name="connsiteX3" fmla="*/ 0 w 1540083"/>
                <a:gd name="connsiteY3" fmla="*/ 1145530 h 1145530"/>
                <a:gd name="connsiteX4" fmla="*/ 901179 w 1540083"/>
                <a:gd name="connsiteY4" fmla="*/ 0 h 1145530"/>
                <a:gd name="connsiteX0" fmla="*/ 901179 w 1523819"/>
                <a:gd name="connsiteY0" fmla="*/ 252837 h 1398367"/>
                <a:gd name="connsiteX1" fmla="*/ 1523290 w 1523819"/>
                <a:gd name="connsiteY1" fmla="*/ 0 h 1398367"/>
                <a:gd name="connsiteX2" fmla="*/ 1522414 w 1523819"/>
                <a:gd name="connsiteY2" fmla="*/ 897760 h 1398367"/>
                <a:gd name="connsiteX3" fmla="*/ 0 w 1523819"/>
                <a:gd name="connsiteY3" fmla="*/ 1398367 h 1398367"/>
                <a:gd name="connsiteX4" fmla="*/ 901179 w 1523819"/>
                <a:gd name="connsiteY4" fmla="*/ 252837 h 1398367"/>
                <a:gd name="connsiteX0" fmla="*/ 624101 w 1523819"/>
                <a:gd name="connsiteY0" fmla="*/ 294818 h 1398367"/>
                <a:gd name="connsiteX1" fmla="*/ 1523290 w 1523819"/>
                <a:gd name="connsiteY1" fmla="*/ 0 h 1398367"/>
                <a:gd name="connsiteX2" fmla="*/ 1522414 w 1523819"/>
                <a:gd name="connsiteY2" fmla="*/ 897760 h 1398367"/>
                <a:gd name="connsiteX3" fmla="*/ 0 w 1523819"/>
                <a:gd name="connsiteY3" fmla="*/ 1398367 h 1398367"/>
                <a:gd name="connsiteX4" fmla="*/ 624101 w 1523819"/>
                <a:gd name="connsiteY4" fmla="*/ 294818 h 1398367"/>
                <a:gd name="connsiteX0" fmla="*/ 0 w 899718"/>
                <a:gd name="connsiteY0" fmla="*/ 294818 h 1704832"/>
                <a:gd name="connsiteX1" fmla="*/ 899189 w 899718"/>
                <a:gd name="connsiteY1" fmla="*/ 0 h 1704832"/>
                <a:gd name="connsiteX2" fmla="*/ 898313 w 899718"/>
                <a:gd name="connsiteY2" fmla="*/ 897760 h 1704832"/>
                <a:gd name="connsiteX3" fmla="*/ 530389 w 899718"/>
                <a:gd name="connsiteY3" fmla="*/ 1704832 h 1704832"/>
                <a:gd name="connsiteX4" fmla="*/ 0 w 899718"/>
                <a:gd name="connsiteY4" fmla="*/ 294818 h 170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718" h="1704832">
                  <a:moveTo>
                    <a:pt x="0" y="294818"/>
                  </a:moveTo>
                  <a:lnTo>
                    <a:pt x="899189" y="0"/>
                  </a:lnTo>
                  <a:cubicBezTo>
                    <a:pt x="894699" y="208294"/>
                    <a:pt x="902803" y="819609"/>
                    <a:pt x="898313" y="897760"/>
                  </a:cubicBezTo>
                  <a:lnTo>
                    <a:pt x="530389" y="1704832"/>
                  </a:lnTo>
                  <a:lnTo>
                    <a:pt x="0" y="2948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54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/>
            </a:p>
          </p:txBody>
        </p:sp>
        <p:sp>
          <p:nvSpPr>
            <p:cNvPr id="14" name="Isosceles Triangle 9"/>
            <p:cNvSpPr/>
            <p:nvPr userDrawn="1"/>
          </p:nvSpPr>
          <p:spPr>
            <a:xfrm>
              <a:off x="7531279" y="8368"/>
              <a:ext cx="1612721" cy="1199559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1996409"/>
                <a:gd name="connsiteY0" fmla="*/ 580292 h 1164981"/>
                <a:gd name="connsiteX1" fmla="*/ 1596082 w 1996409"/>
                <a:gd name="connsiteY1" fmla="*/ 0 h 1164981"/>
                <a:gd name="connsiteX2" fmla="*/ 1996409 w 1996409"/>
                <a:gd name="connsiteY2" fmla="*/ 1164981 h 1164981"/>
                <a:gd name="connsiteX3" fmla="*/ 0 w 1996409"/>
                <a:gd name="connsiteY3" fmla="*/ 580292 h 1164981"/>
                <a:gd name="connsiteX0" fmla="*/ 0 w 1596082"/>
                <a:gd name="connsiteY0" fmla="*/ 580292 h 2804747"/>
                <a:gd name="connsiteX1" fmla="*/ 1596082 w 1596082"/>
                <a:gd name="connsiteY1" fmla="*/ 0 h 2804747"/>
                <a:gd name="connsiteX2" fmla="*/ 765486 w 1596082"/>
                <a:gd name="connsiteY2" fmla="*/ 2804747 h 2804747"/>
                <a:gd name="connsiteX3" fmla="*/ 0 w 1596082"/>
                <a:gd name="connsiteY3" fmla="*/ 580292 h 2804747"/>
                <a:gd name="connsiteX0" fmla="*/ 191692 w 830596"/>
                <a:gd name="connsiteY0" fmla="*/ 0 h 2807997"/>
                <a:gd name="connsiteX1" fmla="*/ 830596 w 830596"/>
                <a:gd name="connsiteY1" fmla="*/ 3250 h 2807997"/>
                <a:gd name="connsiteX2" fmla="*/ 0 w 830596"/>
                <a:gd name="connsiteY2" fmla="*/ 2807997 h 2807997"/>
                <a:gd name="connsiteX3" fmla="*/ 191692 w 830596"/>
                <a:gd name="connsiteY3" fmla="*/ 0 h 2807997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0 w 1540083"/>
                <a:gd name="connsiteY2" fmla="*/ 1145530 h 1145530"/>
                <a:gd name="connsiteX3" fmla="*/ 901179 w 1540083"/>
                <a:gd name="connsiteY3" fmla="*/ 0 h 1145530"/>
                <a:gd name="connsiteX0" fmla="*/ 901179 w 1565847"/>
                <a:gd name="connsiteY0" fmla="*/ 0 h 1145530"/>
                <a:gd name="connsiteX1" fmla="*/ 1540083 w 1565847"/>
                <a:gd name="connsiteY1" fmla="*/ 3250 h 1145530"/>
                <a:gd name="connsiteX2" fmla="*/ 1522414 w 1565847"/>
                <a:gd name="connsiteY2" fmla="*/ 644923 h 1145530"/>
                <a:gd name="connsiteX3" fmla="*/ 0 w 1565847"/>
                <a:gd name="connsiteY3" fmla="*/ 1145530 h 1145530"/>
                <a:gd name="connsiteX4" fmla="*/ 901179 w 1565847"/>
                <a:gd name="connsiteY4" fmla="*/ 0 h 1145530"/>
                <a:gd name="connsiteX0" fmla="*/ 901179 w 1594111"/>
                <a:gd name="connsiteY0" fmla="*/ 0 h 1145530"/>
                <a:gd name="connsiteX1" fmla="*/ 1540083 w 1594111"/>
                <a:gd name="connsiteY1" fmla="*/ 3250 h 1145530"/>
                <a:gd name="connsiteX2" fmla="*/ 1522414 w 1594111"/>
                <a:gd name="connsiteY2" fmla="*/ 644923 h 1145530"/>
                <a:gd name="connsiteX3" fmla="*/ 0 w 1594111"/>
                <a:gd name="connsiteY3" fmla="*/ 1145530 h 1145530"/>
                <a:gd name="connsiteX4" fmla="*/ 901179 w 1594111"/>
                <a:gd name="connsiteY4" fmla="*/ 0 h 1145530"/>
                <a:gd name="connsiteX0" fmla="*/ 901179 w 1543406"/>
                <a:gd name="connsiteY0" fmla="*/ 0 h 1145530"/>
                <a:gd name="connsiteX1" fmla="*/ 1540083 w 1543406"/>
                <a:gd name="connsiteY1" fmla="*/ 3250 h 1145530"/>
                <a:gd name="connsiteX2" fmla="*/ 1522414 w 1543406"/>
                <a:gd name="connsiteY2" fmla="*/ 644923 h 1145530"/>
                <a:gd name="connsiteX3" fmla="*/ 0 w 1543406"/>
                <a:gd name="connsiteY3" fmla="*/ 1145530 h 1145530"/>
                <a:gd name="connsiteX4" fmla="*/ 901179 w 1543406"/>
                <a:gd name="connsiteY4" fmla="*/ 0 h 1145530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1522414 w 1540083"/>
                <a:gd name="connsiteY2" fmla="*/ 644923 h 1145530"/>
                <a:gd name="connsiteX3" fmla="*/ 0 w 1540083"/>
                <a:gd name="connsiteY3" fmla="*/ 1145530 h 1145530"/>
                <a:gd name="connsiteX4" fmla="*/ 901179 w 1540083"/>
                <a:gd name="connsiteY4" fmla="*/ 0 h 114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083" h="1145530">
                  <a:moveTo>
                    <a:pt x="901179" y="0"/>
                  </a:moveTo>
                  <a:lnTo>
                    <a:pt x="1540083" y="3250"/>
                  </a:lnTo>
                  <a:cubicBezTo>
                    <a:pt x="1535593" y="211544"/>
                    <a:pt x="1526904" y="566772"/>
                    <a:pt x="1522414" y="644923"/>
                  </a:cubicBezTo>
                  <a:lnTo>
                    <a:pt x="0" y="1145530"/>
                  </a:lnTo>
                  <a:lnTo>
                    <a:pt x="90117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54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/>
            </a:p>
          </p:txBody>
        </p:sp>
      </p:grpSp>
      <p:sp>
        <p:nvSpPr>
          <p:cNvPr id="3" name="TextBox 2"/>
          <p:cNvSpPr txBox="1"/>
          <p:nvPr userDrawn="1"/>
        </p:nvSpPr>
        <p:spPr>
          <a:xfrm>
            <a:off x="2295026" y="2084751"/>
            <a:ext cx="4553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200" cap="all" baseline="0">
                <a:solidFill>
                  <a:srgbClr val="FFFFFF"/>
                </a:solidFill>
                <a:latin typeface="+mj-lt"/>
                <a:cs typeface="Arial" pitchFamily="34" charset="0"/>
              </a:rPr>
              <a:t>Thank You!</a:t>
            </a:r>
            <a:endParaRPr lang="da-DK" sz="3200" cap="all" baseline="0" dirty="0">
              <a:solidFill>
                <a:srgbClr val="FFFFFF"/>
              </a:solidFill>
              <a:latin typeface="+mj-lt"/>
              <a:cs typeface="Arial" pitchFamily="34" charset="0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pic>
        <p:nvPicPr>
          <p:cNvPr id="18" name="Picture 17" title="White COWI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2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5"/>
          </p:nvPr>
        </p:nvSpPr>
        <p:spPr>
          <a:xfrm>
            <a:off x="419819" y="1460741"/>
            <a:ext cx="8304363" cy="2823713"/>
          </a:xfrm>
        </p:spPr>
        <p:txBody>
          <a:bodyPr/>
          <a:lstStyle>
            <a:lvl1pPr marL="180975" indent="-180975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1pPr>
            <a:lvl2pPr marL="539750" indent="-182563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2pPr>
            <a:lvl3pPr marL="896938" indent="-182563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3pPr>
            <a:lvl4pPr marL="1254125" indent="-174625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4pPr>
            <a:lvl5pPr marL="1611313" indent="-171450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2455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419100" y="1460741"/>
            <a:ext cx="5408754" cy="244354"/>
          </a:xfrm>
        </p:spPr>
        <p:txBody>
          <a:bodyPr>
            <a:normAutofit/>
          </a:bodyPr>
          <a:lstStyle>
            <a:lvl1pPr marL="0" indent="0">
              <a:buNone/>
              <a:defRPr sz="16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419820" y="1798764"/>
            <a:ext cx="5408754" cy="244354"/>
          </a:xfrm>
        </p:spPr>
        <p:txBody>
          <a:bodyPr>
            <a:normAutofit/>
          </a:bodyPr>
          <a:lstStyle>
            <a:lvl1pPr marL="0" indent="0">
              <a:buNone/>
              <a:defRPr sz="16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419820" y="2136789"/>
            <a:ext cx="5408754" cy="244354"/>
          </a:xfrm>
        </p:spPr>
        <p:txBody>
          <a:bodyPr>
            <a:normAutofit/>
          </a:bodyPr>
          <a:lstStyle>
            <a:lvl1pPr marL="0" indent="0">
              <a:buNone/>
              <a:defRPr sz="16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19820" y="2474813"/>
            <a:ext cx="5408754" cy="244354"/>
          </a:xfrm>
        </p:spPr>
        <p:txBody>
          <a:bodyPr>
            <a:normAutofit/>
          </a:bodyPr>
          <a:lstStyle>
            <a:lvl1pPr marL="0" indent="0">
              <a:buNone/>
              <a:defRPr sz="16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419100" y="2812836"/>
            <a:ext cx="5408754" cy="244354"/>
          </a:xfrm>
        </p:spPr>
        <p:txBody>
          <a:bodyPr>
            <a:normAutofit/>
          </a:bodyPr>
          <a:lstStyle>
            <a:lvl1pPr marL="0" indent="0">
              <a:buNone/>
              <a:defRPr sz="16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19100" y="3150861"/>
            <a:ext cx="5408754" cy="244354"/>
          </a:xfrm>
        </p:spPr>
        <p:txBody>
          <a:bodyPr>
            <a:normAutofit/>
          </a:bodyPr>
          <a:lstStyle>
            <a:lvl1pPr marL="0" indent="0">
              <a:buNone/>
              <a:defRPr sz="16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417653" y="3488883"/>
            <a:ext cx="5408754" cy="244354"/>
          </a:xfrm>
        </p:spPr>
        <p:txBody>
          <a:bodyPr>
            <a:normAutofit/>
          </a:bodyPr>
          <a:lstStyle>
            <a:lvl1pPr marL="0" indent="0">
              <a:buNone/>
              <a:defRPr sz="16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419820" y="408353"/>
            <a:ext cx="5408754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30" name="TextBox 29"/>
          <p:cNvSpPr txBox="1"/>
          <p:nvPr userDrawn="1"/>
        </p:nvSpPr>
        <p:spPr>
          <a:xfrm>
            <a:off x="438812" y="610364"/>
            <a:ext cx="5410921" cy="3334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2600"/>
              </a:lnSpc>
            </a:pPr>
            <a:r>
              <a:rPr lang="da-DK" sz="2400">
                <a:solidFill>
                  <a:srgbClr val="F04E23"/>
                </a:solidFill>
                <a:latin typeface="+mj-lt"/>
                <a:cs typeface="Arial" pitchFamily="34" charset="0"/>
              </a:rPr>
              <a:t>Agenda</a:t>
            </a:r>
            <a:r>
              <a:rPr lang="da-DK">
                <a:solidFill>
                  <a:srgbClr val="F04E23"/>
                </a:solidFill>
                <a:latin typeface="+mj-lt"/>
                <a:cs typeface="Arial" pitchFamily="34" charset="0"/>
              </a:rPr>
              <a:t> </a:t>
            </a:r>
            <a:endParaRPr lang="da-DK" dirty="0">
              <a:solidFill>
                <a:srgbClr val="F04E23"/>
              </a:solidFill>
              <a:latin typeface="+mj-lt"/>
              <a:cs typeface="Arial" pitchFamily="34" charset="0"/>
            </a:endParaRP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419820" y="3826478"/>
            <a:ext cx="5408754" cy="244354"/>
          </a:xfrm>
        </p:spPr>
        <p:txBody>
          <a:bodyPr>
            <a:normAutofit/>
          </a:bodyPr>
          <a:lstStyle>
            <a:lvl1pPr marL="0" indent="0">
              <a:buNone/>
              <a:defRPr sz="16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6390697" y="656751"/>
            <a:ext cx="2334202" cy="3414080"/>
          </a:xfrm>
          <a:solidFill>
            <a:schemeClr val="tx1"/>
          </a:solidFill>
        </p:spPr>
        <p:txBody>
          <a:bodyPr lIns="108000" tIns="1584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615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38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419104" y="1459212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529074" y="1460741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40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19104" y="1798764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9" hasCustomPrompt="1"/>
          </p:nvPr>
        </p:nvSpPr>
        <p:spPr>
          <a:xfrm>
            <a:off x="1529074" y="1800293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30" hasCustomPrompt="1"/>
          </p:nvPr>
        </p:nvSpPr>
        <p:spPr>
          <a:xfrm>
            <a:off x="419104" y="2135261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31" hasCustomPrompt="1"/>
          </p:nvPr>
        </p:nvSpPr>
        <p:spPr>
          <a:xfrm>
            <a:off x="1529074" y="2136789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44" name="Text Placeholder 9"/>
          <p:cNvSpPr>
            <a:spLocks noGrp="1"/>
          </p:cNvSpPr>
          <p:nvPr>
            <p:ph type="body" sz="quarter" idx="32" hasCustomPrompt="1"/>
          </p:nvPr>
        </p:nvSpPr>
        <p:spPr>
          <a:xfrm>
            <a:off x="419104" y="2477544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45" name="Text Placeholder 9"/>
          <p:cNvSpPr>
            <a:spLocks noGrp="1"/>
          </p:cNvSpPr>
          <p:nvPr>
            <p:ph type="body" sz="quarter" idx="33" hasCustomPrompt="1"/>
          </p:nvPr>
        </p:nvSpPr>
        <p:spPr>
          <a:xfrm>
            <a:off x="1529074" y="2479071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46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419104" y="2811309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47" name="Text Placeholder 9"/>
          <p:cNvSpPr>
            <a:spLocks noGrp="1"/>
          </p:cNvSpPr>
          <p:nvPr>
            <p:ph type="body" sz="quarter" idx="35" hasCustomPrompt="1"/>
          </p:nvPr>
        </p:nvSpPr>
        <p:spPr>
          <a:xfrm>
            <a:off x="1529074" y="2812836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36" hasCustomPrompt="1"/>
          </p:nvPr>
        </p:nvSpPr>
        <p:spPr>
          <a:xfrm>
            <a:off x="419104" y="3150861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49" name="Text Placeholder 9"/>
          <p:cNvSpPr>
            <a:spLocks noGrp="1"/>
          </p:cNvSpPr>
          <p:nvPr>
            <p:ph type="body" sz="quarter" idx="37" hasCustomPrompt="1"/>
          </p:nvPr>
        </p:nvSpPr>
        <p:spPr>
          <a:xfrm>
            <a:off x="1529074" y="3152388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38" hasCustomPrompt="1"/>
          </p:nvPr>
        </p:nvSpPr>
        <p:spPr>
          <a:xfrm>
            <a:off x="419104" y="3487356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51" name="Text Placeholder 9"/>
          <p:cNvSpPr>
            <a:spLocks noGrp="1"/>
          </p:cNvSpPr>
          <p:nvPr>
            <p:ph type="body" sz="quarter" idx="39" hasCustomPrompt="1"/>
          </p:nvPr>
        </p:nvSpPr>
        <p:spPr>
          <a:xfrm>
            <a:off x="1529074" y="3488883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52" name="Text Placeholder 9"/>
          <p:cNvSpPr>
            <a:spLocks noGrp="1"/>
          </p:cNvSpPr>
          <p:nvPr>
            <p:ph type="body" sz="quarter" idx="40" hasCustomPrompt="1"/>
          </p:nvPr>
        </p:nvSpPr>
        <p:spPr>
          <a:xfrm>
            <a:off x="1163869" y="1461302"/>
            <a:ext cx="210992" cy="242267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-</a:t>
            </a:r>
            <a:endParaRPr lang="da-DK" dirty="0"/>
          </a:p>
        </p:txBody>
      </p:sp>
      <p:sp>
        <p:nvSpPr>
          <p:cNvPr id="53" name="Text Placeholder 9"/>
          <p:cNvSpPr>
            <a:spLocks noGrp="1"/>
          </p:cNvSpPr>
          <p:nvPr>
            <p:ph type="body" sz="quarter" idx="41" hasCustomPrompt="1"/>
          </p:nvPr>
        </p:nvSpPr>
        <p:spPr>
          <a:xfrm>
            <a:off x="1163869" y="1798767"/>
            <a:ext cx="210992" cy="242267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-</a:t>
            </a:r>
            <a:endParaRPr lang="da-DK" dirty="0"/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42" hasCustomPrompt="1"/>
          </p:nvPr>
        </p:nvSpPr>
        <p:spPr>
          <a:xfrm>
            <a:off x="1163869" y="2138878"/>
            <a:ext cx="210992" cy="242267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-</a:t>
            </a:r>
            <a:endParaRPr lang="da-DK" dirty="0"/>
          </a:p>
        </p:txBody>
      </p:sp>
      <p:sp>
        <p:nvSpPr>
          <p:cNvPr id="55" name="Text Placeholder 9"/>
          <p:cNvSpPr>
            <a:spLocks noGrp="1"/>
          </p:cNvSpPr>
          <p:nvPr>
            <p:ph type="body" sz="quarter" idx="43" hasCustomPrompt="1"/>
          </p:nvPr>
        </p:nvSpPr>
        <p:spPr>
          <a:xfrm>
            <a:off x="1163869" y="2493295"/>
            <a:ext cx="210992" cy="242267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-</a:t>
            </a:r>
            <a:endParaRPr lang="da-DK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44" hasCustomPrompt="1"/>
          </p:nvPr>
        </p:nvSpPr>
        <p:spPr>
          <a:xfrm>
            <a:off x="1163869" y="2817014"/>
            <a:ext cx="210992" cy="242267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-</a:t>
            </a:r>
            <a:endParaRPr lang="da-DK" dirty="0"/>
          </a:p>
        </p:txBody>
      </p:sp>
      <p:sp>
        <p:nvSpPr>
          <p:cNvPr id="57" name="Text Placeholder 9"/>
          <p:cNvSpPr>
            <a:spLocks noGrp="1"/>
          </p:cNvSpPr>
          <p:nvPr>
            <p:ph type="body" sz="quarter" idx="45" hasCustomPrompt="1"/>
          </p:nvPr>
        </p:nvSpPr>
        <p:spPr>
          <a:xfrm>
            <a:off x="1163869" y="3152950"/>
            <a:ext cx="210992" cy="242267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-</a:t>
            </a:r>
            <a:endParaRPr lang="da-DK" dirty="0"/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46" hasCustomPrompt="1"/>
          </p:nvPr>
        </p:nvSpPr>
        <p:spPr>
          <a:xfrm>
            <a:off x="1163869" y="3487357"/>
            <a:ext cx="210992" cy="242267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-</a:t>
            </a:r>
            <a:endParaRPr lang="da-DK" dirty="0"/>
          </a:p>
        </p:txBody>
      </p:sp>
      <p:sp>
        <p:nvSpPr>
          <p:cNvPr id="59" name="Text Placeholder 9"/>
          <p:cNvSpPr>
            <a:spLocks noGrp="1"/>
          </p:cNvSpPr>
          <p:nvPr>
            <p:ph type="body" sz="quarter" idx="49" hasCustomPrompt="1"/>
          </p:nvPr>
        </p:nvSpPr>
        <p:spPr>
          <a:xfrm>
            <a:off x="423440" y="3826478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60" name="Text Placeholder 9"/>
          <p:cNvSpPr>
            <a:spLocks noGrp="1"/>
          </p:cNvSpPr>
          <p:nvPr>
            <p:ph type="body" sz="quarter" idx="50" hasCustomPrompt="1"/>
          </p:nvPr>
        </p:nvSpPr>
        <p:spPr>
          <a:xfrm>
            <a:off x="1533413" y="3828006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61" name="Text Placeholder 9"/>
          <p:cNvSpPr>
            <a:spLocks noGrp="1"/>
          </p:cNvSpPr>
          <p:nvPr>
            <p:ph type="body" sz="quarter" idx="51" hasCustomPrompt="1"/>
          </p:nvPr>
        </p:nvSpPr>
        <p:spPr>
          <a:xfrm>
            <a:off x="1168207" y="3826480"/>
            <a:ext cx="210992" cy="242267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-</a:t>
            </a:r>
            <a:endParaRPr lang="da-DK" dirty="0"/>
          </a:p>
        </p:txBody>
      </p:sp>
      <p:sp>
        <p:nvSpPr>
          <p:cNvPr id="62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2424898" y="1460741"/>
            <a:ext cx="6298567" cy="244354"/>
          </a:xfrm>
        </p:spPr>
        <p:txBody>
          <a:bodyPr>
            <a:normAutofit/>
          </a:bodyPr>
          <a:lstStyle>
            <a:lvl1pPr marL="0" indent="0">
              <a:buNone/>
              <a:defRPr sz="12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63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2425618" y="1798764"/>
            <a:ext cx="6298567" cy="244354"/>
          </a:xfrm>
        </p:spPr>
        <p:txBody>
          <a:bodyPr>
            <a:normAutofit/>
          </a:bodyPr>
          <a:lstStyle>
            <a:lvl1pPr marL="0" indent="0">
              <a:buNone/>
              <a:defRPr sz="12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64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2425618" y="2136789"/>
            <a:ext cx="6298567" cy="244354"/>
          </a:xfrm>
        </p:spPr>
        <p:txBody>
          <a:bodyPr>
            <a:normAutofit/>
          </a:bodyPr>
          <a:lstStyle>
            <a:lvl1pPr marL="0" indent="0">
              <a:buNone/>
              <a:defRPr sz="12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65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2425618" y="2474813"/>
            <a:ext cx="6298567" cy="244354"/>
          </a:xfrm>
        </p:spPr>
        <p:txBody>
          <a:bodyPr>
            <a:normAutofit/>
          </a:bodyPr>
          <a:lstStyle>
            <a:lvl1pPr marL="0" indent="0">
              <a:buNone/>
              <a:defRPr sz="12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66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2424898" y="2812836"/>
            <a:ext cx="6298567" cy="244354"/>
          </a:xfrm>
        </p:spPr>
        <p:txBody>
          <a:bodyPr>
            <a:normAutofit/>
          </a:bodyPr>
          <a:lstStyle>
            <a:lvl1pPr marL="0" indent="0">
              <a:buNone/>
              <a:defRPr sz="12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6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2424898" y="3150861"/>
            <a:ext cx="6298567" cy="244354"/>
          </a:xfrm>
        </p:spPr>
        <p:txBody>
          <a:bodyPr>
            <a:normAutofit/>
          </a:bodyPr>
          <a:lstStyle>
            <a:lvl1pPr marL="0" indent="0">
              <a:buNone/>
              <a:defRPr sz="12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68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2423449" y="3488883"/>
            <a:ext cx="6298567" cy="244354"/>
          </a:xfrm>
        </p:spPr>
        <p:txBody>
          <a:bodyPr>
            <a:normAutofit/>
          </a:bodyPr>
          <a:lstStyle>
            <a:lvl1pPr marL="0" indent="0">
              <a:buNone/>
              <a:defRPr sz="12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69" name="Text Placeholder 9"/>
          <p:cNvSpPr>
            <a:spLocks noGrp="1"/>
          </p:cNvSpPr>
          <p:nvPr>
            <p:ph type="body" sz="quarter" idx="52" hasCustomPrompt="1"/>
          </p:nvPr>
        </p:nvSpPr>
        <p:spPr>
          <a:xfrm>
            <a:off x="2425618" y="3826478"/>
            <a:ext cx="6298567" cy="244354"/>
          </a:xfrm>
        </p:spPr>
        <p:txBody>
          <a:bodyPr>
            <a:normAutofit/>
          </a:bodyPr>
          <a:lstStyle>
            <a:lvl1pPr marL="0" indent="0">
              <a:buNone/>
              <a:defRPr sz="12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70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419820" y="408353"/>
            <a:ext cx="5408754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71" name="TextBox 70"/>
          <p:cNvSpPr txBox="1"/>
          <p:nvPr userDrawn="1"/>
        </p:nvSpPr>
        <p:spPr>
          <a:xfrm>
            <a:off x="438812" y="610364"/>
            <a:ext cx="5410921" cy="3334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2600"/>
              </a:lnSpc>
            </a:pPr>
            <a:r>
              <a:rPr lang="da-DK" sz="2400">
                <a:solidFill>
                  <a:srgbClr val="F04E23"/>
                </a:solidFill>
                <a:latin typeface="+mj-lt"/>
                <a:cs typeface="Arial" pitchFamily="34" charset="0"/>
              </a:rPr>
              <a:t>Agenda</a:t>
            </a:r>
            <a:r>
              <a:rPr lang="da-DK">
                <a:solidFill>
                  <a:srgbClr val="F04E23"/>
                </a:solidFill>
                <a:latin typeface="+mj-lt"/>
                <a:cs typeface="Arial" pitchFamily="34" charset="0"/>
              </a:rPr>
              <a:t> </a:t>
            </a:r>
            <a:endParaRPr lang="da-DK" dirty="0">
              <a:solidFill>
                <a:srgbClr val="F04E23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7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2113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Data">
    <p:bg>
      <p:bgPr>
        <a:solidFill>
          <a:srgbClr val="ECE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21" y="613504"/>
            <a:ext cx="5651102" cy="676227"/>
          </a:xfrm>
        </p:spPr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1604627" y="2359410"/>
            <a:ext cx="4466296" cy="162000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9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 noProof="0"/>
              <a:t>Add text</a:t>
            </a:r>
            <a:endParaRPr lang="da-DK" noProof="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821" y="408355"/>
            <a:ext cx="5651102" cy="196013"/>
          </a:xfrm>
        </p:spPr>
        <p:txBody>
          <a:bodyPr lIns="18000">
            <a:normAutofit/>
          </a:bodyPr>
          <a:lstStyle>
            <a:lvl1pPr marL="0" indent="0" algn="l">
              <a:buNone/>
              <a:defRPr sz="10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Click to edit master subtitle style</a:t>
            </a:r>
            <a:endParaRPr lang="da-DK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42731" y="2359410"/>
            <a:ext cx="15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a-DK" sz="1000" noProof="0">
                <a:solidFill>
                  <a:srgbClr val="000000"/>
                </a:solidFill>
                <a:latin typeface="+mj-lt"/>
                <a:cs typeface="Arial" pitchFamily="34" charset="0"/>
              </a:rPr>
              <a:t>Project</a:t>
            </a:r>
            <a:r>
              <a:rPr lang="da-DK" sz="1000" baseline="0" noProof="0">
                <a:solidFill>
                  <a:srgbClr val="000000"/>
                </a:solidFill>
                <a:latin typeface="+mj-lt"/>
                <a:cs typeface="Arial" pitchFamily="34" charset="0"/>
              </a:rPr>
              <a:t> no.</a:t>
            </a:r>
            <a:endParaRPr lang="da-DK" sz="1000" noProof="0" dirty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42731" y="2578102"/>
            <a:ext cx="15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a-DK" sz="1000" noProof="0">
                <a:solidFill>
                  <a:srgbClr val="000000"/>
                </a:solidFill>
                <a:latin typeface="+mj-lt"/>
                <a:cs typeface="Arial" pitchFamily="34" charset="0"/>
              </a:rPr>
              <a:t>Document</a:t>
            </a:r>
            <a:r>
              <a:rPr lang="da-DK" sz="1000" baseline="0" noProof="0">
                <a:solidFill>
                  <a:srgbClr val="000000"/>
                </a:solidFill>
                <a:latin typeface="+mj-lt"/>
                <a:cs typeface="Arial" pitchFamily="34" charset="0"/>
              </a:rPr>
              <a:t> no.</a:t>
            </a:r>
            <a:endParaRPr lang="da-DK" sz="1000" noProof="0" dirty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442731" y="2796794"/>
            <a:ext cx="15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a-DK" sz="1000" noProof="0">
                <a:solidFill>
                  <a:srgbClr val="000000"/>
                </a:solidFill>
                <a:latin typeface="+mj-lt"/>
                <a:cs typeface="Arial" pitchFamily="34" charset="0"/>
              </a:rPr>
              <a:t>Version</a:t>
            </a:r>
            <a:endParaRPr lang="da-DK" sz="1000" noProof="0" dirty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442731" y="3015486"/>
            <a:ext cx="15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a-DK" sz="1000" noProof="0">
                <a:solidFill>
                  <a:srgbClr val="000000"/>
                </a:solidFill>
                <a:latin typeface="+mj-lt"/>
                <a:cs typeface="Arial" pitchFamily="34" charset="0"/>
              </a:rPr>
              <a:t>Date of issue</a:t>
            </a:r>
            <a:endParaRPr lang="da-DK" sz="1000" noProof="0" dirty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442731" y="3234178"/>
            <a:ext cx="15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a-DK" sz="1000" noProof="0">
                <a:solidFill>
                  <a:srgbClr val="000000"/>
                </a:solidFill>
                <a:latin typeface="+mj-lt"/>
                <a:cs typeface="Arial" pitchFamily="34" charset="0"/>
              </a:rPr>
              <a:t>Prepared</a:t>
            </a:r>
            <a:endParaRPr lang="da-DK" sz="1000" noProof="0" dirty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442731" y="3452870"/>
            <a:ext cx="15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a-DK" sz="1000" noProof="0">
                <a:solidFill>
                  <a:srgbClr val="000000"/>
                </a:solidFill>
                <a:latin typeface="+mj-lt"/>
                <a:cs typeface="Arial" pitchFamily="34" charset="0"/>
              </a:rPr>
              <a:t>Checked</a:t>
            </a:r>
            <a:endParaRPr lang="da-DK" sz="1000" noProof="0" dirty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42731" y="3671562"/>
            <a:ext cx="15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a-DK" sz="1000" noProof="0">
                <a:solidFill>
                  <a:srgbClr val="000000"/>
                </a:solidFill>
                <a:latin typeface="+mj-lt"/>
                <a:cs typeface="Arial" pitchFamily="34" charset="0"/>
              </a:rPr>
              <a:t>Approved</a:t>
            </a:r>
            <a:endParaRPr lang="da-DK" sz="1000" noProof="0" dirty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442731" y="3890252"/>
            <a:ext cx="15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a-DK" sz="1000" noProof="0">
                <a:solidFill>
                  <a:srgbClr val="000000"/>
                </a:solidFill>
                <a:latin typeface="+mj-lt"/>
                <a:cs typeface="Arial" pitchFamily="34" charset="0"/>
              </a:rPr>
              <a:t>File name</a:t>
            </a:r>
            <a:endParaRPr lang="da-DK" sz="1000" noProof="0" dirty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1604627" y="2578042"/>
            <a:ext cx="4466296" cy="162000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9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 noProof="0"/>
              <a:t>Add text</a:t>
            </a:r>
            <a:endParaRPr lang="da-DK" noProof="0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1604627" y="2796674"/>
            <a:ext cx="4466296" cy="162000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9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 noProof="0"/>
              <a:t>Add text</a:t>
            </a:r>
            <a:endParaRPr lang="da-DK" noProof="0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604627" y="3015306"/>
            <a:ext cx="4466296" cy="162000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9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 noProof="0"/>
              <a:t>Add text</a:t>
            </a:r>
            <a:endParaRPr lang="da-DK" noProof="0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1604627" y="3233938"/>
            <a:ext cx="4466296" cy="162000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9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 noProof="0"/>
              <a:t>Add text</a:t>
            </a:r>
            <a:endParaRPr lang="da-DK" noProof="0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1604627" y="3452570"/>
            <a:ext cx="4466296" cy="162000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9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 noProof="0"/>
              <a:t>Add text</a:t>
            </a:r>
            <a:endParaRPr lang="da-DK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1604627" y="3671202"/>
            <a:ext cx="4466296" cy="162000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9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 noProof="0"/>
              <a:t>Add text</a:t>
            </a:r>
            <a:endParaRPr lang="da-DK" noProof="0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1604627" y="3889835"/>
            <a:ext cx="4466296" cy="162000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9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 noProof="0"/>
              <a:t>Add text</a:t>
            </a:r>
            <a:endParaRPr lang="da-DK" noProof="0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1465253" y="2288953"/>
            <a:ext cx="0" cy="1817004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01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5"/>
          </p:nvPr>
        </p:nvSpPr>
        <p:spPr>
          <a:xfrm>
            <a:off x="419824" y="1460741"/>
            <a:ext cx="3946459" cy="2823713"/>
          </a:xfrm>
        </p:spPr>
        <p:txBody>
          <a:bodyPr/>
          <a:lstStyle>
            <a:lvl1pPr marL="180975" indent="-180975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1pPr>
            <a:lvl2pPr marL="539750" indent="-182563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2pPr>
            <a:lvl3pPr marL="896938" indent="-182563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3pPr>
            <a:lvl4pPr marL="1254125" indent="-174625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4pPr>
            <a:lvl5pPr marL="1611313" indent="-171450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777729" y="1460741"/>
            <a:ext cx="3946459" cy="2823713"/>
          </a:xfrm>
        </p:spPr>
        <p:txBody>
          <a:bodyPr/>
          <a:lstStyle>
            <a:lvl1pPr marL="180975" indent="-180975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1pPr>
            <a:lvl2pPr marL="539750" indent="-182563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2pPr>
            <a:lvl3pPr marL="896938" indent="-182563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3pPr>
            <a:lvl4pPr marL="1254125" indent="-174625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4pPr>
            <a:lvl5pPr marL="1611313" indent="-171450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6490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lustratio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5"/>
          </p:nvPr>
        </p:nvSpPr>
        <p:spPr>
          <a:xfrm>
            <a:off x="419820" y="1460740"/>
            <a:ext cx="8304363" cy="1318562"/>
          </a:xfrm>
        </p:spPr>
        <p:txBody>
          <a:bodyPr/>
          <a:lstStyle>
            <a:lvl1pPr marL="180975" indent="-180975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1pPr>
            <a:lvl2pPr marL="539750" indent="-182563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2pPr>
            <a:lvl3pPr marL="896938" indent="-182563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3pPr>
            <a:lvl4pPr marL="1254125" indent="-174625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4pPr>
            <a:lvl5pPr marL="1611313" indent="-171450">
              <a:buClr>
                <a:schemeClr val="accent3"/>
              </a:buClr>
              <a:buFont typeface="Arial" pitchFamily="34" charset="0"/>
              <a:buChar char="•"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  <a:endParaRPr lang="da-DK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29"/>
          </p:nvPr>
        </p:nvSpPr>
        <p:spPr>
          <a:xfrm>
            <a:off x="442549" y="2965685"/>
            <a:ext cx="8304363" cy="1328817"/>
          </a:xfrm>
        </p:spPr>
        <p:txBody>
          <a:bodyPr/>
          <a:lstStyle>
            <a:lvl1pPr marL="180975" indent="-180975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1pPr>
            <a:lvl2pPr marL="539750" indent="-182563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2pPr>
            <a:lvl3pPr marL="896938" indent="-182563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3pPr>
            <a:lvl4pPr marL="1254125" indent="-174625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4pPr>
            <a:lvl5pPr marL="1611313" indent="-171450">
              <a:buClr>
                <a:schemeClr val="accent3"/>
              </a:buClr>
              <a:buFont typeface="Arial" pitchFamily="34" charset="0"/>
              <a:buChar char="•"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  <a:endParaRPr lang="da-DK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7400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3 Pictur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4958719" y="1460743"/>
            <a:ext cx="3766179" cy="2823923"/>
          </a:xfrm>
          <a:solidFill>
            <a:schemeClr val="tx1"/>
          </a:solidFill>
        </p:spPr>
        <p:txBody>
          <a:bodyPr lIns="108000" tIns="1584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9"/>
          </p:nvPr>
        </p:nvSpPr>
        <p:spPr>
          <a:xfrm>
            <a:off x="419819" y="1460741"/>
            <a:ext cx="4165486" cy="2823713"/>
          </a:xfrm>
        </p:spPr>
        <p:txBody>
          <a:bodyPr/>
          <a:lstStyle>
            <a:lvl1pPr marL="180975" indent="-180975">
              <a:buClr>
                <a:schemeClr val="accent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1pPr>
            <a:lvl2pPr marL="539750" indent="-182563">
              <a:buClr>
                <a:schemeClr val="accent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2pPr>
            <a:lvl3pPr marL="896938" indent="-182563">
              <a:buClr>
                <a:schemeClr val="accent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3pPr>
            <a:lvl4pPr marL="1254125" indent="-174625">
              <a:buClr>
                <a:schemeClr val="accent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4pPr>
            <a:lvl5pPr marL="1611313" indent="-171450">
              <a:buClr>
                <a:schemeClr val="accent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632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19820" y="613504"/>
            <a:ext cx="8304363" cy="676227"/>
          </a:xfrm>
          <a:prstGeom prst="rect">
            <a:avLst/>
          </a:prstGeom>
          <a:noFill/>
          <a:effectLst/>
        </p:spPr>
        <p:txBody>
          <a:bodyPr vert="horz" wrap="square" lIns="0" tIns="0" rIns="0" bIns="36000" rtlCol="0" anchor="t" anchorCtr="0">
            <a:noAutofit/>
          </a:bodyPr>
          <a:lstStyle/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19820" y="1443488"/>
            <a:ext cx="8304363" cy="288122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717449" y="4553148"/>
            <a:ext cx="1958203" cy="66824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>
            <a:lvl1pPr algn="l">
              <a:lnSpc>
                <a:spcPts val="600"/>
              </a:lnSpc>
              <a:defRPr sz="600" b="0" cap="all" baseline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717449" y="4646471"/>
            <a:ext cx="1958203" cy="68838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>
            <a:lvl1pPr algn="l">
              <a:lnSpc>
                <a:spcPts val="600"/>
              </a:lnSpc>
              <a:defRPr sz="600" b="0" cap="all" baseline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178278" y="4472954"/>
            <a:ext cx="408316" cy="379563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>
            <a:lvl1pPr algn="r">
              <a:lnSpc>
                <a:spcPts val="600"/>
              </a:lnSpc>
              <a:defRPr sz="1050" b="0" cap="all" baseline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title="COWIlogo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40" r:id="rId2"/>
    <p:sldLayoutId id="2147483741" r:id="rId3"/>
    <p:sldLayoutId id="2147483661" r:id="rId4"/>
    <p:sldLayoutId id="2147483704" r:id="rId5"/>
    <p:sldLayoutId id="2147483728" r:id="rId6"/>
    <p:sldLayoutId id="2147483654" r:id="rId7"/>
    <p:sldLayoutId id="2147483702" r:id="rId8"/>
    <p:sldLayoutId id="2147483739" r:id="rId9"/>
    <p:sldLayoutId id="2147483680" r:id="rId10"/>
    <p:sldLayoutId id="2147483655" r:id="rId11"/>
    <p:sldLayoutId id="2147483677" r:id="rId12"/>
    <p:sldLayoutId id="2147483679" r:id="rId13"/>
    <p:sldLayoutId id="2147483725" r:id="rId14"/>
    <p:sldLayoutId id="2147483726" r:id="rId15"/>
    <p:sldLayoutId id="2147483683" r:id="rId16"/>
    <p:sldLayoutId id="2147483684" r:id="rId17"/>
    <p:sldLayoutId id="2147483712" r:id="rId18"/>
    <p:sldLayoutId id="2147483713" r:id="rId19"/>
    <p:sldLayoutId id="2147483714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15" r:id="rId27"/>
    <p:sldLayoutId id="2147483716" r:id="rId28"/>
    <p:sldLayoutId id="2147483717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400" b="0" kern="1200" cap="none" baseline="0">
          <a:solidFill>
            <a:srgbClr val="F04E23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273050" indent="-273050" algn="l" defTabSz="914400" rtl="0" eaLnBrk="1" latinLnBrk="0" hangingPunct="1">
        <a:spcBef>
          <a:spcPts val="0"/>
        </a:spcBef>
        <a:spcAft>
          <a:spcPts val="600"/>
        </a:spcAft>
        <a:buClr>
          <a:schemeClr val="accent3"/>
        </a:buClr>
        <a:buFont typeface="Verdana" pitchFamily="34" charset="0"/>
        <a:buChar char="›"/>
        <a:defRPr sz="1600" b="0" kern="1200" baseline="0">
          <a:solidFill>
            <a:srgbClr val="000000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622300" indent="-261938" algn="l" defTabSz="914400" rtl="0" eaLnBrk="1" latinLnBrk="0" hangingPunct="1">
        <a:spcBef>
          <a:spcPts val="0"/>
        </a:spcBef>
        <a:spcAft>
          <a:spcPts val="600"/>
        </a:spcAft>
        <a:buClr>
          <a:schemeClr val="accent3"/>
        </a:buClr>
        <a:buFont typeface="Verdana" pitchFamily="34" charset="0"/>
        <a:buChar char="›"/>
        <a:defRPr sz="1400" b="0" kern="1200" baseline="0">
          <a:solidFill>
            <a:srgbClr val="000000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982663" indent="-263525" algn="l" defTabSz="914400" rtl="0" eaLnBrk="1" latinLnBrk="0" hangingPunct="1">
        <a:spcBef>
          <a:spcPts val="0"/>
        </a:spcBef>
        <a:spcAft>
          <a:spcPts val="600"/>
        </a:spcAft>
        <a:buClr>
          <a:schemeClr val="accent3"/>
        </a:buClr>
        <a:buFont typeface="Verdana" pitchFamily="34" charset="0"/>
        <a:buChar char="›"/>
        <a:defRPr sz="1200" b="0" kern="1200" baseline="0">
          <a:solidFill>
            <a:srgbClr val="000000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254125" indent="-174625" algn="l" defTabSz="914400" rtl="0" eaLnBrk="1" latinLnBrk="0" hangingPunct="1">
        <a:spcBef>
          <a:spcPts val="0"/>
        </a:spcBef>
        <a:spcAft>
          <a:spcPts val="600"/>
        </a:spcAft>
        <a:buClr>
          <a:schemeClr val="accent3"/>
        </a:buClr>
        <a:buFont typeface="Verdana" pitchFamily="34" charset="0"/>
        <a:buChar char="›"/>
        <a:defRPr sz="1100" b="0" kern="1200" baseline="0">
          <a:solidFill>
            <a:srgbClr val="000000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614488" indent="-174625" algn="l" defTabSz="914400" rtl="0" eaLnBrk="1" latinLnBrk="0" hangingPunct="1">
        <a:spcBef>
          <a:spcPts val="0"/>
        </a:spcBef>
        <a:spcAft>
          <a:spcPts val="600"/>
        </a:spcAft>
        <a:buClr>
          <a:schemeClr val="accent3"/>
        </a:buClr>
        <a:buFont typeface="Verdana" pitchFamily="34" charset="0"/>
        <a:buChar char="›"/>
        <a:defRPr sz="1100" b="0" kern="1200" baseline="0">
          <a:solidFill>
            <a:srgbClr val="000000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customXml" Target="../ink/ink20.xml"/><Relationship Id="rId4" Type="http://schemas.openxmlformats.org/officeDocument/2006/relationships/image" Target="../media/image44.png"/><Relationship Id="rId9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6.xml"/><Relationship Id="rId18" Type="http://schemas.openxmlformats.org/officeDocument/2006/relationships/image" Target="../media/image58.png"/><Relationship Id="rId26" Type="http://schemas.openxmlformats.org/officeDocument/2006/relationships/image" Target="../media/image62.png"/><Relationship Id="rId39" Type="http://schemas.openxmlformats.org/officeDocument/2006/relationships/customXml" Target="../ink/ink38.xml"/><Relationship Id="rId3" Type="http://schemas.openxmlformats.org/officeDocument/2006/relationships/image" Target="../media/image49.png"/><Relationship Id="rId21" Type="http://schemas.openxmlformats.org/officeDocument/2006/relationships/customXml" Target="../ink/ink30.xml"/><Relationship Id="rId34" Type="http://schemas.openxmlformats.org/officeDocument/2006/relationships/image" Target="../media/image52.png"/><Relationship Id="rId42" Type="http://schemas.openxmlformats.org/officeDocument/2006/relationships/image" Target="../media/image71.png"/><Relationship Id="rId47" Type="http://schemas.openxmlformats.org/officeDocument/2006/relationships/customXml" Target="../ink/ink42.xml"/><Relationship Id="rId50" Type="http://schemas.openxmlformats.org/officeDocument/2006/relationships/image" Target="../media/image75.png"/><Relationship Id="rId7" Type="http://schemas.openxmlformats.org/officeDocument/2006/relationships/customXml" Target="../ink/ink23.xml"/><Relationship Id="rId12" Type="http://schemas.openxmlformats.org/officeDocument/2006/relationships/image" Target="../media/image55.png"/><Relationship Id="rId17" Type="http://schemas.openxmlformats.org/officeDocument/2006/relationships/customXml" Target="../ink/ink28.xml"/><Relationship Id="rId25" Type="http://schemas.openxmlformats.org/officeDocument/2006/relationships/customXml" Target="../ink/ink32.xml"/><Relationship Id="rId33" Type="http://schemas.openxmlformats.org/officeDocument/2006/relationships/image" Target="../media/image51.png"/><Relationship Id="rId38" Type="http://schemas.openxmlformats.org/officeDocument/2006/relationships/image" Target="../media/image69.png"/><Relationship Id="rId46" Type="http://schemas.openxmlformats.org/officeDocument/2006/relationships/image" Target="../media/image73.png"/><Relationship Id="rId2" Type="http://schemas.openxmlformats.org/officeDocument/2006/relationships/image" Target="../media/image48.png"/><Relationship Id="rId16" Type="http://schemas.openxmlformats.org/officeDocument/2006/relationships/image" Target="../media/image57.png"/><Relationship Id="rId20" Type="http://schemas.openxmlformats.org/officeDocument/2006/relationships/image" Target="../media/image59.png"/><Relationship Id="rId29" Type="http://schemas.openxmlformats.org/officeDocument/2006/relationships/customXml" Target="../ink/ink34.xml"/><Relationship Id="rId41" Type="http://schemas.openxmlformats.org/officeDocument/2006/relationships/customXml" Target="../ink/ink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.png"/><Relationship Id="rId11" Type="http://schemas.openxmlformats.org/officeDocument/2006/relationships/customXml" Target="../ink/ink25.xml"/><Relationship Id="rId24" Type="http://schemas.openxmlformats.org/officeDocument/2006/relationships/image" Target="../media/image61.png"/><Relationship Id="rId32" Type="http://schemas.openxmlformats.org/officeDocument/2006/relationships/image" Target="../media/image65.png"/><Relationship Id="rId37" Type="http://schemas.openxmlformats.org/officeDocument/2006/relationships/customXml" Target="../ink/ink37.xml"/><Relationship Id="rId40" Type="http://schemas.openxmlformats.org/officeDocument/2006/relationships/image" Target="../media/image70.png"/><Relationship Id="rId45" Type="http://schemas.openxmlformats.org/officeDocument/2006/relationships/customXml" Target="../ink/ink41.xml"/><Relationship Id="rId5" Type="http://schemas.openxmlformats.org/officeDocument/2006/relationships/customXml" Target="../ink/ink22.xml"/><Relationship Id="rId15" Type="http://schemas.openxmlformats.org/officeDocument/2006/relationships/customXml" Target="../ink/ink27.xml"/><Relationship Id="rId23" Type="http://schemas.openxmlformats.org/officeDocument/2006/relationships/customXml" Target="../ink/ink31.xml"/><Relationship Id="rId28" Type="http://schemas.openxmlformats.org/officeDocument/2006/relationships/image" Target="../media/image63.png"/><Relationship Id="rId36" Type="http://schemas.openxmlformats.org/officeDocument/2006/relationships/image" Target="../media/image68.png"/><Relationship Id="rId49" Type="http://schemas.openxmlformats.org/officeDocument/2006/relationships/customXml" Target="../ink/ink43.xml"/><Relationship Id="rId10" Type="http://schemas.openxmlformats.org/officeDocument/2006/relationships/image" Target="../media/image54.png"/><Relationship Id="rId19" Type="http://schemas.openxmlformats.org/officeDocument/2006/relationships/customXml" Target="../ink/ink29.xml"/><Relationship Id="rId31" Type="http://schemas.openxmlformats.org/officeDocument/2006/relationships/customXml" Target="../ink/ink35.xml"/><Relationship Id="rId44" Type="http://schemas.openxmlformats.org/officeDocument/2006/relationships/image" Target="../media/image72.png"/><Relationship Id="rId52" Type="http://schemas.openxmlformats.org/officeDocument/2006/relationships/image" Target="../media/image76.png"/><Relationship Id="rId4" Type="http://schemas.openxmlformats.org/officeDocument/2006/relationships/image" Target="../media/image50.png"/><Relationship Id="rId9" Type="http://schemas.openxmlformats.org/officeDocument/2006/relationships/customXml" Target="../ink/ink24.xml"/><Relationship Id="rId14" Type="http://schemas.openxmlformats.org/officeDocument/2006/relationships/image" Target="../media/image56.png"/><Relationship Id="rId22" Type="http://schemas.openxmlformats.org/officeDocument/2006/relationships/image" Target="../media/image60.png"/><Relationship Id="rId27" Type="http://schemas.openxmlformats.org/officeDocument/2006/relationships/customXml" Target="../ink/ink33.xml"/><Relationship Id="rId30" Type="http://schemas.openxmlformats.org/officeDocument/2006/relationships/image" Target="../media/image64.png"/><Relationship Id="rId35" Type="http://schemas.openxmlformats.org/officeDocument/2006/relationships/customXml" Target="../ink/ink36.xml"/><Relationship Id="rId43" Type="http://schemas.openxmlformats.org/officeDocument/2006/relationships/customXml" Target="../ink/ink40.xml"/><Relationship Id="rId48" Type="http://schemas.openxmlformats.org/officeDocument/2006/relationships/image" Target="../media/image74.png"/><Relationship Id="rId8" Type="http://schemas.openxmlformats.org/officeDocument/2006/relationships/image" Target="../media/image53.png"/><Relationship Id="rId51" Type="http://schemas.openxmlformats.org/officeDocument/2006/relationships/customXml" Target="../ink/ink4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6.xml"/><Relationship Id="rId18" Type="http://schemas.openxmlformats.org/officeDocument/2006/relationships/image" Target="../media/image22.png"/><Relationship Id="rId26" Type="http://schemas.openxmlformats.org/officeDocument/2006/relationships/image" Target="../media/image26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9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4.png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5.xml"/><Relationship Id="rId24" Type="http://schemas.openxmlformats.org/officeDocument/2006/relationships/image" Target="../media/image25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7.png"/><Relationship Id="rId10" Type="http://schemas.openxmlformats.org/officeDocument/2006/relationships/image" Target="../media/image18.png"/><Relationship Id="rId19" Type="http://schemas.openxmlformats.org/officeDocument/2006/relationships/customXml" Target="../ink/ink9.xml"/><Relationship Id="rId4" Type="http://schemas.openxmlformats.org/officeDocument/2006/relationships/image" Target="../media/image150.png"/><Relationship Id="rId9" Type="http://schemas.openxmlformats.org/officeDocument/2006/relationships/customXml" Target="../ink/ink4.xml"/><Relationship Id="rId14" Type="http://schemas.openxmlformats.org/officeDocument/2006/relationships/image" Target="../media/image20.png"/><Relationship Id="rId22" Type="http://schemas.openxmlformats.org/officeDocument/2006/relationships/image" Target="../media/image24.png"/><Relationship Id="rId27" Type="http://schemas.openxmlformats.org/officeDocument/2006/relationships/customXml" Target="../ink/ink13.xml"/><Relationship Id="rId30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customXml" Target="../ink/ink16.xml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customXml" Target="../ink/ink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B9EF-527F-4F31-BDA9-861CCA0FE377}" type="slidenum">
              <a:rPr lang="da-DK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</a:t>
            </a:fld>
            <a:endParaRPr 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SESSION 0 - INTRODUCTION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COWI Python Workshop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F27634-54AA-4051-A23C-15EEA2BCAAAA}"/>
              </a:ext>
            </a:extLst>
          </p:cNvPr>
          <p:cNvSpPr txBox="1"/>
          <p:nvPr/>
        </p:nvSpPr>
        <p:spPr>
          <a:xfrm>
            <a:off x="288544" y="1392756"/>
            <a:ext cx="8197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highlight>
                <a:srgbClr val="FFFF00"/>
              </a:highlight>
              <a:latin typeface="+mj-lt"/>
              <a:cs typeface="Arial" pitchFamily="34" charset="0"/>
            </a:endParaRPr>
          </a:p>
          <a:p>
            <a:endParaRPr lang="en-US" dirty="0">
              <a:highlight>
                <a:srgbClr val="FFFF00"/>
              </a:highlight>
              <a:latin typeface="+mj-lt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>
              <a:highlight>
                <a:srgbClr val="FFFF00"/>
              </a:highlight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6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10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24" y="304259"/>
            <a:ext cx="8266977" cy="438537"/>
          </a:xfrm>
        </p:spPr>
        <p:txBody>
          <a:bodyPr/>
          <a:lstStyle/>
          <a:p>
            <a:pPr algn="ctr"/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 - Plotting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7B343-6846-4315-B86B-D9D2C78FE990}"/>
              </a:ext>
            </a:extLst>
          </p:cNvPr>
          <p:cNvSpPr txBox="1"/>
          <p:nvPr/>
        </p:nvSpPr>
        <p:spPr>
          <a:xfrm>
            <a:off x="199410" y="742796"/>
            <a:ext cx="5010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Another heatmap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D85596-0125-4DD9-A89F-4CD7E33EA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43" y="1128623"/>
            <a:ext cx="7638058" cy="33443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24AB78-1420-4B80-9EA6-ECF2F610A5C3}"/>
              </a:ext>
            </a:extLst>
          </p:cNvPr>
          <p:cNvSpPr txBox="1"/>
          <p:nvPr/>
        </p:nvSpPr>
        <p:spPr>
          <a:xfrm>
            <a:off x="2210816" y="4624832"/>
            <a:ext cx="300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  <a:cs typeface="Arial" pitchFamily="34" charset="0"/>
              </a:rPr>
              <a:t>Remove?</a:t>
            </a:r>
            <a:endParaRPr lang="en-DK" b="1" dirty="0">
              <a:solidFill>
                <a:srgbClr val="FF00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88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11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24" y="304259"/>
            <a:ext cx="8266977" cy="438537"/>
          </a:xfrm>
        </p:spPr>
        <p:txBody>
          <a:bodyPr/>
          <a:lstStyle/>
          <a:p>
            <a:pPr algn="ctr"/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 - Plotting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7B343-6846-4315-B86B-D9D2C78FE990}"/>
              </a:ext>
            </a:extLst>
          </p:cNvPr>
          <p:cNvSpPr txBox="1"/>
          <p:nvPr/>
        </p:nvSpPr>
        <p:spPr>
          <a:xfrm>
            <a:off x="199411" y="940534"/>
            <a:ext cx="271713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Scatter matrix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Tiles are individual graphs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Everything plotted vs everything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271172-4789-491C-A585-8D9F74ECD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883" y="710296"/>
            <a:ext cx="4910953" cy="42970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4C7B15-F4C8-41D2-BD5D-B66030D95E8A}"/>
              </a:ext>
            </a:extLst>
          </p:cNvPr>
          <p:cNvSpPr txBox="1"/>
          <p:nvPr/>
        </p:nvSpPr>
        <p:spPr>
          <a:xfrm>
            <a:off x="1696550" y="4693070"/>
            <a:ext cx="300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  <a:cs typeface="Arial" pitchFamily="34" charset="0"/>
              </a:rPr>
              <a:t>Remove?</a:t>
            </a:r>
            <a:endParaRPr lang="en-DK" b="1" dirty="0">
              <a:solidFill>
                <a:srgbClr val="FF00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82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B74C43-FED2-4163-9B27-46BCE0229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86" y="523528"/>
            <a:ext cx="4436905" cy="25225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B15B49-4882-4206-81E0-AD0A9E814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853" y="523528"/>
            <a:ext cx="4376843" cy="39563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12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11" y="200454"/>
            <a:ext cx="8266977" cy="438537"/>
          </a:xfrm>
        </p:spPr>
        <p:txBody>
          <a:bodyPr/>
          <a:lstStyle/>
          <a:p>
            <a:pPr algn="ctr"/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Panas dataframes - ‘VLOOKUP’ 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7B343-6846-4315-B86B-D9D2C78FE990}"/>
              </a:ext>
            </a:extLst>
          </p:cNvPr>
          <p:cNvSpPr txBox="1"/>
          <p:nvPr/>
        </p:nvSpPr>
        <p:spPr>
          <a:xfrm>
            <a:off x="3716783" y="670597"/>
            <a:ext cx="584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5328F7-2E9C-42B1-82E3-3BAABC69A49E}"/>
              </a:ext>
            </a:extLst>
          </p:cNvPr>
          <p:cNvSpPr txBox="1"/>
          <p:nvPr/>
        </p:nvSpPr>
        <p:spPr>
          <a:xfrm>
            <a:off x="8004663" y="670597"/>
            <a:ext cx="73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2E5F02-2041-41A0-AC51-08B8745A6BD3}"/>
              </a:ext>
            </a:extLst>
          </p:cNvPr>
          <p:cNvSpPr txBox="1"/>
          <p:nvPr/>
        </p:nvSpPr>
        <p:spPr>
          <a:xfrm>
            <a:off x="313349" y="3080452"/>
            <a:ext cx="39555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Scales with table sizes (both rows and columns)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Easily copied from one project to the next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Merged dataframe could be output as csv or xlsx-file to continue work in Excel</a:t>
            </a:r>
          </a:p>
        </p:txBody>
      </p:sp>
    </p:spTree>
    <p:extLst>
      <p:ext uri="{BB962C8B-B14F-4D97-AF65-F5344CB8AC3E}">
        <p14:creationId xmlns:p14="http://schemas.microsoft.com/office/powerpoint/2010/main" val="383743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13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11" y="200454"/>
            <a:ext cx="8266977" cy="438537"/>
          </a:xfrm>
        </p:spPr>
        <p:txBody>
          <a:bodyPr/>
          <a:lstStyle/>
          <a:p>
            <a:pPr algn="ctr"/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Dataframes - What changed bewteen versions?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22E130-08B8-41FB-9A99-A84E4CEF314B}"/>
              </a:ext>
            </a:extLst>
          </p:cNvPr>
          <p:cNvSpPr/>
          <p:nvPr/>
        </p:nvSpPr>
        <p:spPr>
          <a:xfrm>
            <a:off x="290953" y="667046"/>
            <a:ext cx="3930022" cy="95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Comparing versions of pile force data</a:t>
            </a: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New dataframe of only changed pile forces</a:t>
            </a: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One line of code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ADDA539-A0F9-4205-94FB-4CE6C9582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78" y="1817796"/>
            <a:ext cx="5009100" cy="26551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8FD4840-5CE1-4E4D-9266-534A7D573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385" y="2208666"/>
            <a:ext cx="3586937" cy="22642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30A8A9C-B954-4A4F-914B-2CBB34AC76A7}"/>
              </a:ext>
            </a:extLst>
          </p:cNvPr>
          <p:cNvSpPr/>
          <p:nvPr/>
        </p:nvSpPr>
        <p:spPr>
          <a:xfrm>
            <a:off x="3885120" y="603516"/>
            <a:ext cx="5068203" cy="102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Useful for large datasets</a:t>
            </a: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Could be extended to show a lot more comparison details </a:t>
            </a:r>
          </a:p>
        </p:txBody>
      </p:sp>
    </p:spTree>
    <p:extLst>
      <p:ext uri="{BB962C8B-B14F-4D97-AF65-F5344CB8AC3E}">
        <p14:creationId xmlns:p14="http://schemas.microsoft.com/office/powerpoint/2010/main" val="38715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25ACB903-92E8-4FD9-9FD4-19C6BF238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11" y="1381531"/>
            <a:ext cx="6250833" cy="3122977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14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11" y="200454"/>
            <a:ext cx="8266977" cy="438537"/>
          </a:xfrm>
        </p:spPr>
        <p:txBody>
          <a:bodyPr/>
          <a:lstStyle/>
          <a:p>
            <a:pPr algn="ctr"/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Scipy – example with peaks and roots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FDF957-8C01-44C8-ACC6-C2D8075EC200}"/>
              </a:ext>
            </a:extLst>
          </p:cNvPr>
          <p:cNvSpPr/>
          <p:nvPr/>
        </p:nvSpPr>
        <p:spPr>
          <a:xfrm>
            <a:off x="422255" y="638991"/>
            <a:ext cx="4572000" cy="7031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828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All points of interest found in three lines of code</a:t>
            </a: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Other lines are comments, imports and plotting</a:t>
            </a:r>
            <a:endParaRPr lang="en-DK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2DA07C9-ED95-46CF-8952-219C1732EAAF}"/>
                  </a:ext>
                </a:extLst>
              </p14:cNvPr>
              <p14:cNvContentPartPr/>
              <p14:nvPr/>
            </p14:nvContentPartPr>
            <p14:xfrm>
              <a:off x="3875616" y="2701872"/>
              <a:ext cx="211320" cy="504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2DA07C9-ED95-46CF-8952-219C1732EA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6616" y="2692872"/>
                <a:ext cx="2289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8B49207-6C03-43F8-9BA9-2F778B85067D}"/>
                  </a:ext>
                </a:extLst>
              </p14:cNvPr>
              <p14:cNvContentPartPr/>
              <p14:nvPr/>
            </p14:nvContentPartPr>
            <p14:xfrm>
              <a:off x="3863784" y="2855848"/>
              <a:ext cx="210960" cy="468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8B49207-6C03-43F8-9BA9-2F778B85067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55144" y="2847208"/>
                <a:ext cx="2286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E6A0FCA-C9DF-4065-B78D-6995B4D0BBAC}"/>
                  </a:ext>
                </a:extLst>
              </p14:cNvPr>
              <p14:cNvContentPartPr/>
              <p14:nvPr/>
            </p14:nvContentPartPr>
            <p14:xfrm>
              <a:off x="3999592" y="3266360"/>
              <a:ext cx="245520" cy="741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E6A0FCA-C9DF-4065-B78D-6995B4D0BBA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90952" y="3257720"/>
                <a:ext cx="263160" cy="918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5203E07-C9A4-4EB5-8BBB-B7B3A529FA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5091" y="613845"/>
            <a:ext cx="4096473" cy="276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9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15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11" y="200454"/>
            <a:ext cx="8266977" cy="438537"/>
          </a:xfrm>
        </p:spPr>
        <p:txBody>
          <a:bodyPr/>
          <a:lstStyle/>
          <a:p>
            <a:pPr algn="ctr"/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Dates and time in tables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6C36CD-FDF1-4262-A190-28E9139D39AE}"/>
              </a:ext>
            </a:extLst>
          </p:cNvPr>
          <p:cNvSpPr txBox="1"/>
          <p:nvPr/>
        </p:nvSpPr>
        <p:spPr>
          <a:xfrm>
            <a:off x="438511" y="742564"/>
            <a:ext cx="3730550" cy="201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a-DK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Manipulate</a:t>
            </a: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 time series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Easy</a:t>
            </a: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commands</a:t>
            </a: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Fast </a:t>
            </a:r>
            <a:r>
              <a:rPr lang="da-DK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computations</a:t>
            </a:r>
            <a:endParaRPr lang="da-DK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Show demonstration in browser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(Jupyter Notebook)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21FFD7-84CC-4832-8FA0-4B3D6B5D0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943" y="1477745"/>
            <a:ext cx="4148621" cy="201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8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16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11" y="200454"/>
            <a:ext cx="8266977" cy="438537"/>
          </a:xfrm>
        </p:spPr>
        <p:txBody>
          <a:bodyPr/>
          <a:lstStyle/>
          <a:p>
            <a:pPr algn="ctr"/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Other packages – Random and Itertools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7B343-6846-4315-B86B-D9D2C78FE990}"/>
              </a:ext>
            </a:extLst>
          </p:cNvPr>
          <p:cNvSpPr txBox="1"/>
          <p:nvPr/>
        </p:nvSpPr>
        <p:spPr>
          <a:xfrm>
            <a:off x="382437" y="940534"/>
            <a:ext cx="423723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Simulate a roulette game</a:t>
            </a:r>
            <a:endParaRPr lang="da-DK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a-DK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Itertools</a:t>
            </a: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Combinatorics (among other things)</a:t>
            </a: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Example: Create all possible load combinations:</a:t>
            </a:r>
          </a:p>
          <a:p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FAD77-1FBF-4004-AA51-9D9555A08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586" y="2776900"/>
            <a:ext cx="1257333" cy="16383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ECEF4A-F104-4396-BEF3-6F8B6EFAA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34" y="3460323"/>
            <a:ext cx="1894164" cy="8763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5CA136-8CB4-437A-9224-1A907BBD8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404" y="3834477"/>
            <a:ext cx="3636762" cy="40741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0FC9EA4-1FBF-4CF3-B2A8-BE5B5A3E9F40}"/>
                  </a:ext>
                </a:extLst>
              </p14:cNvPr>
              <p14:cNvContentPartPr/>
              <p14:nvPr/>
            </p14:nvContentPartPr>
            <p14:xfrm>
              <a:off x="1599332" y="3112807"/>
              <a:ext cx="558720" cy="249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0FC9EA4-1FBF-4CF3-B2A8-BE5B5A3E9F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0326" y="3103807"/>
                <a:ext cx="576371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4EBA59B-3453-4675-B674-2DFCD2318167}"/>
                  </a:ext>
                </a:extLst>
              </p14:cNvPr>
              <p14:cNvContentPartPr/>
              <p14:nvPr/>
            </p14:nvContentPartPr>
            <p14:xfrm>
              <a:off x="1034132" y="3122167"/>
              <a:ext cx="417960" cy="236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4EBA59B-3453-4675-B674-2DFCD23181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5132" y="3113514"/>
                <a:ext cx="435600" cy="2545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3B7A7B5-5784-40FC-A279-3F25E340D37F}"/>
                  </a:ext>
                </a:extLst>
              </p14:cNvPr>
              <p14:cNvContentPartPr/>
              <p14:nvPr/>
            </p14:nvContentPartPr>
            <p14:xfrm>
              <a:off x="4442252" y="3587287"/>
              <a:ext cx="424080" cy="1836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3B7A7B5-5784-40FC-A279-3F25E340D37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33612" y="3578305"/>
                <a:ext cx="441720" cy="2012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80495CB-3C61-4084-9267-D902BA0A650B}"/>
                  </a:ext>
                </a:extLst>
              </p14:cNvPr>
              <p14:cNvContentPartPr/>
              <p14:nvPr/>
            </p14:nvContentPartPr>
            <p14:xfrm>
              <a:off x="3917732" y="3594847"/>
              <a:ext cx="369720" cy="1879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80495CB-3C61-4084-9267-D902BA0A650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08732" y="3585864"/>
                <a:ext cx="387360" cy="2055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1274FCE-1CCD-4502-ACE5-8635AD2F7655}"/>
                  </a:ext>
                </a:extLst>
              </p14:cNvPr>
              <p14:cNvContentPartPr/>
              <p14:nvPr/>
            </p14:nvContentPartPr>
            <p14:xfrm>
              <a:off x="5376812" y="3599887"/>
              <a:ext cx="434160" cy="1796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1274FCE-1CCD-4502-ACE5-8635AD2F765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67819" y="3591247"/>
                <a:ext cx="451785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D2FC889-25A8-480B-9982-2EE61548593F}"/>
                  </a:ext>
                </a:extLst>
              </p14:cNvPr>
              <p14:cNvContentPartPr/>
              <p14:nvPr/>
            </p14:nvContentPartPr>
            <p14:xfrm>
              <a:off x="5011412" y="3612127"/>
              <a:ext cx="201600" cy="1490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D2FC889-25A8-480B-9982-2EE61548593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02772" y="3603127"/>
                <a:ext cx="2192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B19375EF-D259-4A6F-99B5-9223E6DB9757}"/>
                  </a:ext>
                </a:extLst>
              </p14:cNvPr>
              <p14:cNvContentPartPr/>
              <p14:nvPr/>
            </p14:nvContentPartPr>
            <p14:xfrm>
              <a:off x="8412332" y="2567221"/>
              <a:ext cx="127800" cy="1789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B19375EF-D259-4A6F-99B5-9223E6DB975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403692" y="2558581"/>
                <a:ext cx="14544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C877365-6C60-41F1-BA26-5D99113CC4C9}"/>
                  </a:ext>
                </a:extLst>
              </p14:cNvPr>
              <p14:cNvContentPartPr/>
              <p14:nvPr/>
            </p14:nvContentPartPr>
            <p14:xfrm>
              <a:off x="7975652" y="2568661"/>
              <a:ext cx="129960" cy="1864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C877365-6C60-41F1-BA26-5D99113CC4C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967012" y="2559661"/>
                <a:ext cx="14760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4E9C008-567C-4345-BA91-85C0948C49F9}"/>
                  </a:ext>
                </a:extLst>
              </p14:cNvPr>
              <p14:cNvContentPartPr/>
              <p14:nvPr/>
            </p14:nvContentPartPr>
            <p14:xfrm>
              <a:off x="7540052" y="2566501"/>
              <a:ext cx="98640" cy="2098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4E9C008-567C-4345-BA91-85C0948C49F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531085" y="2557501"/>
                <a:ext cx="116216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8EF7C57-92E6-4D8A-B6FD-FE11637AAE14}"/>
                  </a:ext>
                </a:extLst>
              </p14:cNvPr>
              <p14:cNvContentPartPr/>
              <p14:nvPr/>
            </p14:nvContentPartPr>
            <p14:xfrm>
              <a:off x="8437892" y="2315722"/>
              <a:ext cx="478080" cy="1472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8EF7C57-92E6-4D8A-B6FD-FE11637AAE1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428899" y="2307082"/>
                <a:ext cx="495707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28048CE1-4274-42E6-9173-8829D2B5766C}"/>
                  </a:ext>
                </a:extLst>
              </p14:cNvPr>
              <p14:cNvContentPartPr/>
              <p14:nvPr/>
            </p14:nvContentPartPr>
            <p14:xfrm>
              <a:off x="7638692" y="2314642"/>
              <a:ext cx="696600" cy="1562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28048CE1-4274-42E6-9173-8829D2B576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630052" y="2305982"/>
                <a:ext cx="714240" cy="1739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B1177D7-EAAE-418A-BBA8-DD8CD38912D6}"/>
                  </a:ext>
                </a:extLst>
              </p14:cNvPr>
              <p14:cNvContentPartPr/>
              <p14:nvPr/>
            </p14:nvContentPartPr>
            <p14:xfrm>
              <a:off x="7236212" y="2287642"/>
              <a:ext cx="280440" cy="207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B1177D7-EAAE-418A-BBA8-DD8CD38912D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27212" y="2278642"/>
                <a:ext cx="29808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FC023D22-3976-4752-A9E1-F75636C3921C}"/>
                  </a:ext>
                </a:extLst>
              </p14:cNvPr>
              <p14:cNvContentPartPr/>
              <p14:nvPr/>
            </p14:nvContentPartPr>
            <p14:xfrm>
              <a:off x="2548292" y="3660367"/>
              <a:ext cx="600120" cy="1558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FC023D22-3976-4752-A9E1-F75636C3921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539292" y="3651367"/>
                <a:ext cx="6177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C7433FBC-606F-41C0-8E7C-CF48DA7D3AD6}"/>
                  </a:ext>
                </a:extLst>
              </p14:cNvPr>
              <p14:cNvContentPartPr/>
              <p14:nvPr/>
            </p14:nvContentPartPr>
            <p14:xfrm>
              <a:off x="6804572" y="3483967"/>
              <a:ext cx="518040" cy="3441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C7433FBC-606F-41C0-8E7C-CF48DA7D3AD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795932" y="3475327"/>
                <a:ext cx="535680" cy="361800"/>
              </a:xfrm>
              <a:prstGeom prst="rect">
                <a:avLst/>
              </a:prstGeom>
            </p:spPr>
          </p:pic>
        </mc:Fallback>
      </mc:AlternateContent>
      <p:pic>
        <p:nvPicPr>
          <p:cNvPr id="150" name="Picture 149">
            <a:extLst>
              <a:ext uri="{FF2B5EF4-FFF2-40B4-BE49-F238E27FC236}">
                <a16:creationId xmlns:a16="http://schemas.microsoft.com/office/drawing/2014/main" id="{E110A6C3-DCA9-4F12-9FC0-99405F1D29F4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385244" y="1473813"/>
            <a:ext cx="6417296" cy="3592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9AF58C1D-3362-42D6-B71B-0413189366E7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385244" y="1857470"/>
            <a:ext cx="6096159" cy="179619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2B3949D5-8072-4ADA-8FBC-5DC5A503A268}"/>
                  </a:ext>
                </a:extLst>
              </p14:cNvPr>
              <p14:cNvContentPartPr/>
              <p14:nvPr/>
            </p14:nvContentPartPr>
            <p14:xfrm>
              <a:off x="3318692" y="4571341"/>
              <a:ext cx="104400" cy="24120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2B3949D5-8072-4ADA-8FBC-5DC5A503A26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309692" y="4562701"/>
                <a:ext cx="12204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B08EC71A-4BC7-4756-B4C3-9310E2FA8AD9}"/>
                  </a:ext>
                </a:extLst>
              </p14:cNvPr>
              <p14:cNvContentPartPr/>
              <p14:nvPr/>
            </p14:nvContentPartPr>
            <p14:xfrm>
              <a:off x="3485732" y="4641901"/>
              <a:ext cx="250920" cy="16740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B08EC71A-4BC7-4756-B4C3-9310E2FA8AD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476732" y="4633261"/>
                <a:ext cx="2685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245BE025-047C-43F6-81D3-05CDD3E31786}"/>
                  </a:ext>
                </a:extLst>
              </p14:cNvPr>
              <p14:cNvContentPartPr/>
              <p14:nvPr/>
            </p14:nvContentPartPr>
            <p14:xfrm>
              <a:off x="4028612" y="4623541"/>
              <a:ext cx="393120" cy="17460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245BE025-047C-43F6-81D3-05CDD3E3178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019972" y="4614901"/>
                <a:ext cx="41076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154CA0FB-3B71-459D-B7D0-26854DFE454B}"/>
                  </a:ext>
                </a:extLst>
              </p14:cNvPr>
              <p14:cNvContentPartPr/>
              <p14:nvPr/>
            </p14:nvContentPartPr>
            <p14:xfrm>
              <a:off x="3960572" y="4602661"/>
              <a:ext cx="18000" cy="17928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154CA0FB-3B71-459D-B7D0-26854DFE454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951932" y="4594021"/>
                <a:ext cx="3564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71065A33-9E99-4E40-BB37-686AAE664468}"/>
                  </a:ext>
                </a:extLst>
              </p14:cNvPr>
              <p14:cNvContentPartPr/>
              <p14:nvPr/>
            </p14:nvContentPartPr>
            <p14:xfrm>
              <a:off x="5555372" y="4540021"/>
              <a:ext cx="560160" cy="19260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71065A33-9E99-4E40-BB37-686AAE66446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546732" y="4531381"/>
                <a:ext cx="5778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7C91168E-A26F-4E26-8E0F-C34A5DCE8D40}"/>
                  </a:ext>
                </a:extLst>
              </p14:cNvPr>
              <p14:cNvContentPartPr/>
              <p14:nvPr/>
            </p14:nvContentPartPr>
            <p14:xfrm>
              <a:off x="5017892" y="4570621"/>
              <a:ext cx="404280" cy="18720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7C91168E-A26F-4E26-8E0F-C34A5DCE8D4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009252" y="4561964"/>
                <a:ext cx="421920" cy="204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1BA46CD8-0E42-4232-8FCD-14A93EB599B6}"/>
                  </a:ext>
                </a:extLst>
              </p14:cNvPr>
              <p14:cNvContentPartPr/>
              <p14:nvPr/>
            </p14:nvContentPartPr>
            <p14:xfrm>
              <a:off x="4573652" y="4591141"/>
              <a:ext cx="316080" cy="18612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1BA46CD8-0E42-4232-8FCD-14A93EB599B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564652" y="4582501"/>
                <a:ext cx="3337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2A31DDD2-E9F4-4751-A62A-4AC88B3582A4}"/>
                  </a:ext>
                </a:extLst>
              </p14:cNvPr>
              <p14:cNvContentPartPr/>
              <p14:nvPr/>
            </p14:nvContentPartPr>
            <p14:xfrm>
              <a:off x="6205892" y="4471981"/>
              <a:ext cx="96480" cy="16020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2A31DDD2-E9F4-4751-A62A-4AC88B3582A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197252" y="4463341"/>
                <a:ext cx="1141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E492381A-D4DE-4BED-96AF-86F254C17ABE}"/>
                  </a:ext>
                </a:extLst>
              </p14:cNvPr>
              <p14:cNvContentPartPr/>
              <p14:nvPr/>
            </p14:nvContentPartPr>
            <p14:xfrm>
              <a:off x="6251252" y="4673941"/>
              <a:ext cx="28080" cy="363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E492381A-D4DE-4BED-96AF-86F254C17AB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242612" y="4664941"/>
                <a:ext cx="45720" cy="5400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E370D603-4BCF-4B23-8C1A-7E76711ACE14}"/>
              </a:ext>
            </a:extLst>
          </p:cNvPr>
          <p:cNvSpPr txBox="1"/>
          <p:nvPr/>
        </p:nvSpPr>
        <p:spPr>
          <a:xfrm>
            <a:off x="4394226" y="604386"/>
            <a:ext cx="3007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  <a:cs typeface="Arial" pitchFamily="34" charset="0"/>
              </a:rPr>
              <a:t>Not great examples.</a:t>
            </a:r>
          </a:p>
          <a:p>
            <a:r>
              <a:rPr lang="en-US" b="1" dirty="0">
                <a:solidFill>
                  <a:srgbClr val="FF0000"/>
                </a:solidFill>
                <a:latin typeface="+mj-lt"/>
                <a:cs typeface="Arial" pitchFamily="34" charset="0"/>
              </a:rPr>
              <a:t>Too general. Remove?</a:t>
            </a:r>
            <a:endParaRPr lang="en-DK" b="1" dirty="0">
              <a:solidFill>
                <a:srgbClr val="FF00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9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17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11" y="200454"/>
            <a:ext cx="8266977" cy="438537"/>
          </a:xfrm>
        </p:spPr>
        <p:txBody>
          <a:bodyPr/>
          <a:lstStyle/>
          <a:p>
            <a:pPr algn="ctr"/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Other packages - xlwings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66FF09-C81A-4FD4-9BD8-7DB0F509436C}"/>
              </a:ext>
            </a:extLst>
          </p:cNvPr>
          <p:cNvSpPr/>
          <p:nvPr/>
        </p:nvSpPr>
        <p:spPr>
          <a:xfrm>
            <a:off x="543873" y="980654"/>
            <a:ext cx="82669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Use Python with Excel </a:t>
            </a: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Much (if not all) functionality of VBA in Python environment </a:t>
            </a: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Access all subjects mentioned in prior slides</a:t>
            </a: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Put results calculated with Python into Excel sheets afterwards</a:t>
            </a: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Issue: sharing with people who does not have Python installed. Is it possible?	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0000" lvl="1" indent="-285750">
              <a:buFont typeface="Arial" panose="020B0604020202020204" pitchFamily="34" charset="0"/>
              <a:buChar char="•"/>
            </a:pP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Note: There are other libraries that can talk to Excel</a:t>
            </a:r>
            <a:b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Might be worth exploring!</a:t>
            </a:r>
            <a:endParaRPr lang="en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2305F1-FCA5-4EBC-8300-15719A1B5A77}"/>
              </a:ext>
            </a:extLst>
          </p:cNvPr>
          <p:cNvSpPr txBox="1"/>
          <p:nvPr/>
        </p:nvSpPr>
        <p:spPr>
          <a:xfrm>
            <a:off x="5327904" y="3027680"/>
            <a:ext cx="3007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  <a:cs typeface="Arial" pitchFamily="34" charset="0"/>
              </a:rPr>
              <a:t>Too general. Needs some example use cases if we have any.</a:t>
            </a:r>
            <a:endParaRPr lang="en-DK" b="1" dirty="0">
              <a:solidFill>
                <a:srgbClr val="FF00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84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18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11" y="290983"/>
            <a:ext cx="8266977" cy="438537"/>
          </a:xfrm>
        </p:spPr>
        <p:txBody>
          <a:bodyPr/>
          <a:lstStyle/>
          <a:p>
            <a:pPr algn="ctr"/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Other things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7B343-6846-4315-B86B-D9D2C78FE990}"/>
              </a:ext>
            </a:extLst>
          </p:cNvPr>
          <p:cNvSpPr txBox="1"/>
          <p:nvPr/>
        </p:nvSpPr>
        <p:spPr>
          <a:xfrm>
            <a:off x="457199" y="610504"/>
            <a:ext cx="804577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Web scraping</a:t>
            </a:r>
            <a:endParaRPr lang="da-DK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Serch websites for information to use in projects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E.g.: find a table in COWI portal and get its contents</a:t>
            </a:r>
            <a:endParaRPr lang="da-DK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Scheduling of scripts</a:t>
            </a: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Make scripts run at a certain times or at specific intervals</a:t>
            </a:r>
          </a:p>
          <a:p>
            <a:pPr lvl="1"/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Regular expressions</a:t>
            </a:r>
            <a:endParaRPr lang="da-DK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Search for </a:t>
            </a:r>
            <a:r>
              <a:rPr lang="da-DK" sz="1400" i="1" dirty="0">
                <a:latin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 pattern in 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E.g.: Find all valid phone numbers in a text file</a:t>
            </a:r>
          </a:p>
          <a:p>
            <a:pPr lvl="1"/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 library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Manipulate files, folders and other things in the operating system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da-DK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EE7A3-7484-487E-8434-CABE81C18A2A}"/>
              </a:ext>
            </a:extLst>
          </p:cNvPr>
          <p:cNvSpPr txBox="1"/>
          <p:nvPr/>
        </p:nvSpPr>
        <p:spPr>
          <a:xfrm>
            <a:off x="5255496" y="1061827"/>
            <a:ext cx="358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  <a:cs typeface="Arial" pitchFamily="34" charset="0"/>
              </a:rPr>
              <a:t>Include KEKL SharePoint API</a:t>
            </a:r>
            <a:endParaRPr lang="en-DK" dirty="0">
              <a:solidFill>
                <a:srgbClr val="FF00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70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19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11" y="290983"/>
            <a:ext cx="8266977" cy="438537"/>
          </a:xfrm>
        </p:spPr>
        <p:txBody>
          <a:bodyPr/>
          <a:lstStyle/>
          <a:p>
            <a:pPr algn="ctr"/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Other things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7B343-6846-4315-B86B-D9D2C78FE990}"/>
              </a:ext>
            </a:extLst>
          </p:cNvPr>
          <p:cNvSpPr txBox="1"/>
          <p:nvPr/>
        </p:nvSpPr>
        <p:spPr>
          <a:xfrm>
            <a:off x="457199" y="940534"/>
            <a:ext cx="804577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Version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Track all changes to code in a project via Git/GitHub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Create branches and merge when they are matured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lang="da-DK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Setup tests to make sure that the changes did not break anything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408499-D01B-4A81-A0DB-638C5825E662}"/>
              </a:ext>
            </a:extLst>
          </p:cNvPr>
          <p:cNvSpPr txBox="1"/>
          <p:nvPr/>
        </p:nvSpPr>
        <p:spPr>
          <a:xfrm>
            <a:off x="4480088" y="2967429"/>
            <a:ext cx="3879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  <a:cs typeface="Arial" pitchFamily="34" charset="0"/>
              </a:rPr>
              <a:t>Illustrate version control better.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+mj-lt"/>
                <a:cs typeface="Arial" pitchFamily="34" charset="0"/>
              </a:rPr>
              <a:t>Show a diffed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+mj-lt"/>
                <a:cs typeface="Arial" pitchFamily="34" charset="0"/>
              </a:rPr>
              <a:t>Show branching workflow</a:t>
            </a:r>
          </a:p>
        </p:txBody>
      </p:sp>
    </p:spTree>
    <p:extLst>
      <p:ext uri="{BB962C8B-B14F-4D97-AF65-F5344CB8AC3E}">
        <p14:creationId xmlns:p14="http://schemas.microsoft.com/office/powerpoint/2010/main" val="92948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2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24" y="304259"/>
            <a:ext cx="8266977" cy="438537"/>
          </a:xfrm>
        </p:spPr>
        <p:txBody>
          <a:bodyPr/>
          <a:lstStyle/>
          <a:p>
            <a:pPr algn="ctr"/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Workshop – Proposed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5FAC3-AAE9-499B-AF95-157F4299814D}"/>
              </a:ext>
            </a:extLst>
          </p:cNvPr>
          <p:cNvSpPr txBox="1"/>
          <p:nvPr/>
        </p:nvSpPr>
        <p:spPr>
          <a:xfrm>
            <a:off x="419823" y="979098"/>
            <a:ext cx="372579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Session 1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–  Intro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Overall introduction to Python</a:t>
            </a:r>
          </a:p>
          <a:p>
            <a:pPr marL="7429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Showcase of example applications</a:t>
            </a:r>
          </a:p>
          <a:p>
            <a:pPr marL="7429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Exercises</a:t>
            </a:r>
          </a:p>
          <a:p>
            <a:pPr marL="742950" lvl="1" indent="-285750">
              <a:buSzPct val="80000"/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</a:t>
            </a:r>
            <a:r>
              <a:rPr lang="en-US" sz="1400" b="1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sz="12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Basic concepts 1</a:t>
            </a:r>
          </a:p>
          <a:p>
            <a:pPr marL="7429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structures</a:t>
            </a:r>
          </a:p>
          <a:p>
            <a:pPr marL="7429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Loops and conditionals</a:t>
            </a:r>
          </a:p>
          <a:p>
            <a:pPr marL="7429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Exercises</a:t>
            </a:r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8077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 3 </a:t>
            </a:r>
            <a:r>
              <a:rPr lang="en-US" sz="14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Basic concepts 2</a:t>
            </a:r>
          </a:p>
          <a:p>
            <a:pPr marL="7429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</a:p>
          <a:p>
            <a:pPr marL="7429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Imports</a:t>
            </a:r>
          </a:p>
          <a:p>
            <a:pPr lvl="1">
              <a:buSzPct val="100000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FDC18A-B1D6-44A0-9354-2FD163B2F4A1}"/>
              </a:ext>
            </a:extLst>
          </p:cNvPr>
          <p:cNvSpPr/>
          <p:nvPr/>
        </p:nvSpPr>
        <p:spPr>
          <a:xfrm>
            <a:off x="452061" y="1003586"/>
            <a:ext cx="3390474" cy="1015285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 err="1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53F301-D7DF-4EE8-BC54-165195A71E22}"/>
              </a:ext>
            </a:extLst>
          </p:cNvPr>
          <p:cNvSpPr txBox="1"/>
          <p:nvPr/>
        </p:nvSpPr>
        <p:spPr>
          <a:xfrm>
            <a:off x="4248365" y="977902"/>
            <a:ext cx="372579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</a:t>
            </a:r>
            <a:r>
              <a:rPr lang="en-US" sz="1400" b="1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4</a:t>
            </a:r>
            <a:r>
              <a:rPr lang="en-US" sz="12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Plotting</a:t>
            </a:r>
          </a:p>
          <a:p>
            <a:pPr marL="7429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Customizing plot layouts</a:t>
            </a:r>
          </a:p>
          <a:p>
            <a:pPr marL="7429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Subplots</a:t>
            </a:r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8077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 5 </a:t>
            </a:r>
            <a:r>
              <a:rPr lang="en-US" sz="14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Pandas</a:t>
            </a:r>
          </a:p>
          <a:p>
            <a:pPr marL="7429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Manipulating tables with the Pandas package</a:t>
            </a:r>
          </a:p>
          <a:p>
            <a:pPr marL="7429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Plotting heatmaps of data</a:t>
            </a:r>
          </a:p>
          <a:p>
            <a:pPr lvl="1">
              <a:buSzPct val="80000"/>
            </a:pPr>
            <a:endParaRPr lang="en-US" sz="1400" dirty="0">
              <a:solidFill>
                <a:srgbClr val="8077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 6 </a:t>
            </a:r>
            <a:r>
              <a:rPr lang="en-US" sz="14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???</a:t>
            </a:r>
          </a:p>
          <a:p>
            <a:pPr marL="7429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do we want to do from here?</a:t>
            </a:r>
          </a:p>
          <a:p>
            <a:pPr marL="7429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Split in groups according to interests?</a:t>
            </a:r>
          </a:p>
          <a:p>
            <a:pPr marL="7429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Let’s discuss</a:t>
            </a:r>
          </a:p>
          <a:p>
            <a:pPr>
              <a:buSzPct val="80000"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 7 </a:t>
            </a:r>
            <a:r>
              <a:rPr lang="en-US" sz="16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…</a:t>
            </a:r>
            <a:endParaRPr lang="en-US" sz="1400" dirty="0">
              <a:solidFill>
                <a:srgbClr val="8077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409A9-B295-44D7-8EA9-A7C53E3D9FEA}"/>
              </a:ext>
            </a:extLst>
          </p:cNvPr>
          <p:cNvSpPr txBox="1"/>
          <p:nvPr/>
        </p:nvSpPr>
        <p:spPr>
          <a:xfrm>
            <a:off x="7079488" y="742796"/>
            <a:ext cx="1544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  <a:cs typeface="Arial" pitchFamily="34" charset="0"/>
              </a:rPr>
              <a:t>ADJUST SCHEDULE TO THIS COURSE</a:t>
            </a:r>
            <a:endParaRPr lang="en-DK" b="1" dirty="0">
              <a:solidFill>
                <a:srgbClr val="FF00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77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20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11" y="290983"/>
            <a:ext cx="8266977" cy="438537"/>
          </a:xfrm>
        </p:spPr>
        <p:txBody>
          <a:bodyPr/>
          <a:lstStyle/>
          <a:p>
            <a:pPr algn="ctr"/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Other things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408499-D01B-4A81-A0DB-638C5825E662}"/>
              </a:ext>
            </a:extLst>
          </p:cNvPr>
          <p:cNvSpPr txBox="1"/>
          <p:nvPr/>
        </p:nvSpPr>
        <p:spPr>
          <a:xfrm>
            <a:off x="564072" y="1239520"/>
            <a:ext cx="6382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  <a:cs typeface="Arial" pitchFamily="34" charset="0"/>
              </a:rPr>
              <a:t>New items that should be included:</a:t>
            </a:r>
          </a:p>
          <a:p>
            <a:endParaRPr lang="en-US" dirty="0">
              <a:solidFill>
                <a:srgbClr val="FF0000"/>
              </a:solidFill>
              <a:latin typeface="+mj-lt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  <a:latin typeface="+mj-lt"/>
                <a:cs typeface="Arial" pitchFamily="34" charset="0"/>
              </a:rPr>
              <a:t>PyMuPDF</a:t>
            </a:r>
            <a:r>
              <a:rPr lang="en-US" dirty="0">
                <a:solidFill>
                  <a:srgbClr val="FF0000"/>
                </a:solidFill>
                <a:latin typeface="+mj-lt"/>
                <a:cs typeface="Arial" pitchFamily="34" charset="0"/>
              </a:rPr>
              <a:t> (incl. Drawing Checker Tool)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+mj-lt"/>
                <a:cs typeface="Arial" pitchFamily="34" charset="0"/>
              </a:rPr>
              <a:t>KEKL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Arial" pitchFamily="34" charset="0"/>
              </a:rPr>
              <a:t>Sharepoint</a:t>
            </a:r>
            <a:r>
              <a:rPr lang="en-US" dirty="0">
                <a:solidFill>
                  <a:srgbClr val="FF0000"/>
                </a:solidFill>
                <a:latin typeface="+mj-lt"/>
                <a:cs typeface="Arial" pitchFamily="34" charset="0"/>
              </a:rPr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92047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3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24" y="304259"/>
            <a:ext cx="8266977" cy="438537"/>
          </a:xfrm>
        </p:spPr>
        <p:txBody>
          <a:bodyPr/>
          <a:lstStyle/>
          <a:p>
            <a:pPr algn="ctr"/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Excel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D9CB7-2E48-44E6-B381-879D5DFA6B15}"/>
              </a:ext>
            </a:extLst>
          </p:cNvPr>
          <p:cNvSpPr txBox="1"/>
          <p:nvPr/>
        </p:nvSpPr>
        <p:spPr>
          <a:xfrm>
            <a:off x="382436" y="640452"/>
            <a:ext cx="769273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Excel is the right tool for many things, but it has some issues:</a:t>
            </a:r>
            <a:endParaRPr lang="da-DK" sz="1400" dirty="0"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 marL="5400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Keeping track of ranges is a very manual process --&gt; prone to errors</a:t>
            </a:r>
          </a:p>
          <a:p>
            <a:pPr marL="5400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Cell formulas, like nested IF-statements, can be very hard to read</a:t>
            </a:r>
          </a:p>
          <a:p>
            <a:pPr marL="5400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It’s hard to reproduce problems or make sheets work for new problems</a:t>
            </a:r>
          </a:p>
          <a:p>
            <a:pPr marL="5400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It’s slow for many rows (&gt;100K)</a:t>
            </a:r>
          </a:p>
          <a:p>
            <a:pPr marL="5400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Plots of data from filtrered table does not work well</a:t>
            </a:r>
          </a:p>
          <a:p>
            <a:pPr marL="5400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Plots are not very dynamic</a:t>
            </a:r>
          </a:p>
          <a:p>
            <a:pPr marL="5400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Advanced plots not available (colormaps, 3D, subplots etc.)</a:t>
            </a:r>
          </a:p>
          <a:p>
            <a:pPr marL="5400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No option for ”equal axes” in plots (circular and sqaure shapes get distorted)</a:t>
            </a:r>
          </a:p>
          <a:p>
            <a:pPr marL="5400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Version control almost non-existent</a:t>
            </a: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8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Some Excel work is already programming!</a:t>
            </a:r>
          </a:p>
          <a:p>
            <a:pPr marL="540000" lvl="1" indent="-1714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Python could be a good ”extension” for complex stuff we normally do in Excel </a:t>
            </a: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1EF34A-8F62-4A79-8A81-2CF651213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481" y="640452"/>
            <a:ext cx="1306320" cy="122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4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24" y="304259"/>
            <a:ext cx="8266977" cy="438537"/>
          </a:xfrm>
        </p:spPr>
        <p:txBody>
          <a:bodyPr/>
          <a:lstStyle/>
          <a:p>
            <a:pPr algn="ctr"/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Why Python?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D9CB7-2E48-44E6-B381-879D5DFA6B15}"/>
              </a:ext>
            </a:extLst>
          </p:cNvPr>
          <p:cNvSpPr txBox="1"/>
          <p:nvPr/>
        </p:nvSpPr>
        <p:spPr>
          <a:xfrm>
            <a:off x="489429" y="704913"/>
            <a:ext cx="63172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Engineering and data science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Powerful langauage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Easy to learn and concise syntax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Approachable for non-developers</a:t>
            </a:r>
            <a:endParaRPr lang="da-DK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Free to use and constantly improving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Free to use and Open 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New versions and features often released</a:t>
            </a:r>
            <a:endParaRPr lang="da-DK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Huge community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Arguably most popular programming language right now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Lots of online material and sources to get help from</a:t>
            </a:r>
            <a:endParaRPr lang="da-DK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Built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-in features and third-party</a:t>
            </a: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 libraries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Many functionalities already built 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Additional functionality from countless third-party libraries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Most notable ones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 Numpy, Pandas, Matplotlib</a:t>
            </a:r>
            <a:endParaRPr lang="da-DK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5E4D7B-D432-43CF-82DA-01B15E03A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732" y="742796"/>
            <a:ext cx="2107839" cy="211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9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5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24" y="234878"/>
            <a:ext cx="8266977" cy="438537"/>
          </a:xfrm>
        </p:spPr>
        <p:txBody>
          <a:bodyPr/>
          <a:lstStyle/>
          <a:p>
            <a:pPr algn="ctr"/>
            <a:r>
              <a:rPr lang="da-DK" i="1" dirty="0" err="1">
                <a:latin typeface="Calibri" panose="020F0502020204030204" pitchFamily="34" charset="0"/>
                <a:cs typeface="Calibri" panose="020F0502020204030204" pitchFamily="34" charset="0"/>
              </a:rPr>
              <a:t>Hello</a:t>
            </a:r>
            <a:r>
              <a:rPr lang="da-DK" i="1" dirty="0">
                <a:latin typeface="Calibri" panose="020F0502020204030204" pitchFamily="34" charset="0"/>
                <a:cs typeface="Calibri" panose="020F0502020204030204" pitchFamily="34" charset="0"/>
              </a:rPr>
              <a:t> World 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six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languages</a:t>
            </a:r>
            <a:endParaRPr 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5A8C4E-2495-4D35-8008-09F84AB0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36" y="950126"/>
            <a:ext cx="2685499" cy="1339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7565DC7-CD88-4E09-8D29-5FF621D2C687}"/>
              </a:ext>
            </a:extLst>
          </p:cNvPr>
          <p:cNvSpPr txBox="1"/>
          <p:nvPr/>
        </p:nvSpPr>
        <p:spPr>
          <a:xfrm>
            <a:off x="324871" y="664889"/>
            <a:ext cx="2097236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C/C++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DB63B74-6C48-4737-8856-A2A6FC350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405" y="942991"/>
            <a:ext cx="3419638" cy="10086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6D6EDBF-ADB5-4C55-BEFA-E68024A43D75}"/>
              </a:ext>
            </a:extLst>
          </p:cNvPr>
          <p:cNvSpPr txBox="1"/>
          <p:nvPr/>
        </p:nvSpPr>
        <p:spPr>
          <a:xfrm>
            <a:off x="5308726" y="671794"/>
            <a:ext cx="2097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Java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65658E-EC3B-41CD-B925-5ECBCF921A95}"/>
              </a:ext>
            </a:extLst>
          </p:cNvPr>
          <p:cNvSpPr txBox="1"/>
          <p:nvPr/>
        </p:nvSpPr>
        <p:spPr>
          <a:xfrm>
            <a:off x="5308726" y="2502656"/>
            <a:ext cx="2097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C# </a:t>
            </a:r>
            <a:r>
              <a:rPr lang="da-DK" sz="11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a-DK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pronounced</a:t>
            </a:r>
            <a:r>
              <a:rPr lang="da-DK" sz="1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100" i="1" dirty="0">
                <a:latin typeface="Calibri" panose="020F0502020204030204" pitchFamily="34" charset="0"/>
                <a:cs typeface="Calibri" panose="020F0502020204030204" pitchFamily="34" charset="0"/>
              </a:rPr>
              <a:t>C-</a:t>
            </a:r>
            <a:r>
              <a:rPr lang="da-DK" sz="1100" i="1" dirty="0" err="1">
                <a:latin typeface="Calibri" panose="020F0502020204030204" pitchFamily="34" charset="0"/>
                <a:cs typeface="Calibri" panose="020F0502020204030204" pitchFamily="34" charset="0"/>
              </a:rPr>
              <a:t>sharp</a:t>
            </a:r>
            <a:r>
              <a:rPr lang="da-DK" sz="11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a-DK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D631624-E5DC-4D52-B4DD-AB5A9ADBE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702" y="942991"/>
            <a:ext cx="2154024" cy="564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F247250-1347-4E57-8C16-38D2047E5A96}"/>
              </a:ext>
            </a:extLst>
          </p:cNvPr>
          <p:cNvSpPr txBox="1"/>
          <p:nvPr/>
        </p:nvSpPr>
        <p:spPr>
          <a:xfrm>
            <a:off x="3067935" y="670636"/>
            <a:ext cx="2097236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Fortran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A26033-1CB0-47BE-89A2-5ED809EA3EE3}"/>
              </a:ext>
            </a:extLst>
          </p:cNvPr>
          <p:cNvSpPr txBox="1"/>
          <p:nvPr/>
        </p:nvSpPr>
        <p:spPr>
          <a:xfrm>
            <a:off x="321476" y="2518075"/>
            <a:ext cx="2097236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78E22FA-0195-48C6-B2CC-9A55406684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243" y="2806970"/>
            <a:ext cx="2142941" cy="271043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9C8433C-FA1D-4AE9-BC7A-B889D6619FDE}"/>
              </a:ext>
            </a:extLst>
          </p:cNvPr>
          <p:cNvSpPr txBox="1"/>
          <p:nvPr/>
        </p:nvSpPr>
        <p:spPr>
          <a:xfrm>
            <a:off x="3067935" y="2515344"/>
            <a:ext cx="2097236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5FF0C4B-6B17-43AE-B829-8BC28ED129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581" y="2804380"/>
            <a:ext cx="2073229" cy="2832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2F65A65-BD98-48A7-ACD4-0E8E148F1ECC}"/>
              </a:ext>
            </a:extLst>
          </p:cNvPr>
          <p:cNvSpPr txBox="1"/>
          <p:nvPr/>
        </p:nvSpPr>
        <p:spPr>
          <a:xfrm>
            <a:off x="382436" y="4047068"/>
            <a:ext cx="8266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Simple explanation of why Python is so popular.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08D4C-DC4E-487D-8FAF-A4370982B7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5404" y="2806970"/>
            <a:ext cx="3321583" cy="11188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4D8784-67CC-4526-B701-DC1A7522949B}"/>
              </a:ext>
            </a:extLst>
          </p:cNvPr>
          <p:cNvSpPr/>
          <p:nvPr/>
        </p:nvSpPr>
        <p:spPr>
          <a:xfrm>
            <a:off x="382436" y="3410984"/>
            <a:ext cx="2501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Low level / High level languages</a:t>
            </a:r>
            <a:endParaRPr lang="en-DK" sz="1400" dirty="0"/>
          </a:p>
        </p:txBody>
      </p:sp>
    </p:spTree>
    <p:extLst>
      <p:ext uri="{BB962C8B-B14F-4D97-AF65-F5344CB8AC3E}">
        <p14:creationId xmlns:p14="http://schemas.microsoft.com/office/powerpoint/2010/main" val="364475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6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436" y="210744"/>
            <a:ext cx="8266977" cy="438537"/>
          </a:xfrm>
        </p:spPr>
        <p:txBody>
          <a:bodyPr/>
          <a:lstStyle/>
          <a:p>
            <a:pPr algn="ctr"/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 - Plotting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E7C809-2A0A-4D8F-970F-4CBA57CB3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36" y="831743"/>
            <a:ext cx="8393073" cy="360852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1F24C43-D076-43DA-BB4A-B7A30DBAB6DB}"/>
              </a:ext>
            </a:extLst>
          </p:cNvPr>
          <p:cNvSpPr/>
          <p:nvPr/>
        </p:nvSpPr>
        <p:spPr>
          <a:xfrm>
            <a:off x="382436" y="527768"/>
            <a:ext cx="33361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Heatmap of crack widths in base slab</a:t>
            </a:r>
            <a:endParaRPr lang="da-DK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95B449F-742C-4688-ADF3-007DE9BF0683}"/>
                  </a:ext>
                </a:extLst>
              </p14:cNvPr>
              <p14:cNvContentPartPr/>
              <p14:nvPr/>
            </p14:nvContentPartPr>
            <p14:xfrm>
              <a:off x="2237344" y="1548306"/>
              <a:ext cx="187200" cy="1630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95B449F-742C-4688-ADF3-007DE9BF06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8344" y="1539326"/>
                <a:ext cx="204840" cy="1806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D140D29-62E4-4F47-B268-2BCA8D202DD2}"/>
                  </a:ext>
                </a:extLst>
              </p14:cNvPr>
              <p14:cNvContentPartPr/>
              <p14:nvPr/>
            </p14:nvContentPartPr>
            <p14:xfrm>
              <a:off x="2054824" y="1516626"/>
              <a:ext cx="134640" cy="1969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D140D29-62E4-4F47-B268-2BCA8D202D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45848" y="1507970"/>
                <a:ext cx="152233" cy="214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11EBF6F-140E-4278-BF59-D228F3E89201}"/>
                  </a:ext>
                </a:extLst>
              </p14:cNvPr>
              <p14:cNvContentPartPr/>
              <p14:nvPr/>
            </p14:nvContentPartPr>
            <p14:xfrm>
              <a:off x="2556664" y="1569186"/>
              <a:ext cx="235800" cy="1591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11EBF6F-140E-4278-BF59-D228F3E8920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48011" y="1560186"/>
                <a:ext cx="253467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F88186F-F6A5-4FFE-B502-74DC944DCB81}"/>
                  </a:ext>
                </a:extLst>
              </p14:cNvPr>
              <p14:cNvContentPartPr/>
              <p14:nvPr/>
            </p14:nvContentPartPr>
            <p14:xfrm>
              <a:off x="5495344" y="1560906"/>
              <a:ext cx="13680" cy="1418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F88186F-F6A5-4FFE-B502-74DC944DCB8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86704" y="1552266"/>
                <a:ext cx="313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CE54A0F-393A-4720-8E29-77137884CC63}"/>
                  </a:ext>
                </a:extLst>
              </p14:cNvPr>
              <p14:cNvContentPartPr/>
              <p14:nvPr/>
            </p14:nvContentPartPr>
            <p14:xfrm>
              <a:off x="5553304" y="1561626"/>
              <a:ext cx="196560" cy="1364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CE54A0F-393A-4720-8E29-77137884CC6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44287" y="1552986"/>
                <a:ext cx="214232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7FCC68A-40D3-4191-9005-64ADD36AC707}"/>
                  </a:ext>
                </a:extLst>
              </p14:cNvPr>
              <p14:cNvContentPartPr/>
              <p14:nvPr/>
            </p14:nvContentPartPr>
            <p14:xfrm>
              <a:off x="5348824" y="1538226"/>
              <a:ext cx="95040" cy="1807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7FCC68A-40D3-4191-9005-64ADD36AC70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39824" y="1529244"/>
                <a:ext cx="112680" cy="1983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BD313A2-D5A7-455B-9211-4A911F81B9C0}"/>
                  </a:ext>
                </a:extLst>
              </p14:cNvPr>
              <p14:cNvContentPartPr/>
              <p14:nvPr/>
            </p14:nvContentPartPr>
            <p14:xfrm>
              <a:off x="5855344" y="1556586"/>
              <a:ext cx="274320" cy="1472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BD313A2-D5A7-455B-9211-4A911F81B9C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46704" y="1547946"/>
                <a:ext cx="29196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CFE489DF-791E-4B5E-A24C-E500148808E5}"/>
                  </a:ext>
                </a:extLst>
              </p14:cNvPr>
              <p14:cNvContentPartPr/>
              <p14:nvPr/>
            </p14:nvContentPartPr>
            <p14:xfrm>
              <a:off x="7877824" y="1516986"/>
              <a:ext cx="86400" cy="1882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FE489DF-791E-4B5E-A24C-E500148808E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868824" y="1508346"/>
                <a:ext cx="10404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FC63851-24F5-460A-9AA4-2FC9E271B764}"/>
                  </a:ext>
                </a:extLst>
              </p14:cNvPr>
              <p14:cNvContentPartPr/>
              <p14:nvPr/>
            </p14:nvContentPartPr>
            <p14:xfrm>
              <a:off x="8299024" y="1577106"/>
              <a:ext cx="226440" cy="1335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FC63851-24F5-460A-9AA4-2FC9E271B76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290024" y="1568466"/>
                <a:ext cx="2440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C4F99BA-5BA6-40DF-984E-10EE862B6F03}"/>
                  </a:ext>
                </a:extLst>
              </p14:cNvPr>
              <p14:cNvContentPartPr/>
              <p14:nvPr/>
            </p14:nvContentPartPr>
            <p14:xfrm>
              <a:off x="8009224" y="1554066"/>
              <a:ext cx="199440" cy="1652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C4F99BA-5BA6-40DF-984E-10EE862B6F0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000240" y="1545066"/>
                <a:ext cx="217048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55AF78A-8D51-40A7-A431-4BAC770FA359}"/>
                  </a:ext>
                </a:extLst>
              </p14:cNvPr>
              <p14:cNvContentPartPr/>
              <p14:nvPr/>
            </p14:nvContentPartPr>
            <p14:xfrm>
              <a:off x="8468944" y="2533266"/>
              <a:ext cx="111600" cy="1281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55AF78A-8D51-40A7-A431-4BAC770FA35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460304" y="2524266"/>
                <a:ext cx="12924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8854A318-2661-432E-AEF6-858C98F99A8B}"/>
                  </a:ext>
                </a:extLst>
              </p14:cNvPr>
              <p14:cNvContentPartPr/>
              <p14:nvPr/>
            </p14:nvContentPartPr>
            <p14:xfrm>
              <a:off x="8474344" y="2328066"/>
              <a:ext cx="105120" cy="716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854A318-2661-432E-AEF6-858C98F99A8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465344" y="2319426"/>
                <a:ext cx="12276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404F563-C2D8-4634-B8DB-E7217D0C27BB}"/>
                  </a:ext>
                </a:extLst>
              </p14:cNvPr>
              <p14:cNvContentPartPr/>
              <p14:nvPr/>
            </p14:nvContentPartPr>
            <p14:xfrm>
              <a:off x="8471824" y="2431746"/>
              <a:ext cx="115560" cy="583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404F563-C2D8-4634-B8DB-E7217D0C27B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463184" y="2422746"/>
                <a:ext cx="13320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A54C1FF-B6B8-4368-9763-676D6D16E3B3}"/>
                  </a:ext>
                </a:extLst>
              </p14:cNvPr>
              <p14:cNvContentPartPr/>
              <p14:nvPr/>
            </p14:nvContentPartPr>
            <p14:xfrm>
              <a:off x="8479744" y="2220786"/>
              <a:ext cx="88920" cy="734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A54C1FF-B6B8-4368-9763-676D6D16E3B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471104" y="2212146"/>
                <a:ext cx="106560" cy="9108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1FD504CB-2828-40F0-9B4E-13E24B678D93}"/>
              </a:ext>
            </a:extLst>
          </p:cNvPr>
          <p:cNvSpPr txBox="1"/>
          <p:nvPr/>
        </p:nvSpPr>
        <p:spPr>
          <a:xfrm>
            <a:off x="2210816" y="4531360"/>
            <a:ext cx="300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  <a:cs typeface="Arial" pitchFamily="34" charset="0"/>
              </a:rPr>
              <a:t>Keep or remove?</a:t>
            </a:r>
            <a:endParaRPr lang="en-DK" b="1" dirty="0">
              <a:solidFill>
                <a:srgbClr val="FF00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32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7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24" y="304259"/>
            <a:ext cx="8266977" cy="438537"/>
          </a:xfrm>
        </p:spPr>
        <p:txBody>
          <a:bodyPr/>
          <a:lstStyle/>
          <a:p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Examples – Plotting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3BE45E-FBA7-4B66-B116-6352B3E12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104" y="95569"/>
            <a:ext cx="4062838" cy="49221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DBDCCD-E2D9-454D-8DE9-C48CBC1ACDEE}"/>
              </a:ext>
            </a:extLst>
          </p:cNvPr>
          <p:cNvSpPr txBox="1"/>
          <p:nvPr/>
        </p:nvSpPr>
        <p:spPr>
          <a:xfrm>
            <a:off x="331300" y="1397182"/>
            <a:ext cx="360380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IBDAS results for a column </a:t>
            </a: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Beam element</a:t>
            </a: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Large result file (</a:t>
            </a:r>
            <a:r>
              <a:rPr lang="da-DK" sz="1400" i="1" dirty="0">
                <a:latin typeface="Calibri" panose="020F0502020204030204" pitchFamily="34" charset="0"/>
                <a:cs typeface="Calibri" panose="020F0502020204030204" pitchFamily="34" charset="0"/>
              </a:rPr>
              <a:t>show how it looks</a:t>
            </a: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Results filtered and plotted</a:t>
            </a: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Results are envelopes</a:t>
            </a:r>
            <a:b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a-DK" sz="1100" dirty="0">
                <a:latin typeface="Calibri" panose="020F0502020204030204" pitchFamily="34" charset="0"/>
                <a:cs typeface="Calibri" panose="020F0502020204030204" pitchFamily="34" charset="0"/>
              </a:rPr>
              <a:t>This is the reason why points are not connected</a:t>
            </a:r>
            <a:endParaRPr lang="da-DK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a-DK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a-DK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44D0A07-3CF9-482C-9509-742386BDAFFD}"/>
                  </a:ext>
                </a:extLst>
              </p14:cNvPr>
              <p14:cNvContentPartPr/>
              <p14:nvPr/>
            </p14:nvContentPartPr>
            <p14:xfrm>
              <a:off x="3091984" y="850626"/>
              <a:ext cx="302040" cy="1306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44D0A07-3CF9-482C-9509-742386BDAF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83344" y="841986"/>
                <a:ext cx="3196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652B6F75-8796-4077-9055-DC5596AF274C}"/>
                  </a:ext>
                </a:extLst>
              </p14:cNvPr>
              <p14:cNvContentPartPr/>
              <p14:nvPr/>
            </p14:nvContentPartPr>
            <p14:xfrm>
              <a:off x="3113291" y="645796"/>
              <a:ext cx="1351440" cy="1162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652B6F75-8796-4077-9055-DC5596AF27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04291" y="637129"/>
                <a:ext cx="1369080" cy="1339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D0429240-5A6A-4685-8E0A-1ABFC205CC70}"/>
                  </a:ext>
                </a:extLst>
              </p14:cNvPr>
              <p14:cNvContentPartPr/>
              <p14:nvPr/>
            </p14:nvContentPartPr>
            <p14:xfrm>
              <a:off x="3709920" y="475615"/>
              <a:ext cx="142200" cy="770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D0429240-5A6A-4685-8E0A-1ABFC205CC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01258" y="466934"/>
                <a:ext cx="159885" cy="947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87CB010-45F2-42C7-93CD-E1EE11E178A5}"/>
                  </a:ext>
                </a:extLst>
              </p14:cNvPr>
              <p14:cNvContentPartPr/>
              <p14:nvPr/>
            </p14:nvContentPartPr>
            <p14:xfrm>
              <a:off x="3091080" y="478855"/>
              <a:ext cx="548640" cy="1296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87CB010-45F2-42C7-93CD-E1EE11E178A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82080" y="469880"/>
                <a:ext cx="566280" cy="147191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D7D0DFA-E38D-48B1-8610-4DA38909018E}"/>
              </a:ext>
            </a:extLst>
          </p:cNvPr>
          <p:cNvSpPr txBox="1"/>
          <p:nvPr/>
        </p:nvSpPr>
        <p:spPr>
          <a:xfrm>
            <a:off x="773660" y="3459285"/>
            <a:ext cx="300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  <a:cs typeface="Arial" pitchFamily="34" charset="0"/>
              </a:rPr>
              <a:t>Keep or remove?</a:t>
            </a:r>
            <a:endParaRPr lang="en-DK" b="1" dirty="0">
              <a:solidFill>
                <a:srgbClr val="FF00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4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8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11" y="200454"/>
            <a:ext cx="8266977" cy="438537"/>
          </a:xfrm>
        </p:spPr>
        <p:txBody>
          <a:bodyPr/>
          <a:lstStyle/>
          <a:p>
            <a:pPr algn="ctr"/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Examples - Plotting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6AEC32-9528-4DBD-8E47-E414ED9C8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78" y="2084832"/>
            <a:ext cx="4265621" cy="2384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83CE9F-DF2A-4176-A5A1-8750B7649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779" y="1385838"/>
            <a:ext cx="4463943" cy="30830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874C61-17D1-4E15-AF2A-600123A2B8BF}"/>
              </a:ext>
            </a:extLst>
          </p:cNvPr>
          <p:cNvSpPr/>
          <p:nvPr/>
        </p:nvSpPr>
        <p:spPr>
          <a:xfrm>
            <a:off x="221488" y="586308"/>
            <a:ext cx="42224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1st floor slab results from IBDAS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Same results in two different plots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Custom text annotation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3D plot can be rotated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2D plot with custom gridlines</a:t>
            </a:r>
          </a:p>
        </p:txBody>
      </p:sp>
    </p:spTree>
    <p:extLst>
      <p:ext uri="{BB962C8B-B14F-4D97-AF65-F5344CB8AC3E}">
        <p14:creationId xmlns:p14="http://schemas.microsoft.com/office/powerpoint/2010/main" val="405231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9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24" y="304259"/>
            <a:ext cx="8266977" cy="438537"/>
          </a:xfrm>
        </p:spPr>
        <p:txBody>
          <a:bodyPr/>
          <a:lstStyle/>
          <a:p>
            <a:pPr algn="ctr"/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 - Plotting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7B343-6846-4315-B86B-D9D2C78FE990}"/>
              </a:ext>
            </a:extLst>
          </p:cNvPr>
          <p:cNvSpPr txBox="1"/>
          <p:nvPr/>
        </p:nvSpPr>
        <p:spPr>
          <a:xfrm>
            <a:off x="178278" y="782674"/>
            <a:ext cx="291648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Correlation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Many time series boiled down to a graph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Correlation coefficient shown in each tile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Given a table/dataframe this plot can be produced in two lines of code</a:t>
            </a:r>
          </a:p>
          <a:p>
            <a:pPr marL="254250" lvl="1"/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Scatter matrix example (plot everything vs eachother)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F06CF1-914F-442D-A525-3B075D23E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894" y="734098"/>
            <a:ext cx="5608282" cy="3738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56FAC7-D74C-4EBA-AF4A-574DD2219826}"/>
              </a:ext>
            </a:extLst>
          </p:cNvPr>
          <p:cNvSpPr txBox="1"/>
          <p:nvPr/>
        </p:nvSpPr>
        <p:spPr>
          <a:xfrm>
            <a:off x="2210816" y="4669536"/>
            <a:ext cx="300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  <a:cs typeface="Arial" pitchFamily="34" charset="0"/>
              </a:rPr>
              <a:t>Remove</a:t>
            </a:r>
            <a:endParaRPr lang="en-DK" b="1" dirty="0">
              <a:solidFill>
                <a:srgbClr val="FF00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90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WI">
  <a:themeElements>
    <a:clrScheme name="COWIobsolete">
      <a:dk1>
        <a:srgbClr val="1F1F1F"/>
      </a:dk1>
      <a:lt1>
        <a:sysClr val="window" lastClr="FFFFFF"/>
      </a:lt1>
      <a:dk2>
        <a:srgbClr val="58595B"/>
      </a:dk2>
      <a:lt2>
        <a:srgbClr val="D0C7BD"/>
      </a:lt2>
      <a:accent1>
        <a:srgbClr val="435A69"/>
      </a:accent1>
      <a:accent2>
        <a:srgbClr val="9DB8AF"/>
      </a:accent2>
      <a:accent3>
        <a:srgbClr val="F04E23"/>
      </a:accent3>
      <a:accent4>
        <a:srgbClr val="B3D455"/>
      </a:accent4>
      <a:accent5>
        <a:srgbClr val="009CDE"/>
      </a:accent5>
      <a:accent6>
        <a:srgbClr val="FBDB65"/>
      </a:accent6>
      <a:hlink>
        <a:srgbClr val="F04E23"/>
      </a:hlink>
      <a:folHlink>
        <a:srgbClr val="B3D455"/>
      </a:folHlink>
    </a:clrScheme>
    <a:fontScheme name="COW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+mj-lt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WI_16_9.potx" id="{49719E08-B7FD-4D7A-82EE-8682DA017D9A}" vid="{6413DD2B-2441-4FAA-A843-C102EC6331A1}"/>
    </a:ext>
  </a:extLst>
</a:theme>
</file>

<file path=ppt/theme/theme2.xml><?xml version="1.0" encoding="utf-8"?>
<a:theme xmlns:a="http://schemas.openxmlformats.org/drawingml/2006/main" name="Office Theme">
  <a:themeElements>
    <a:clrScheme name="COWI">
      <a:dk1>
        <a:srgbClr val="1F1F1F"/>
      </a:dk1>
      <a:lt1>
        <a:sysClr val="window" lastClr="FFFFFF"/>
      </a:lt1>
      <a:dk2>
        <a:srgbClr val="58595B"/>
      </a:dk2>
      <a:lt2>
        <a:srgbClr val="D0C7BD"/>
      </a:lt2>
      <a:accent1>
        <a:srgbClr val="9F948A"/>
      </a:accent1>
      <a:accent2>
        <a:srgbClr val="44626A"/>
      </a:accent2>
      <a:accent3>
        <a:srgbClr val="F04E23"/>
      </a:accent3>
      <a:accent4>
        <a:srgbClr val="B3D455"/>
      </a:accent4>
      <a:accent5>
        <a:srgbClr val="818B96"/>
      </a:accent5>
      <a:accent6>
        <a:srgbClr val="D0C7BD"/>
      </a:accent6>
      <a:hlink>
        <a:srgbClr val="F04E23"/>
      </a:hlink>
      <a:folHlink>
        <a:srgbClr val="B3D455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WI">
      <a:dk1>
        <a:srgbClr val="1F1F1F"/>
      </a:dk1>
      <a:lt1>
        <a:sysClr val="window" lastClr="FFFFFF"/>
      </a:lt1>
      <a:dk2>
        <a:srgbClr val="58595B"/>
      </a:dk2>
      <a:lt2>
        <a:srgbClr val="D0C7BD"/>
      </a:lt2>
      <a:accent1>
        <a:srgbClr val="9F948A"/>
      </a:accent1>
      <a:accent2>
        <a:srgbClr val="44626A"/>
      </a:accent2>
      <a:accent3>
        <a:srgbClr val="F04E23"/>
      </a:accent3>
      <a:accent4>
        <a:srgbClr val="B3D455"/>
      </a:accent4>
      <a:accent5>
        <a:srgbClr val="818B96"/>
      </a:accent5>
      <a:accent6>
        <a:srgbClr val="D0C7BD"/>
      </a:accent6>
      <a:hlink>
        <a:srgbClr val="F04E23"/>
      </a:hlink>
      <a:folHlink>
        <a:srgbClr val="B3D455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1071</Words>
  <Application>Microsoft Office PowerPoint</Application>
  <PresentationFormat>On-screen Show (16:9)</PresentationFormat>
  <Paragraphs>255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Verdana</vt:lpstr>
      <vt:lpstr>Wingdings</vt:lpstr>
      <vt:lpstr>COWI</vt:lpstr>
      <vt:lpstr>SESSION 0 - INTRODUCTION</vt:lpstr>
      <vt:lpstr>Workshop – Proposed structure</vt:lpstr>
      <vt:lpstr>Excel</vt:lpstr>
      <vt:lpstr>Why Python?</vt:lpstr>
      <vt:lpstr>Hello World in six languages</vt:lpstr>
      <vt:lpstr>Examples - Plotting</vt:lpstr>
      <vt:lpstr>Examples – Plotting</vt:lpstr>
      <vt:lpstr>Examples - Plotting</vt:lpstr>
      <vt:lpstr>Examples - Plotting</vt:lpstr>
      <vt:lpstr>Examples - Plotting</vt:lpstr>
      <vt:lpstr>Examples - Plotting</vt:lpstr>
      <vt:lpstr>Panas dataframes - ‘VLOOKUP’ example</vt:lpstr>
      <vt:lpstr>Dataframes - What changed bewteen versions?</vt:lpstr>
      <vt:lpstr>Scipy – example with peaks and roots</vt:lpstr>
      <vt:lpstr>Dates and time in tables</vt:lpstr>
      <vt:lpstr>Other packages – Random and Itertools</vt:lpstr>
      <vt:lpstr>Other packages - xlwings</vt:lpstr>
      <vt:lpstr>Other things</vt:lpstr>
      <vt:lpstr>Other things</vt:lpstr>
      <vt:lpstr>Other things</vt:lpstr>
    </vt:vector>
  </TitlesOfParts>
  <Company>COWI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Workshop 1711/1712</dc:title>
  <dc:subject>Workshop</dc:subject>
  <dc:creator>TSJA</dc:creator>
  <cp:lastModifiedBy>Tim Skov Jacobsen</cp:lastModifiedBy>
  <cp:revision>9</cp:revision>
  <cp:lastPrinted>2019-04-23T09:15:16Z</cp:lastPrinted>
  <dcterms:created xsi:type="dcterms:W3CDTF">2019-04-10T11:34:25Z</dcterms:created>
  <dcterms:modified xsi:type="dcterms:W3CDTF">2019-11-10T18:45:47Z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wiTitle">
    <vt:lpwstr>Python Workshop 1711/1712</vt:lpwstr>
  </property>
  <property fmtid="{D5CDD505-2E9C-101B-9397-08002B2CF9AE}" pid="3" name="Language">
    <vt:lpwstr>Danish</vt:lpwstr>
  </property>
  <property fmtid="{D5CDD505-2E9C-101B-9397-08002B2CF9AE}" pid="4" name="_NewReviewCycle">
    <vt:lpwstr/>
  </property>
  <property fmtid="{D5CDD505-2E9C-101B-9397-08002B2CF9AE}" pid="5" name="CowiSubject">
    <vt:lpwstr>Workshop</vt:lpwstr>
  </property>
  <property fmtid="{D5CDD505-2E9C-101B-9397-08002B2CF9AE}" pid="6" name="Date completed">
    <vt:lpwstr>23 april 2019</vt:lpwstr>
  </property>
  <property fmtid="{D5CDD505-2E9C-101B-9397-08002B2CF9AE}" pid="7" name="CowiAuthor">
    <vt:lpwstr>TSJA</vt:lpwstr>
  </property>
</Properties>
</file>