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69" r:id="rId4"/>
    <p:sldId id="270" r:id="rId5"/>
    <p:sldId id="264" r:id="rId6"/>
    <p:sldId id="281" r:id="rId7"/>
    <p:sldId id="262" r:id="rId8"/>
    <p:sldId id="263" r:id="rId9"/>
    <p:sldId id="265" r:id="rId10"/>
    <p:sldId id="272" r:id="rId11"/>
    <p:sldId id="283" r:id="rId12"/>
    <p:sldId id="280" r:id="rId13"/>
    <p:sldId id="284" r:id="rId14"/>
    <p:sldId id="267" r:id="rId15"/>
    <p:sldId id="275" r:id="rId16"/>
    <p:sldId id="268" r:id="rId17"/>
    <p:sldId id="278" r:id="rId18"/>
    <p:sldId id="274" r:id="rId19"/>
    <p:sldId id="273" r:id="rId20"/>
    <p:sldId id="279" r:id="rId21"/>
    <p:sldId id="266" r:id="rId22"/>
    <p:sldId id="282" r:id="rId23"/>
    <p:sldId id="285" r:id="rId24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4B755-234C-4147-B873-1D3E48299C93}">
          <p14:sldIdLst>
            <p14:sldId id="259"/>
            <p14:sldId id="260"/>
            <p14:sldId id="269"/>
            <p14:sldId id="270"/>
            <p14:sldId id="264"/>
            <p14:sldId id="281"/>
            <p14:sldId id="262"/>
            <p14:sldId id="263"/>
            <p14:sldId id="265"/>
            <p14:sldId id="272"/>
            <p14:sldId id="283"/>
            <p14:sldId id="280"/>
            <p14:sldId id="284"/>
            <p14:sldId id="267"/>
            <p14:sldId id="275"/>
            <p14:sldId id="268"/>
            <p14:sldId id="278"/>
            <p14:sldId id="274"/>
            <p14:sldId id="273"/>
            <p14:sldId id="279"/>
            <p14:sldId id="266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776F"/>
    <a:srgbClr val="605953"/>
    <a:srgbClr val="5C6673"/>
    <a:srgbClr val="E3DFDD"/>
    <a:srgbClr val="D3CEC9"/>
    <a:srgbClr val="F1EFEE"/>
    <a:srgbClr val="F04E23"/>
    <a:srgbClr val="D4D0CB"/>
    <a:srgbClr val="E3DDD7"/>
    <a:srgbClr val="F6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5A53B-E011-4BD3-AB98-7E2FD5AEE1D0}" v="137" dt="2019-04-22T18:32:11.760"/>
    <p1510:client id="{1E68E716-D71A-45BE-9642-3E8681E9D713}" v="552" dt="2019-04-23T09:26:03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71" autoAdjust="0"/>
  </p:normalViewPr>
  <p:slideViewPr>
    <p:cSldViewPr snapToGrid="0" snapToObjects="1">
      <p:cViewPr varScale="1">
        <p:scale>
          <a:sx n="123" d="100"/>
          <a:sy n="123" d="100"/>
        </p:scale>
        <p:origin x="63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3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kov Jacobsen" userId="b8e374e9-ec28-4e46-98f2-5dbea21c0576" providerId="ADAL" clId="{DF6CFCCD-B55A-4C79-A87E-A3679B895EDB}"/>
    <pc:docChg chg="undo custSel addSld modSld">
      <pc:chgData name="Tim Skov Jacobsen" userId="b8e374e9-ec28-4e46-98f2-5dbea21c0576" providerId="ADAL" clId="{DF6CFCCD-B55A-4C79-A87E-A3679B895EDB}" dt="2019-04-12T13:38:06.541" v="818" actId="20577"/>
      <pc:docMkLst>
        <pc:docMk/>
      </pc:docMkLst>
      <pc:sldChg chg="modSp">
        <pc:chgData name="Tim Skov Jacobsen" userId="b8e374e9-ec28-4e46-98f2-5dbea21c0576" providerId="ADAL" clId="{DF6CFCCD-B55A-4C79-A87E-A3679B895EDB}" dt="2019-04-12T12:26:19.235" v="554" actId="20577"/>
        <pc:sldMkLst>
          <pc:docMk/>
          <pc:sldMk cId="3153773936" sldId="260"/>
        </pc:sldMkLst>
        <pc:spChg chg="mod">
          <ac:chgData name="Tim Skov Jacobsen" userId="b8e374e9-ec28-4e46-98f2-5dbea21c0576" providerId="ADAL" clId="{DF6CFCCD-B55A-4C79-A87E-A3679B895EDB}" dt="2019-04-12T12:26:15.538" v="550" actId="20577"/>
          <ac:spMkLst>
            <pc:docMk/>
            <pc:sldMk cId="3153773936" sldId="260"/>
            <ac:spMk id="6" creationId="{A0AD9CB7-2E48-44E6-B381-879D5DFA6B15}"/>
          </ac:spMkLst>
        </pc:spChg>
        <pc:spChg chg="mod">
          <ac:chgData name="Tim Skov Jacobsen" userId="b8e374e9-ec28-4e46-98f2-5dbea21c0576" providerId="ADAL" clId="{DF6CFCCD-B55A-4C79-A87E-A3679B895EDB}" dt="2019-04-12T12:26:19.235" v="554" actId="20577"/>
          <ac:spMkLst>
            <pc:docMk/>
            <pc:sldMk cId="3153773936" sldId="260"/>
            <ac:spMk id="11" creationId="{925DD53F-192F-47F2-9D53-10B28D14AF34}"/>
          </ac:spMkLst>
        </pc:spChg>
      </pc:sldChg>
      <pc:sldChg chg="delSp modSp">
        <pc:chgData name="Tim Skov Jacobsen" userId="b8e374e9-ec28-4e46-98f2-5dbea21c0576" providerId="ADAL" clId="{DF6CFCCD-B55A-4C79-A87E-A3679B895EDB}" dt="2019-04-11T14:51:12.481" v="468" actId="20577"/>
        <pc:sldMkLst>
          <pc:docMk/>
          <pc:sldMk cId="3883800886" sldId="262"/>
        </pc:sldMkLst>
        <pc:spChg chg="mod">
          <ac:chgData name="Tim Skov Jacobsen" userId="b8e374e9-ec28-4e46-98f2-5dbea21c0576" providerId="ADAL" clId="{DF6CFCCD-B55A-4C79-A87E-A3679B895EDB}" dt="2019-04-10T14:55:09.323" v="1" actId="1076"/>
          <ac:spMkLst>
            <pc:docMk/>
            <pc:sldMk cId="3883800886" sldId="262"/>
            <ac:spMk id="7" creationId="{120616A8-CF01-47D9-B05C-899BEDD3D038}"/>
          </ac:spMkLst>
        </pc:spChg>
        <pc:spChg chg="mod">
          <ac:chgData name="Tim Skov Jacobsen" userId="b8e374e9-ec28-4e46-98f2-5dbea21c0576" providerId="ADAL" clId="{DF6CFCCD-B55A-4C79-A87E-A3679B895EDB}" dt="2019-04-11T14:51:12.481" v="468" actId="20577"/>
          <ac:spMkLst>
            <pc:docMk/>
            <pc:sldMk cId="3883800886" sldId="262"/>
            <ac:spMk id="11" creationId="{925DD53F-192F-47F2-9D53-10B28D14AF34}"/>
          </ac:spMkLst>
        </pc:spChg>
        <pc:spChg chg="del">
          <ac:chgData name="Tim Skov Jacobsen" userId="b8e374e9-ec28-4e46-98f2-5dbea21c0576" providerId="ADAL" clId="{DF6CFCCD-B55A-4C79-A87E-A3679B895EDB}" dt="2019-04-11T12:34:48.478" v="291" actId="478"/>
          <ac:spMkLst>
            <pc:docMk/>
            <pc:sldMk cId="3883800886" sldId="262"/>
            <ac:spMk id="12" creationId="{B70CC908-6340-4988-8DA3-25A078E9D501}"/>
          </ac:spMkLst>
        </pc:spChg>
      </pc:sldChg>
      <pc:sldChg chg="delSp modSp">
        <pc:chgData name="Tim Skov Jacobsen" userId="b8e374e9-ec28-4e46-98f2-5dbea21c0576" providerId="ADAL" clId="{DF6CFCCD-B55A-4C79-A87E-A3679B895EDB}" dt="2019-04-11T14:51:18.642" v="476" actId="20577"/>
        <pc:sldMkLst>
          <pc:docMk/>
          <pc:sldMk cId="477329841" sldId="263"/>
        </pc:sldMkLst>
        <pc:spChg chg="mod">
          <ac:chgData name="Tim Skov Jacobsen" userId="b8e374e9-ec28-4e46-98f2-5dbea21c0576" providerId="ADAL" clId="{DF6CFCCD-B55A-4C79-A87E-A3679B895EDB}" dt="2019-04-11T14:51:18.642" v="476" actId="20577"/>
          <ac:spMkLst>
            <pc:docMk/>
            <pc:sldMk cId="477329841" sldId="263"/>
            <ac:spMk id="11" creationId="{925DD53F-192F-47F2-9D53-10B28D14AF34}"/>
          </ac:spMkLst>
        </pc:spChg>
        <pc:spChg chg="del">
          <ac:chgData name="Tim Skov Jacobsen" userId="b8e374e9-ec28-4e46-98f2-5dbea21c0576" providerId="ADAL" clId="{DF6CFCCD-B55A-4C79-A87E-A3679B895EDB}" dt="2019-04-11T12:35:20.458" v="296" actId="478"/>
          <ac:spMkLst>
            <pc:docMk/>
            <pc:sldMk cId="477329841" sldId="263"/>
            <ac:spMk id="12" creationId="{B70CC908-6340-4988-8DA3-25A078E9D501}"/>
          </ac:spMkLst>
        </pc:spChg>
      </pc:sldChg>
      <pc:sldChg chg="modSp">
        <pc:chgData name="Tim Skov Jacobsen" userId="b8e374e9-ec28-4e46-98f2-5dbea21c0576" providerId="ADAL" clId="{DF6CFCCD-B55A-4C79-A87E-A3679B895EDB}" dt="2019-04-11T14:51:02.394" v="460" actId="114"/>
        <pc:sldMkLst>
          <pc:docMk/>
          <pc:sldMk cId="3644756552" sldId="264"/>
        </pc:sldMkLst>
        <pc:spChg chg="mod">
          <ac:chgData name="Tim Skov Jacobsen" userId="b8e374e9-ec28-4e46-98f2-5dbea21c0576" providerId="ADAL" clId="{DF6CFCCD-B55A-4C79-A87E-A3679B895EDB}" dt="2019-04-11T14:51:02.394" v="460" actId="114"/>
          <ac:spMkLst>
            <pc:docMk/>
            <pc:sldMk cId="3644756552" sldId="264"/>
            <ac:spMk id="11" creationId="{925DD53F-192F-47F2-9D53-10B28D14AF34}"/>
          </ac:spMkLst>
        </pc:spChg>
      </pc:sldChg>
      <pc:sldChg chg="delSp modSp">
        <pc:chgData name="Tim Skov Jacobsen" userId="b8e374e9-ec28-4e46-98f2-5dbea21c0576" providerId="ADAL" clId="{DF6CFCCD-B55A-4C79-A87E-A3679B895EDB}" dt="2019-04-11T14:51:24.778" v="484" actId="20577"/>
        <pc:sldMkLst>
          <pc:docMk/>
          <pc:sldMk cId="1700463330" sldId="265"/>
        </pc:sldMkLst>
        <pc:spChg chg="mod">
          <ac:chgData name="Tim Skov Jacobsen" userId="b8e374e9-ec28-4e46-98f2-5dbea21c0576" providerId="ADAL" clId="{DF6CFCCD-B55A-4C79-A87E-A3679B895EDB}" dt="2019-04-11T14:51:24.778" v="484" actId="20577"/>
          <ac:spMkLst>
            <pc:docMk/>
            <pc:sldMk cId="1700463330" sldId="265"/>
            <ac:spMk id="11" creationId="{925DD53F-192F-47F2-9D53-10B28D14AF34}"/>
          </ac:spMkLst>
        </pc:spChg>
        <pc:spChg chg="del">
          <ac:chgData name="Tim Skov Jacobsen" userId="b8e374e9-ec28-4e46-98f2-5dbea21c0576" providerId="ADAL" clId="{DF6CFCCD-B55A-4C79-A87E-A3679B895EDB}" dt="2019-04-11T12:35:24.850" v="298" actId="478"/>
          <ac:spMkLst>
            <pc:docMk/>
            <pc:sldMk cId="1700463330" sldId="265"/>
            <ac:spMk id="12" creationId="{B70CC908-6340-4988-8DA3-25A078E9D501}"/>
          </ac:spMkLst>
        </pc:spChg>
      </pc:sldChg>
      <pc:sldChg chg="delSp modSp add">
        <pc:chgData name="Tim Skov Jacobsen" userId="b8e374e9-ec28-4e46-98f2-5dbea21c0576" providerId="ADAL" clId="{DF6CFCCD-B55A-4C79-A87E-A3679B895EDB}" dt="2019-04-12T13:31:06.670" v="681" actId="20577"/>
        <pc:sldMkLst>
          <pc:docMk/>
          <pc:sldMk cId="3925708948" sldId="266"/>
        </pc:sldMkLst>
        <pc:spChg chg="mod">
          <ac:chgData name="Tim Skov Jacobsen" userId="b8e374e9-ec28-4e46-98f2-5dbea21c0576" providerId="ADAL" clId="{DF6CFCCD-B55A-4C79-A87E-A3679B895EDB}" dt="2019-04-12T13:31:06.670" v="681" actId="20577"/>
          <ac:spMkLst>
            <pc:docMk/>
            <pc:sldMk cId="3925708948" sldId="266"/>
            <ac:spMk id="10" creationId="{EB57B343-6846-4315-B86B-D9D2C78FE990}"/>
          </ac:spMkLst>
        </pc:spChg>
        <pc:spChg chg="mod">
          <ac:chgData name="Tim Skov Jacobsen" userId="b8e374e9-ec28-4e46-98f2-5dbea21c0576" providerId="ADAL" clId="{DF6CFCCD-B55A-4C79-A87E-A3679B895EDB}" dt="2019-04-11T12:35:31.788" v="301" actId="1076"/>
          <ac:spMkLst>
            <pc:docMk/>
            <pc:sldMk cId="3925708948" sldId="266"/>
            <ac:spMk id="11" creationId="{925DD53F-192F-47F2-9D53-10B28D14AF34}"/>
          </ac:spMkLst>
        </pc:spChg>
        <pc:spChg chg="del">
          <ac:chgData name="Tim Skov Jacobsen" userId="b8e374e9-ec28-4e46-98f2-5dbea21c0576" providerId="ADAL" clId="{DF6CFCCD-B55A-4C79-A87E-A3679B895EDB}" dt="2019-04-11T12:35:28.578" v="300" actId="478"/>
          <ac:spMkLst>
            <pc:docMk/>
            <pc:sldMk cId="3925708948" sldId="266"/>
            <ac:spMk id="12" creationId="{B70CC908-6340-4988-8DA3-25A078E9D501}"/>
          </ac:spMkLst>
        </pc:spChg>
      </pc:sldChg>
      <pc:sldChg chg="addSp delSp modSp add">
        <pc:chgData name="Tim Skov Jacobsen" userId="b8e374e9-ec28-4e46-98f2-5dbea21c0576" providerId="ADAL" clId="{DF6CFCCD-B55A-4C79-A87E-A3679B895EDB}" dt="2019-04-11T14:52:54.260" v="523" actId="255"/>
        <pc:sldMkLst>
          <pc:docMk/>
          <pc:sldMk cId="3837433675" sldId="267"/>
        </pc:sldMkLst>
        <pc:spChg chg="mod">
          <ac:chgData name="Tim Skov Jacobsen" userId="b8e374e9-ec28-4e46-98f2-5dbea21c0576" providerId="ADAL" clId="{DF6CFCCD-B55A-4C79-A87E-A3679B895EDB}" dt="2019-04-11T14:52:54.260" v="523" actId="255"/>
          <ac:spMkLst>
            <pc:docMk/>
            <pc:sldMk cId="3837433675" sldId="267"/>
            <ac:spMk id="10" creationId="{EB57B343-6846-4315-B86B-D9D2C78FE990}"/>
          </ac:spMkLst>
        </pc:spChg>
        <pc:spChg chg="mod">
          <ac:chgData name="Tim Skov Jacobsen" userId="b8e374e9-ec28-4e46-98f2-5dbea21c0576" providerId="ADAL" clId="{DF6CFCCD-B55A-4C79-A87E-A3679B895EDB}" dt="2019-04-11T12:34:25.780" v="286" actId="1036"/>
          <ac:spMkLst>
            <pc:docMk/>
            <pc:sldMk cId="3837433675" sldId="267"/>
            <ac:spMk id="11" creationId="{925DD53F-192F-47F2-9D53-10B28D14AF34}"/>
          </ac:spMkLst>
        </pc:spChg>
        <pc:spChg chg="del">
          <ac:chgData name="Tim Skov Jacobsen" userId="b8e374e9-ec28-4e46-98f2-5dbea21c0576" providerId="ADAL" clId="{DF6CFCCD-B55A-4C79-A87E-A3679B895EDB}" dt="2019-04-11T12:34:18.477" v="282" actId="478"/>
          <ac:spMkLst>
            <pc:docMk/>
            <pc:sldMk cId="3837433675" sldId="267"/>
            <ac:spMk id="12" creationId="{B70CC908-6340-4988-8DA3-25A078E9D501}"/>
          </ac:spMkLst>
        </pc:spChg>
        <pc:spChg chg="add mod">
          <ac:chgData name="Tim Skov Jacobsen" userId="b8e374e9-ec28-4e46-98f2-5dbea21c0576" providerId="ADAL" clId="{DF6CFCCD-B55A-4C79-A87E-A3679B895EDB}" dt="2019-04-11T14:52:54.260" v="523" actId="255"/>
          <ac:spMkLst>
            <pc:docMk/>
            <pc:sldMk cId="3837433675" sldId="267"/>
            <ac:spMk id="15" creationId="{5D5328F7-2E9C-42B1-82E3-3BAABC69A49E}"/>
          </ac:spMkLst>
        </pc:spChg>
        <pc:spChg chg="add mod">
          <ac:chgData name="Tim Skov Jacobsen" userId="b8e374e9-ec28-4e46-98f2-5dbea21c0576" providerId="ADAL" clId="{DF6CFCCD-B55A-4C79-A87E-A3679B895EDB}" dt="2019-04-11T14:52:50.572" v="522" actId="255"/>
          <ac:spMkLst>
            <pc:docMk/>
            <pc:sldMk cId="3837433675" sldId="267"/>
            <ac:spMk id="16" creationId="{842E5F02-2041-41A0-AC51-08B8745A6BD3}"/>
          </ac:spMkLst>
        </pc:spChg>
        <pc:picChg chg="add del mod">
          <ac:chgData name="Tim Skov Jacobsen" userId="b8e374e9-ec28-4e46-98f2-5dbea21c0576" providerId="ADAL" clId="{DF6CFCCD-B55A-4C79-A87E-A3679B895EDB}" dt="2019-04-11T12:32:49.600" v="267" actId="478"/>
          <ac:picMkLst>
            <pc:docMk/>
            <pc:sldMk cId="3837433675" sldId="267"/>
            <ac:picMk id="5" creationId="{785373EB-8D84-4CEF-BEBB-7B8E9E117E3F}"/>
          </ac:picMkLst>
        </pc:picChg>
        <pc:picChg chg="add del mod">
          <ac:chgData name="Tim Skov Jacobsen" userId="b8e374e9-ec28-4e46-98f2-5dbea21c0576" providerId="ADAL" clId="{DF6CFCCD-B55A-4C79-A87E-A3679B895EDB}" dt="2019-04-11T12:32:57.700" v="270" actId="478"/>
          <ac:picMkLst>
            <pc:docMk/>
            <pc:sldMk cId="3837433675" sldId="267"/>
            <ac:picMk id="6" creationId="{2C0C716B-FF89-4BEF-8809-15A80277D293}"/>
          </ac:picMkLst>
        </pc:picChg>
        <pc:picChg chg="add del mod">
          <ac:chgData name="Tim Skov Jacobsen" userId="b8e374e9-ec28-4e46-98f2-5dbea21c0576" providerId="ADAL" clId="{DF6CFCCD-B55A-4C79-A87E-A3679B895EDB}" dt="2019-04-11T12:37:33.199" v="311" actId="478"/>
          <ac:picMkLst>
            <pc:docMk/>
            <pc:sldMk cId="3837433675" sldId="267"/>
            <ac:picMk id="7" creationId="{A368F235-3100-4985-89B7-7B1D8FA59431}"/>
          </ac:picMkLst>
        </pc:picChg>
        <pc:picChg chg="add del mod">
          <ac:chgData name="Tim Skov Jacobsen" userId="b8e374e9-ec28-4e46-98f2-5dbea21c0576" providerId="ADAL" clId="{DF6CFCCD-B55A-4C79-A87E-A3679B895EDB}" dt="2019-04-11T12:36:41.433" v="310" actId="478"/>
          <ac:picMkLst>
            <pc:docMk/>
            <pc:sldMk cId="3837433675" sldId="267"/>
            <ac:picMk id="8" creationId="{2B47BF34-6650-4003-BDC9-4D93E381D8DC}"/>
          </ac:picMkLst>
        </pc:picChg>
        <pc:picChg chg="add mod">
          <ac:chgData name="Tim Skov Jacobsen" userId="b8e374e9-ec28-4e46-98f2-5dbea21c0576" providerId="ADAL" clId="{DF6CFCCD-B55A-4C79-A87E-A3679B895EDB}" dt="2019-04-11T14:49:04.402" v="376" actId="1076"/>
          <ac:picMkLst>
            <pc:docMk/>
            <pc:sldMk cId="3837433675" sldId="267"/>
            <ac:picMk id="9" creationId="{27FDEAC1-AF4A-4D52-AD73-6BE5F87C424F}"/>
          </ac:picMkLst>
        </pc:picChg>
        <pc:picChg chg="add del mod">
          <ac:chgData name="Tim Skov Jacobsen" userId="b8e374e9-ec28-4e46-98f2-5dbea21c0576" providerId="ADAL" clId="{DF6CFCCD-B55A-4C79-A87E-A3679B895EDB}" dt="2019-04-11T12:37:53.592" v="316" actId="478"/>
          <ac:picMkLst>
            <pc:docMk/>
            <pc:sldMk cId="3837433675" sldId="267"/>
            <ac:picMk id="13" creationId="{CC85DF15-0208-4C24-882B-8BF5F385E260}"/>
          </ac:picMkLst>
        </pc:picChg>
        <pc:picChg chg="add mod">
          <ac:chgData name="Tim Skov Jacobsen" userId="b8e374e9-ec28-4e46-98f2-5dbea21c0576" providerId="ADAL" clId="{DF6CFCCD-B55A-4C79-A87E-A3679B895EDB}" dt="2019-04-11T14:48:35.417" v="336" actId="1036"/>
          <ac:picMkLst>
            <pc:docMk/>
            <pc:sldMk cId="3837433675" sldId="267"/>
            <ac:picMk id="14" creationId="{AFE8036A-860B-4AC5-B86A-8E8027A88A52}"/>
          </ac:picMkLst>
        </pc:picChg>
      </pc:sldChg>
      <pc:sldChg chg="addSp delSp modSp add">
        <pc:chgData name="Tim Skov Jacobsen" userId="b8e374e9-ec28-4e46-98f2-5dbea21c0576" providerId="ADAL" clId="{DF6CFCCD-B55A-4C79-A87E-A3679B895EDB}" dt="2019-04-11T12:36:18.340" v="309" actId="1076"/>
        <pc:sldMkLst>
          <pc:docMk/>
          <pc:sldMk cId="2015297682" sldId="268"/>
        </pc:sldMkLst>
        <pc:picChg chg="add mod">
          <ac:chgData name="Tim Skov Jacobsen" userId="b8e374e9-ec28-4e46-98f2-5dbea21c0576" providerId="ADAL" clId="{DF6CFCCD-B55A-4C79-A87E-A3679B895EDB}" dt="2019-04-11T12:36:18.340" v="309" actId="1076"/>
          <ac:picMkLst>
            <pc:docMk/>
            <pc:sldMk cId="2015297682" sldId="268"/>
            <ac:picMk id="5" creationId="{1C6AEC32-9528-4DBD-8E47-E414ED9C8285}"/>
          </ac:picMkLst>
        </pc:picChg>
        <pc:picChg chg="del">
          <ac:chgData name="Tim Skov Jacobsen" userId="b8e374e9-ec28-4e46-98f2-5dbea21c0576" providerId="ADAL" clId="{DF6CFCCD-B55A-4C79-A87E-A3679B895EDB}" dt="2019-04-11T12:36:10.302" v="304" actId="478"/>
          <ac:picMkLst>
            <pc:docMk/>
            <pc:sldMk cId="2015297682" sldId="268"/>
            <ac:picMk id="7" creationId="{A368F235-3100-4985-89B7-7B1D8FA59431}"/>
          </ac:picMkLst>
        </pc:picChg>
        <pc:picChg chg="del mod">
          <ac:chgData name="Tim Skov Jacobsen" userId="b8e374e9-ec28-4e46-98f2-5dbea21c0576" providerId="ADAL" clId="{DF6CFCCD-B55A-4C79-A87E-A3679B895EDB}" dt="2019-04-11T12:36:11.206" v="306" actId="478"/>
          <ac:picMkLst>
            <pc:docMk/>
            <pc:sldMk cId="2015297682" sldId="268"/>
            <ac:picMk id="8" creationId="{2B47BF34-6650-4003-BDC9-4D93E381D8DC}"/>
          </ac:picMkLst>
        </pc:picChg>
      </pc:sldChg>
      <pc:sldChg chg="modSp add">
        <pc:chgData name="Tim Skov Jacobsen" userId="b8e374e9-ec28-4e46-98f2-5dbea21c0576" providerId="ADAL" clId="{DF6CFCCD-B55A-4C79-A87E-A3679B895EDB}" dt="2019-04-12T13:38:06.541" v="818" actId="20577"/>
        <pc:sldMkLst>
          <pc:docMk/>
          <pc:sldMk cId="220407330" sldId="269"/>
        </pc:sldMkLst>
        <pc:spChg chg="mod">
          <ac:chgData name="Tim Skov Jacobsen" userId="b8e374e9-ec28-4e46-98f2-5dbea21c0576" providerId="ADAL" clId="{DF6CFCCD-B55A-4C79-A87E-A3679B895EDB}" dt="2019-04-12T13:38:06.541" v="818" actId="20577"/>
          <ac:spMkLst>
            <pc:docMk/>
            <pc:sldMk cId="220407330" sldId="269"/>
            <ac:spMk id="6" creationId="{A0AD9CB7-2E48-44E6-B381-879D5DFA6B15}"/>
          </ac:spMkLst>
        </pc:spChg>
      </pc:sldChg>
    </pc:docChg>
  </pc:docChgLst>
  <pc:docChgLst>
    <pc:chgData name="Tim Skov Jacobsen" userId="b8e374e9-ec28-4e46-98f2-5dbea21c0576" providerId="ADAL" clId="{E3650343-E347-4F4A-8DF6-3D55CA0B62BD}"/>
    <pc:docChg chg="undo redo custSel addSld delSld modSld sldOrd addSection delSection">
      <pc:chgData name="Tim Skov Jacobsen" userId="b8e374e9-ec28-4e46-98f2-5dbea21c0576" providerId="ADAL" clId="{E3650343-E347-4F4A-8DF6-3D55CA0B62BD}" dt="2019-04-18T19:28:46.892" v="7245" actId="20577"/>
      <pc:docMkLst>
        <pc:docMk/>
      </pc:docMkLst>
      <pc:sldChg chg="modSp">
        <pc:chgData name="Tim Skov Jacobsen" userId="b8e374e9-ec28-4e46-98f2-5dbea21c0576" providerId="ADAL" clId="{E3650343-E347-4F4A-8DF6-3D55CA0B62BD}" dt="2019-04-15T12:36:23.472" v="1350" actId="2711"/>
        <pc:sldMkLst>
          <pc:docMk/>
          <pc:sldMk cId="4065686780" sldId="259"/>
        </pc:sldMkLst>
        <pc:spChg chg="mod">
          <ac:chgData name="Tim Skov Jacobsen" userId="b8e374e9-ec28-4e46-98f2-5dbea21c0576" providerId="ADAL" clId="{E3650343-E347-4F4A-8DF6-3D55CA0B62BD}" dt="2019-04-15T12:36:23.472" v="1350" actId="2711"/>
          <ac:spMkLst>
            <pc:docMk/>
            <pc:sldMk cId="4065686780" sldId="259"/>
            <ac:spMk id="4" creationId="{00000000-0000-0000-0000-000000000000}"/>
          </ac:spMkLst>
        </pc:spChg>
        <pc:spChg chg="mod">
          <ac:chgData name="Tim Skov Jacobsen" userId="b8e374e9-ec28-4e46-98f2-5dbea21c0576" providerId="ADAL" clId="{E3650343-E347-4F4A-8DF6-3D55CA0B62BD}" dt="2019-04-15T12:36:23.472" v="1350" actId="2711"/>
          <ac:spMkLst>
            <pc:docMk/>
            <pc:sldMk cId="4065686780" sldId="259"/>
            <ac:spMk id="5" creationId="{00000000-0000-0000-0000-000000000000}"/>
          </ac:spMkLst>
        </pc:spChg>
        <pc:spChg chg="mod">
          <ac:chgData name="Tim Skov Jacobsen" userId="b8e374e9-ec28-4e46-98f2-5dbea21c0576" providerId="ADAL" clId="{E3650343-E347-4F4A-8DF6-3D55CA0B62BD}" dt="2019-04-15T12:36:23.472" v="1350" actId="2711"/>
          <ac:spMkLst>
            <pc:docMk/>
            <pc:sldMk cId="4065686780" sldId="259"/>
            <ac:spMk id="6" creationId="{00000000-0000-0000-0000-000000000000}"/>
          </ac:spMkLst>
        </pc:spChg>
        <pc:spChg chg="mod">
          <ac:chgData name="Tim Skov Jacobsen" userId="b8e374e9-ec28-4e46-98f2-5dbea21c0576" providerId="ADAL" clId="{E3650343-E347-4F4A-8DF6-3D55CA0B62BD}" dt="2019-04-15T12:36:23.472" v="1350" actId="2711"/>
          <ac:spMkLst>
            <pc:docMk/>
            <pc:sldMk cId="4065686780" sldId="259"/>
            <ac:spMk id="7" creationId="{00000000-0000-0000-0000-000000000000}"/>
          </ac:spMkLst>
        </pc:spChg>
        <pc:spChg chg="mod">
          <ac:chgData name="Tim Skov Jacobsen" userId="b8e374e9-ec28-4e46-98f2-5dbea21c0576" providerId="ADAL" clId="{E3650343-E347-4F4A-8DF6-3D55CA0B62BD}" dt="2019-04-15T12:36:23.472" v="1350" actId="2711"/>
          <ac:spMkLst>
            <pc:docMk/>
            <pc:sldMk cId="4065686780" sldId="259"/>
            <ac:spMk id="8" creationId="{00000000-0000-0000-0000-000000000000}"/>
          </ac:spMkLst>
        </pc:spChg>
        <pc:spChg chg="mod">
          <ac:chgData name="Tim Skov Jacobsen" userId="b8e374e9-ec28-4e46-98f2-5dbea21c0576" providerId="ADAL" clId="{E3650343-E347-4F4A-8DF6-3D55CA0B62BD}" dt="2019-04-15T12:36:23.472" v="1350" actId="2711"/>
          <ac:spMkLst>
            <pc:docMk/>
            <pc:sldMk cId="4065686780" sldId="259"/>
            <ac:spMk id="9" creationId="{00000000-0000-0000-0000-000000000000}"/>
          </ac:spMkLst>
        </pc:spChg>
      </pc:sldChg>
      <pc:sldChg chg="addSp delSp modSp">
        <pc:chgData name="Tim Skov Jacobsen" userId="b8e374e9-ec28-4e46-98f2-5dbea21c0576" providerId="ADAL" clId="{E3650343-E347-4F4A-8DF6-3D55CA0B62BD}" dt="2019-04-17T13:51:28.372" v="6442" actId="20577"/>
        <pc:sldMkLst>
          <pc:docMk/>
          <pc:sldMk cId="3153773936" sldId="260"/>
        </pc:sldMkLst>
        <pc:spChg chg="mod">
          <ac:chgData name="Tim Skov Jacobsen" userId="b8e374e9-ec28-4e46-98f2-5dbea21c0576" providerId="ADAL" clId="{E3650343-E347-4F4A-8DF6-3D55CA0B62BD}" dt="2019-04-15T12:34:02.059" v="1338" actId="207"/>
          <ac:spMkLst>
            <pc:docMk/>
            <pc:sldMk cId="3153773936" sldId="260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4:02.059" v="1338" actId="207"/>
          <ac:spMkLst>
            <pc:docMk/>
            <pc:sldMk cId="3153773936" sldId="260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4:02.059" v="1338" actId="207"/>
          <ac:spMkLst>
            <pc:docMk/>
            <pc:sldMk cId="3153773936" sldId="260"/>
            <ac:spMk id="4" creationId="{C5B37DE0-24E5-4D21-9B90-DE8234FD3A68}"/>
          </ac:spMkLst>
        </pc:spChg>
        <pc:spChg chg="add del mod">
          <ac:chgData name="Tim Skov Jacobsen" userId="b8e374e9-ec28-4e46-98f2-5dbea21c0576" providerId="ADAL" clId="{E3650343-E347-4F4A-8DF6-3D55CA0B62BD}" dt="2019-04-15T12:32:04.726" v="1229"/>
          <ac:spMkLst>
            <pc:docMk/>
            <pc:sldMk cId="3153773936" sldId="260"/>
            <ac:spMk id="6" creationId="{A0AD9CB7-2E48-44E6-B381-879D5DFA6B15}"/>
          </ac:spMkLst>
        </pc:spChg>
        <pc:spChg chg="add mod">
          <ac:chgData name="Tim Skov Jacobsen" userId="b8e374e9-ec28-4e46-98f2-5dbea21c0576" providerId="ADAL" clId="{E3650343-E347-4F4A-8DF6-3D55CA0B62BD}" dt="2019-04-17T13:51:28.372" v="6442" actId="20577"/>
          <ac:spMkLst>
            <pc:docMk/>
            <pc:sldMk cId="3153773936" sldId="260"/>
            <ac:spMk id="7" creationId="{DF35FAC3-AAE9-499B-AF95-157F4299814D}"/>
          </ac:spMkLst>
        </pc:spChg>
        <pc:spChg chg="add mod">
          <ac:chgData name="Tim Skov Jacobsen" userId="b8e374e9-ec28-4e46-98f2-5dbea21c0576" providerId="ADAL" clId="{E3650343-E347-4F4A-8DF6-3D55CA0B62BD}" dt="2019-04-15T23:17:35.362" v="4126" actId="14100"/>
          <ac:spMkLst>
            <pc:docMk/>
            <pc:sldMk cId="3153773936" sldId="260"/>
            <ac:spMk id="8" creationId="{9BFDC18A-B1D6-44A0-9354-2FD163B2F4A1}"/>
          </ac:spMkLst>
        </pc:spChg>
        <pc:spChg chg="add mod">
          <ac:chgData name="Tim Skov Jacobsen" userId="b8e374e9-ec28-4e46-98f2-5dbea21c0576" providerId="ADAL" clId="{E3650343-E347-4F4A-8DF6-3D55CA0B62BD}" dt="2019-04-16T00:01:55.562" v="4414" actId="20577"/>
          <ac:spMkLst>
            <pc:docMk/>
            <pc:sldMk cId="3153773936" sldId="260"/>
            <ac:spMk id="10" creationId="{A553F301-D7DF-4EE8-BC54-165195A71E22}"/>
          </ac:spMkLst>
        </pc:spChg>
        <pc:spChg chg="mod">
          <ac:chgData name="Tim Skov Jacobsen" userId="b8e374e9-ec28-4e46-98f2-5dbea21c0576" providerId="ADAL" clId="{E3650343-E347-4F4A-8DF6-3D55CA0B62BD}" dt="2019-04-15T12:46:59.427" v="1654" actId="20577"/>
          <ac:spMkLst>
            <pc:docMk/>
            <pc:sldMk cId="3153773936" sldId="260"/>
            <ac:spMk id="11" creationId="{925DD53F-192F-47F2-9D53-10B28D14AF34}"/>
          </ac:spMkLst>
        </pc:spChg>
        <pc:picChg chg="add del mod">
          <ac:chgData name="Tim Skov Jacobsen" userId="b8e374e9-ec28-4e46-98f2-5dbea21c0576" providerId="ADAL" clId="{E3650343-E347-4F4A-8DF6-3D55CA0B62BD}" dt="2019-04-15T12:31:37.625" v="1226" actId="478"/>
          <ac:picMkLst>
            <pc:docMk/>
            <pc:sldMk cId="3153773936" sldId="260"/>
            <ac:picMk id="5" creationId="{625E4D7B-D432-43CF-82DA-01B15E03A641}"/>
          </ac:picMkLst>
        </pc:picChg>
      </pc:sldChg>
      <pc:sldChg chg="modSp setBg">
        <pc:chgData name="Tim Skov Jacobsen" userId="b8e374e9-ec28-4e46-98f2-5dbea21c0576" providerId="ADAL" clId="{E3650343-E347-4F4A-8DF6-3D55CA0B62BD}" dt="2019-04-17T13:51:04.563" v="6441" actId="20577"/>
        <pc:sldMkLst>
          <pc:docMk/>
          <pc:sldMk cId="3883800886" sldId="262"/>
        </pc:sldMkLst>
        <pc:spChg chg="mod">
          <ac:chgData name="Tim Skov Jacobsen" userId="b8e374e9-ec28-4e46-98f2-5dbea21c0576" providerId="ADAL" clId="{E3650343-E347-4F4A-8DF6-3D55CA0B62BD}" dt="2019-04-15T12:35:23.781" v="1344" actId="207"/>
          <ac:spMkLst>
            <pc:docMk/>
            <pc:sldMk cId="3883800886" sldId="262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5:23.781" v="1344" actId="207"/>
          <ac:spMkLst>
            <pc:docMk/>
            <pc:sldMk cId="3883800886" sldId="262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5:23.781" v="1344" actId="207"/>
          <ac:spMkLst>
            <pc:docMk/>
            <pc:sldMk cId="3883800886" sldId="262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7T13:51:04.563" v="6441" actId="20577"/>
          <ac:spMkLst>
            <pc:docMk/>
            <pc:sldMk cId="3883800886" sldId="262"/>
            <ac:spMk id="7" creationId="{120616A8-CF01-47D9-B05C-899BEDD3D038}"/>
          </ac:spMkLst>
        </pc:spChg>
        <pc:spChg chg="mod">
          <ac:chgData name="Tim Skov Jacobsen" userId="b8e374e9-ec28-4e46-98f2-5dbea21c0576" providerId="ADAL" clId="{E3650343-E347-4F4A-8DF6-3D55CA0B62BD}" dt="2019-04-14T21:20:17.270" v="993" actId="2711"/>
          <ac:spMkLst>
            <pc:docMk/>
            <pc:sldMk cId="3883800886" sldId="262"/>
            <ac:spMk id="11" creationId="{925DD53F-192F-47F2-9D53-10B28D14AF34}"/>
          </ac:spMkLst>
        </pc:spChg>
        <pc:spChg chg="mod">
          <ac:chgData name="Tim Skov Jacobsen" userId="b8e374e9-ec28-4e46-98f2-5dbea21c0576" providerId="ADAL" clId="{E3650343-E347-4F4A-8DF6-3D55CA0B62BD}" dt="2019-04-17T08:15:29.089" v="6259" actId="1076"/>
          <ac:spMkLst>
            <pc:docMk/>
            <pc:sldMk cId="3883800886" sldId="262"/>
            <ac:spMk id="13" creationId="{921CE188-CCCA-412F-A531-728B17FB1120}"/>
          </ac:spMkLst>
        </pc:spChg>
        <pc:picChg chg="mod">
          <ac:chgData name="Tim Skov Jacobsen" userId="b8e374e9-ec28-4e46-98f2-5dbea21c0576" providerId="ADAL" clId="{E3650343-E347-4F4A-8DF6-3D55CA0B62BD}" dt="2019-04-16T18:16:07.586" v="5758" actId="14100"/>
          <ac:picMkLst>
            <pc:docMk/>
            <pc:sldMk cId="3883800886" sldId="262"/>
            <ac:picMk id="10" creationId="{E9A89280-14DA-498C-9736-1F256E1C28C2}"/>
          </ac:picMkLst>
        </pc:picChg>
      </pc:sldChg>
      <pc:sldChg chg="addSp delSp modSp">
        <pc:chgData name="Tim Skov Jacobsen" userId="b8e374e9-ec28-4e46-98f2-5dbea21c0576" providerId="ADAL" clId="{E3650343-E347-4F4A-8DF6-3D55CA0B62BD}" dt="2019-04-18T19:25:40.696" v="7196" actId="1035"/>
        <pc:sldMkLst>
          <pc:docMk/>
          <pc:sldMk cId="477329841" sldId="263"/>
        </pc:sldMkLst>
        <pc:spChg chg="mod">
          <ac:chgData name="Tim Skov Jacobsen" userId="b8e374e9-ec28-4e46-98f2-5dbea21c0576" providerId="ADAL" clId="{E3650343-E347-4F4A-8DF6-3D55CA0B62BD}" dt="2019-04-15T12:35:29.904" v="1345" actId="207"/>
          <ac:spMkLst>
            <pc:docMk/>
            <pc:sldMk cId="477329841" sldId="263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5:29.904" v="1345" actId="207"/>
          <ac:spMkLst>
            <pc:docMk/>
            <pc:sldMk cId="477329841" sldId="263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5:29.904" v="1345" actId="207"/>
          <ac:spMkLst>
            <pc:docMk/>
            <pc:sldMk cId="477329841" sldId="263"/>
            <ac:spMk id="4" creationId="{C5B37DE0-24E5-4D21-9B90-DE8234FD3A68}"/>
          </ac:spMkLst>
        </pc:spChg>
        <pc:spChg chg="add del mod">
          <ac:chgData name="Tim Skov Jacobsen" userId="b8e374e9-ec28-4e46-98f2-5dbea21c0576" providerId="ADAL" clId="{E3650343-E347-4F4A-8DF6-3D55CA0B62BD}" dt="2019-04-16T18:22:33.708" v="5871" actId="478"/>
          <ac:spMkLst>
            <pc:docMk/>
            <pc:sldMk cId="477329841" sldId="263"/>
            <ac:spMk id="9" creationId="{EF4DD17F-83F4-4753-9E2B-4CABECFC3E14}"/>
          </ac:spMkLst>
        </pc:spChg>
        <pc:spChg chg="del mod">
          <ac:chgData name="Tim Skov Jacobsen" userId="b8e374e9-ec28-4e46-98f2-5dbea21c0576" providerId="ADAL" clId="{E3650343-E347-4F4A-8DF6-3D55CA0B62BD}" dt="2019-04-16T18:22:37.203" v="5872" actId="478"/>
          <ac:spMkLst>
            <pc:docMk/>
            <pc:sldMk cId="477329841" sldId="263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8T19:25:40.696" v="7196" actId="1035"/>
          <ac:spMkLst>
            <pc:docMk/>
            <pc:sldMk cId="477329841" sldId="263"/>
            <ac:spMk id="11" creationId="{925DD53F-192F-47F2-9D53-10B28D14AF34}"/>
          </ac:spMkLst>
        </pc:spChg>
        <pc:spChg chg="mod">
          <ac:chgData name="Tim Skov Jacobsen" userId="b8e374e9-ec28-4e46-98f2-5dbea21c0576" providerId="ADAL" clId="{E3650343-E347-4F4A-8DF6-3D55CA0B62BD}" dt="2019-04-17T08:15:16.738" v="6258" actId="1076"/>
          <ac:spMkLst>
            <pc:docMk/>
            <pc:sldMk cId="477329841" sldId="263"/>
            <ac:spMk id="13" creationId="{C1F24C43-D076-43DA-BB4A-B7A30DBAB6DB}"/>
          </ac:spMkLst>
        </pc:spChg>
        <pc:picChg chg="mod">
          <ac:chgData name="Tim Skov Jacobsen" userId="b8e374e9-ec28-4e46-98f2-5dbea21c0576" providerId="ADAL" clId="{E3650343-E347-4F4A-8DF6-3D55CA0B62BD}" dt="2019-04-16T18:22:56.809" v="5883" actId="1035"/>
          <ac:picMkLst>
            <pc:docMk/>
            <pc:sldMk cId="477329841" sldId="263"/>
            <ac:picMk id="5" creationId="{1BE7C809-2A0A-4D8F-970F-4CBA57CB31B1}"/>
          </ac:picMkLst>
        </pc:picChg>
        <pc:inkChg chg="add del">
          <ac:chgData name="Tim Skov Jacobsen" userId="b8e374e9-ec28-4e46-98f2-5dbea21c0576" providerId="ADAL" clId="{E3650343-E347-4F4A-8DF6-3D55CA0B62BD}" dt="2019-04-16T18:23:31.067" v="5885"/>
          <ac:inkMkLst>
            <pc:docMk/>
            <pc:sldMk cId="477329841" sldId="263"/>
            <ac:inkMk id="6" creationId="{FF202FA5-1DA2-4215-A94D-8F0FAB704077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7" creationId="{ED4291C9-9EF6-428D-B955-4DF0D9C90187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8" creationId="{110835BF-5C36-4820-8596-53CB504965A1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12" creationId="{6F7C3D1C-F4A7-4AB6-A6D4-ABB95F0E9768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14" creationId="{06534BC0-E861-40FA-8584-2B26FDA4EE76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15" creationId="{FD3E9EAD-6CD4-41A2-A603-330A51AAD7B8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16" creationId="{D1849C94-F766-4055-8C8C-2775275823F5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17" creationId="{6C1C5E54-AF48-4478-BC30-928DE380A1A2}"/>
          </ac:inkMkLst>
        </pc:inkChg>
        <pc:inkChg chg="add del">
          <ac:chgData name="Tim Skov Jacobsen" userId="b8e374e9-ec28-4e46-98f2-5dbea21c0576" providerId="ADAL" clId="{E3650343-E347-4F4A-8DF6-3D55CA0B62BD}" dt="2019-04-16T18:23:52.615" v="5899"/>
          <ac:inkMkLst>
            <pc:docMk/>
            <pc:sldMk cId="477329841" sldId="263"/>
            <ac:inkMk id="18" creationId="{D3B624FD-4AA6-4B59-91C9-25577252DFD0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19" creationId="{057F0DF8-2162-4E3C-8774-FFECC13521A3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20" creationId="{554681F0-62BB-4014-B5D5-8E24620013E0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21" creationId="{704B7E76-3AD9-464C-B164-856E3E9B428D}"/>
          </ac:inkMkLst>
        </pc:inkChg>
        <pc:inkChg chg="add del">
          <ac:chgData name="Tim Skov Jacobsen" userId="b8e374e9-ec28-4e46-98f2-5dbea21c0576" providerId="ADAL" clId="{E3650343-E347-4F4A-8DF6-3D55CA0B62BD}" dt="2019-04-16T18:23:48.511" v="5898"/>
          <ac:inkMkLst>
            <pc:docMk/>
            <pc:sldMk cId="477329841" sldId="263"/>
            <ac:inkMk id="22" creationId="{4ACE0042-19AC-49E0-AA66-5B8AA901D808}"/>
          </ac:inkMkLst>
        </pc:inkChg>
        <pc:inkChg chg="add del">
          <ac:chgData name="Tim Skov Jacobsen" userId="b8e374e9-ec28-4e46-98f2-5dbea21c0576" providerId="ADAL" clId="{E3650343-E347-4F4A-8DF6-3D55CA0B62BD}" dt="2019-04-16T18:23:52.621" v="5900"/>
          <ac:inkMkLst>
            <pc:docMk/>
            <pc:sldMk cId="477329841" sldId="263"/>
            <ac:inkMk id="23" creationId="{42B58C59-7144-41B2-B981-D717ACBC2D8B}"/>
          </ac:inkMkLst>
        </pc:inkChg>
        <pc:inkChg chg="add del">
          <ac:chgData name="Tim Skov Jacobsen" userId="b8e374e9-ec28-4e46-98f2-5dbea21c0576" providerId="ADAL" clId="{E3650343-E347-4F4A-8DF6-3D55CA0B62BD}" dt="2019-04-16T18:23:52.653" v="5901"/>
          <ac:inkMkLst>
            <pc:docMk/>
            <pc:sldMk cId="477329841" sldId="263"/>
            <ac:inkMk id="24" creationId="{1B27C590-46F6-4918-8949-11217D817916}"/>
          </ac:inkMkLst>
        </pc:inkChg>
        <pc:inkChg chg="add del">
          <ac:chgData name="Tim Skov Jacobsen" userId="b8e374e9-ec28-4e46-98f2-5dbea21c0576" providerId="ADAL" clId="{E3650343-E347-4F4A-8DF6-3D55CA0B62BD}" dt="2019-04-16T18:23:52.655" v="5902"/>
          <ac:inkMkLst>
            <pc:docMk/>
            <pc:sldMk cId="477329841" sldId="263"/>
            <ac:inkMk id="25" creationId="{3A664818-CEE5-496F-BA80-B0C641E4F088}"/>
          </ac:inkMkLst>
        </pc:inkChg>
        <pc:inkChg chg="add del">
          <ac:chgData name="Tim Skov Jacobsen" userId="b8e374e9-ec28-4e46-98f2-5dbea21c0576" providerId="ADAL" clId="{E3650343-E347-4F4A-8DF6-3D55CA0B62BD}" dt="2019-04-16T18:25:32.171" v="5907"/>
          <ac:inkMkLst>
            <pc:docMk/>
            <pc:sldMk cId="477329841" sldId="263"/>
            <ac:inkMk id="26" creationId="{CFD050E2-8543-443B-9B42-0A2A415CCBC8}"/>
          </ac:inkMkLst>
        </pc:inkChg>
        <pc:inkChg chg="add del">
          <ac:chgData name="Tim Skov Jacobsen" userId="b8e374e9-ec28-4e46-98f2-5dbea21c0576" providerId="ADAL" clId="{E3650343-E347-4F4A-8DF6-3D55CA0B62BD}" dt="2019-04-16T18:25:29.329" v="5906"/>
          <ac:inkMkLst>
            <pc:docMk/>
            <pc:sldMk cId="477329841" sldId="263"/>
            <ac:inkMk id="27" creationId="{9F728B05-56B3-4679-AE6A-185B8B4EF272}"/>
          </ac:inkMkLst>
        </pc:inkChg>
        <pc:inkChg chg="add del">
          <ac:chgData name="Tim Skov Jacobsen" userId="b8e374e9-ec28-4e46-98f2-5dbea21c0576" providerId="ADAL" clId="{E3650343-E347-4F4A-8DF6-3D55CA0B62BD}" dt="2019-04-16T18:25:29.329" v="5906"/>
          <ac:inkMkLst>
            <pc:docMk/>
            <pc:sldMk cId="477329841" sldId="263"/>
            <ac:inkMk id="28" creationId="{86837184-8857-4368-8850-5430322E11ED}"/>
          </ac:inkMkLst>
        </pc:inkChg>
        <pc:inkChg chg="add del">
          <ac:chgData name="Tim Skov Jacobsen" userId="b8e374e9-ec28-4e46-98f2-5dbea21c0576" providerId="ADAL" clId="{E3650343-E347-4F4A-8DF6-3D55CA0B62BD}" dt="2019-04-16T18:25:32.173" v="5908"/>
          <ac:inkMkLst>
            <pc:docMk/>
            <pc:sldMk cId="477329841" sldId="263"/>
            <ac:inkMk id="29" creationId="{C6807ED9-E812-4825-81CE-1ACA26A41F1D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0" creationId="{31724B79-FDD3-4B7F-B04C-A4229C5CF478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1" creationId="{348F23AC-B0FB-4EF8-BCDC-385777CC0075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2" creationId="{A6F6C1F3-ACBA-416C-BEE7-129736260877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3" creationId="{DF435240-A5CD-42BA-B938-BC0871D7F298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4" creationId="{7D8F89CC-FF6A-4F31-B30B-22BE3546CEC7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5" creationId="{319FBCD0-37F2-4BD5-930E-BFB301E0E929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6" creationId="{BE91B2F1-12C9-4066-A448-CC3D648B6D9D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7" creationId="{6D0CB4E2-D0DA-4EEB-8977-2FDDE8EB2D30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8" creationId="{C414FEF6-D636-4C18-9876-1B82F50C3BB2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39" creationId="{0B95AE40-ED48-4586-AF45-10482A6F4ABB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40" creationId="{989B46AE-8185-4307-95F9-DE3229099874}"/>
          </ac:inkMkLst>
        </pc:inkChg>
        <pc:inkChg chg="add del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41" creationId="{4B30623E-A5D2-4652-8CA2-C23FEBD1E859}"/>
          </ac:inkMkLst>
        </pc:inkChg>
        <pc:inkChg chg="add del">
          <ac:chgData name="Tim Skov Jacobsen" userId="b8e374e9-ec28-4e46-98f2-5dbea21c0576" providerId="ADAL" clId="{E3650343-E347-4F4A-8DF6-3D55CA0B62BD}" dt="2019-04-16T18:26:22.854" v="5928"/>
          <ac:inkMkLst>
            <pc:docMk/>
            <pc:sldMk cId="477329841" sldId="263"/>
            <ac:inkMk id="42" creationId="{4B000B95-DB2A-4ADF-B747-11CDE7D3CCFF}"/>
          </ac:inkMkLst>
        </pc:inkChg>
        <pc:inkChg chg="add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43" creationId="{295B449F-742C-4688-ADF3-007DE9BF0683}"/>
          </ac:inkMkLst>
        </pc:inkChg>
        <pc:inkChg chg="add">
          <ac:chgData name="Tim Skov Jacobsen" userId="b8e374e9-ec28-4e46-98f2-5dbea21c0576" providerId="ADAL" clId="{E3650343-E347-4F4A-8DF6-3D55CA0B62BD}" dt="2019-04-16T18:26:13.836" v="5921"/>
          <ac:inkMkLst>
            <pc:docMk/>
            <pc:sldMk cId="477329841" sldId="263"/>
            <ac:inkMk id="44" creationId="{1D140D29-62E4-4F47-B268-2BCA8D202DD2}"/>
          </ac:inkMkLst>
        </pc:inkChg>
        <pc:inkChg chg="add del">
          <ac:chgData name="Tim Skov Jacobsen" userId="b8e374e9-ec28-4e46-98f2-5dbea21c0576" providerId="ADAL" clId="{E3650343-E347-4F4A-8DF6-3D55CA0B62BD}" dt="2019-04-16T18:26:17.381" v="5925"/>
          <ac:inkMkLst>
            <pc:docMk/>
            <pc:sldMk cId="477329841" sldId="263"/>
            <ac:inkMk id="45" creationId="{92CA2EF8-617D-4352-9599-A4A098C22586}"/>
          </ac:inkMkLst>
        </pc:inkChg>
        <pc:inkChg chg="add del">
          <ac:chgData name="Tim Skov Jacobsen" userId="b8e374e9-ec28-4e46-98f2-5dbea21c0576" providerId="ADAL" clId="{E3650343-E347-4F4A-8DF6-3D55CA0B62BD}" dt="2019-04-16T18:26:17.381" v="5925"/>
          <ac:inkMkLst>
            <pc:docMk/>
            <pc:sldMk cId="477329841" sldId="263"/>
            <ac:inkMk id="46" creationId="{6CE34D3F-8DAC-4464-9F0B-B9F74D7F76B5}"/>
          </ac:inkMkLst>
        </pc:inkChg>
        <pc:inkChg chg="add del">
          <ac:chgData name="Tim Skov Jacobsen" userId="b8e374e9-ec28-4e46-98f2-5dbea21c0576" providerId="ADAL" clId="{E3650343-E347-4F4A-8DF6-3D55CA0B62BD}" dt="2019-04-16T18:26:20.401" v="5927"/>
          <ac:inkMkLst>
            <pc:docMk/>
            <pc:sldMk cId="477329841" sldId="263"/>
            <ac:inkMk id="47" creationId="{85A0EC37-E308-4CAB-B7D5-D3E0E5A600E6}"/>
          </ac:inkMkLst>
        </pc:inkChg>
        <pc:inkChg chg="add del">
          <ac:chgData name="Tim Skov Jacobsen" userId="b8e374e9-ec28-4e46-98f2-5dbea21c0576" providerId="ADAL" clId="{E3650343-E347-4F4A-8DF6-3D55CA0B62BD}" dt="2019-04-16T18:26:20.400" v="5926"/>
          <ac:inkMkLst>
            <pc:docMk/>
            <pc:sldMk cId="477329841" sldId="263"/>
            <ac:inkMk id="48" creationId="{F9DAA3D9-E456-4668-B974-C7298E550211}"/>
          </ac:inkMkLst>
        </pc:inkChg>
        <pc:inkChg chg="add del">
          <ac:chgData name="Tim Skov Jacobsen" userId="b8e374e9-ec28-4e46-98f2-5dbea21c0576" providerId="ADAL" clId="{E3650343-E347-4F4A-8DF6-3D55CA0B62BD}" dt="2019-04-16T18:26:27.629" v="5933"/>
          <ac:inkMkLst>
            <pc:docMk/>
            <pc:sldMk cId="477329841" sldId="263"/>
            <ac:inkMk id="49" creationId="{D8429FD9-C790-4D42-A021-0903F25CE84C}"/>
          </ac:inkMkLst>
        </pc:inkChg>
        <pc:inkChg chg="add del">
          <ac:chgData name="Tim Skov Jacobsen" userId="b8e374e9-ec28-4e46-98f2-5dbea21c0576" providerId="ADAL" clId="{E3650343-E347-4F4A-8DF6-3D55CA0B62BD}" dt="2019-04-16T18:26:27.629" v="5933"/>
          <ac:inkMkLst>
            <pc:docMk/>
            <pc:sldMk cId="477329841" sldId="263"/>
            <ac:inkMk id="50" creationId="{BE8ECB3A-6BD3-4B6F-8A6D-EEB614C00876}"/>
          </ac:inkMkLst>
        </pc:inkChg>
        <pc:inkChg chg="add del">
          <ac:chgData name="Tim Skov Jacobsen" userId="b8e374e9-ec28-4e46-98f2-5dbea21c0576" providerId="ADAL" clId="{E3650343-E347-4F4A-8DF6-3D55CA0B62BD}" dt="2019-04-16T18:26:27.629" v="5933"/>
          <ac:inkMkLst>
            <pc:docMk/>
            <pc:sldMk cId="477329841" sldId="263"/>
            <ac:inkMk id="51" creationId="{3B498E79-AA2A-4F02-B00A-D5CFDD30711E}"/>
          </ac:inkMkLst>
        </pc:inkChg>
        <pc:inkChg chg="add del">
          <ac:chgData name="Tim Skov Jacobsen" userId="b8e374e9-ec28-4e46-98f2-5dbea21c0576" providerId="ADAL" clId="{E3650343-E347-4F4A-8DF6-3D55CA0B62BD}" dt="2019-04-16T18:26:27.629" v="5933"/>
          <ac:inkMkLst>
            <pc:docMk/>
            <pc:sldMk cId="477329841" sldId="263"/>
            <ac:inkMk id="52" creationId="{8F6EBECF-D9B9-412B-B8FD-EBA9EF74F2F4}"/>
          </ac:inkMkLst>
        </pc:inkChg>
        <pc:inkChg chg="add del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3" creationId="{9D341102-6D91-457C-BC12-D24E287C0104}"/>
          </ac:inkMkLst>
        </pc:inkChg>
        <pc:inkChg chg="add del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4" creationId="{7BDFBACB-DAA9-4331-AF00-6BA29925C5F9}"/>
          </ac:inkMkLst>
        </pc:inkChg>
        <pc:inkChg chg="add del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5" creationId="{84BFD23B-9A38-4D06-A5DD-7A26A4195A12}"/>
          </ac:inkMkLst>
        </pc:inkChg>
        <pc:inkChg chg="add del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6" creationId="{BAF375BE-12C2-47BD-9DCA-6165519AEDED}"/>
          </ac:inkMkLst>
        </pc:inkChg>
        <pc:inkChg chg="add del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7" creationId="{AE2E6248-B0B5-4331-BDB4-C6602BC48483}"/>
          </ac:inkMkLst>
        </pc:inkChg>
        <pc:inkChg chg="add del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8" creationId="{291664B5-37F6-4E0C-99AA-CEDAB47AAB06}"/>
          </ac:inkMkLst>
        </pc:inkChg>
        <pc:inkChg chg="add">
          <ac:chgData name="Tim Skov Jacobsen" userId="b8e374e9-ec28-4e46-98f2-5dbea21c0576" providerId="ADAL" clId="{E3650343-E347-4F4A-8DF6-3D55CA0B62BD}" dt="2019-04-16T18:26:34.705" v="5939"/>
          <ac:inkMkLst>
            <pc:docMk/>
            <pc:sldMk cId="477329841" sldId="263"/>
            <ac:inkMk id="59" creationId="{511EBF6F-140E-4278-BF59-D228F3E89201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0" creationId="{75F5E254-6590-4B71-921D-63C6176CB983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1" creationId="{F6487B75-2CE4-4A7F-8D0A-2E6E4FEEC15B}"/>
          </ac:inkMkLst>
        </pc:inkChg>
        <pc:inkChg chg="add">
          <ac:chgData name="Tim Skov Jacobsen" userId="b8e374e9-ec28-4e46-98f2-5dbea21c0576" providerId="ADAL" clId="{E3650343-E347-4F4A-8DF6-3D55CA0B62BD}" dt="2019-04-16T18:26:36.416" v="5942" actId="9405"/>
          <ac:inkMkLst>
            <pc:docMk/>
            <pc:sldMk cId="477329841" sldId="263"/>
            <ac:inkMk id="62" creationId="{FF88186F-F6A5-4FFE-B502-74DC944DCB81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3" creationId="{7D06453A-C8FB-406E-9971-E32AAAE59698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4" creationId="{A92BD9DB-010E-4AB9-AB33-7B107E0AA54A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5" creationId="{A657E6CE-EDA6-4DA2-A3EA-FE620DC231E8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6" creationId="{D376AED3-1140-4D3E-A49C-FC0A09179AAD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7" creationId="{A8D2089F-6220-45CF-91D8-4EB495229F92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8" creationId="{467D4C0E-584E-484C-9CDD-941953D8B1E9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69" creationId="{8720B6DD-625C-4DA9-8A63-528425050A53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70" creationId="{A1CE18EA-07BF-48DF-BD7D-F30C0E968E84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71" creationId="{5B2CA8A6-079D-4516-90FA-7C5067529586}"/>
          </ac:inkMkLst>
        </pc:inkChg>
        <pc:inkChg chg="add del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72" creationId="{F40547E1-9903-417E-8E21-56B27209C270}"/>
          </ac:inkMkLst>
        </pc:inkChg>
        <pc:inkChg chg="add del">
          <ac:chgData name="Tim Skov Jacobsen" userId="b8e374e9-ec28-4e46-98f2-5dbea21c0576" providerId="ADAL" clId="{E3650343-E347-4F4A-8DF6-3D55CA0B62BD}" dt="2019-04-16T18:26:42.539" v="5956"/>
          <ac:inkMkLst>
            <pc:docMk/>
            <pc:sldMk cId="477329841" sldId="263"/>
            <ac:inkMk id="73" creationId="{CBDEFBC3-A0DA-407B-8DA7-3B437FA8E46E}"/>
          </ac:inkMkLst>
        </pc:inkChg>
        <pc:inkChg chg="add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74" creationId="{BCE54A0F-393A-4720-8E29-77137884CC63}"/>
          </ac:inkMkLst>
        </pc:inkChg>
        <pc:inkChg chg="add">
          <ac:chgData name="Tim Skov Jacobsen" userId="b8e374e9-ec28-4e46-98f2-5dbea21c0576" providerId="ADAL" clId="{E3650343-E347-4F4A-8DF6-3D55CA0B62BD}" dt="2019-04-16T18:26:41.038" v="5953"/>
          <ac:inkMkLst>
            <pc:docMk/>
            <pc:sldMk cId="477329841" sldId="263"/>
            <ac:inkMk id="75" creationId="{67FCC68A-40D3-4191-9005-64ADD36AC707}"/>
          </ac:inkMkLst>
        </pc:inkChg>
        <pc:inkChg chg="add del">
          <ac:chgData name="Tim Skov Jacobsen" userId="b8e374e9-ec28-4e46-98f2-5dbea21c0576" providerId="ADAL" clId="{E3650343-E347-4F4A-8DF6-3D55CA0B62BD}" dt="2019-04-16T18:26:42.539" v="5956"/>
          <ac:inkMkLst>
            <pc:docMk/>
            <pc:sldMk cId="477329841" sldId="263"/>
            <ac:inkMk id="76" creationId="{48A1ABD8-9BA3-4C58-A61E-C735482ED703}"/>
          </ac:inkMkLst>
        </pc:inkChg>
        <pc:inkChg chg="add del">
          <ac:chgData name="Tim Skov Jacobsen" userId="b8e374e9-ec28-4e46-98f2-5dbea21c0576" providerId="ADAL" clId="{E3650343-E347-4F4A-8DF6-3D55CA0B62BD}" dt="2019-04-16T18:26:42.539" v="5956"/>
          <ac:inkMkLst>
            <pc:docMk/>
            <pc:sldMk cId="477329841" sldId="263"/>
            <ac:inkMk id="77" creationId="{9106DC69-AD4A-487A-A0EE-24C0CDD0E447}"/>
          </ac:inkMkLst>
        </pc:inkChg>
        <pc:inkChg chg="add del">
          <ac:chgData name="Tim Skov Jacobsen" userId="b8e374e9-ec28-4e46-98f2-5dbea21c0576" providerId="ADAL" clId="{E3650343-E347-4F4A-8DF6-3D55CA0B62BD}" dt="2019-04-16T18:26:49.163" v="5959"/>
          <ac:inkMkLst>
            <pc:docMk/>
            <pc:sldMk cId="477329841" sldId="263"/>
            <ac:inkMk id="78" creationId="{3F4FB3B0-0E41-457A-907B-0CA582F29D84}"/>
          </ac:inkMkLst>
        </pc:inkChg>
        <pc:inkChg chg="add del">
          <ac:chgData name="Tim Skov Jacobsen" userId="b8e374e9-ec28-4e46-98f2-5dbea21c0576" providerId="ADAL" clId="{E3650343-E347-4F4A-8DF6-3D55CA0B62BD}" dt="2019-04-16T18:26:49.163" v="5959"/>
          <ac:inkMkLst>
            <pc:docMk/>
            <pc:sldMk cId="477329841" sldId="263"/>
            <ac:inkMk id="79" creationId="{DBCC9920-ABE8-464B-8550-82AE66A58CAC}"/>
          </ac:inkMkLst>
        </pc:inkChg>
        <pc:inkChg chg="add del">
          <ac:chgData name="Tim Skov Jacobsen" userId="b8e374e9-ec28-4e46-98f2-5dbea21c0576" providerId="ADAL" clId="{E3650343-E347-4F4A-8DF6-3D55CA0B62BD}" dt="2019-04-16T18:26:49.163" v="5959"/>
          <ac:inkMkLst>
            <pc:docMk/>
            <pc:sldMk cId="477329841" sldId="263"/>
            <ac:inkMk id="80" creationId="{896D45E1-CC72-41D9-879F-121AB2529606}"/>
          </ac:inkMkLst>
        </pc:inkChg>
        <pc:inkChg chg="add del">
          <ac:chgData name="Tim Skov Jacobsen" userId="b8e374e9-ec28-4e46-98f2-5dbea21c0576" providerId="ADAL" clId="{E3650343-E347-4F4A-8DF6-3D55CA0B62BD}" dt="2019-04-16T18:26:55.693" v="5962"/>
          <ac:inkMkLst>
            <pc:docMk/>
            <pc:sldMk cId="477329841" sldId="263"/>
            <ac:inkMk id="81" creationId="{38FEE34F-FC58-41F0-93FB-9BDC13AC7D2B}"/>
          </ac:inkMkLst>
        </pc:inkChg>
        <pc:inkChg chg="add del">
          <ac:chgData name="Tim Skov Jacobsen" userId="b8e374e9-ec28-4e46-98f2-5dbea21c0576" providerId="ADAL" clId="{E3650343-E347-4F4A-8DF6-3D55CA0B62BD}" dt="2019-04-16T18:26:55.693" v="5962"/>
          <ac:inkMkLst>
            <pc:docMk/>
            <pc:sldMk cId="477329841" sldId="263"/>
            <ac:inkMk id="82" creationId="{0E2683AB-5152-46D5-8DFD-F2FA92CA77FC}"/>
          </ac:inkMkLst>
        </pc:inkChg>
        <pc:inkChg chg="add del">
          <ac:chgData name="Tim Skov Jacobsen" userId="b8e374e9-ec28-4e46-98f2-5dbea21c0576" providerId="ADAL" clId="{E3650343-E347-4F4A-8DF6-3D55CA0B62BD}" dt="2019-04-16T18:26:55.693" v="5962"/>
          <ac:inkMkLst>
            <pc:docMk/>
            <pc:sldMk cId="477329841" sldId="263"/>
            <ac:inkMk id="83" creationId="{6EB5C5A1-FE2B-4DDE-84C6-CFEC9190509F}"/>
          </ac:inkMkLst>
        </pc:inkChg>
        <pc:inkChg chg="add">
          <ac:chgData name="Tim Skov Jacobsen" userId="b8e374e9-ec28-4e46-98f2-5dbea21c0576" providerId="ADAL" clId="{E3650343-E347-4F4A-8DF6-3D55CA0B62BD}" dt="2019-04-16T18:26:55.693" v="5962"/>
          <ac:inkMkLst>
            <pc:docMk/>
            <pc:sldMk cId="477329841" sldId="263"/>
            <ac:inkMk id="84" creationId="{EBD313A2-D5A7-455B-9211-4A911F81B9C0}"/>
          </ac:inkMkLst>
        </pc:inkChg>
        <pc:inkChg chg="add del">
          <ac:chgData name="Tim Skov Jacobsen" userId="b8e374e9-ec28-4e46-98f2-5dbea21c0576" providerId="ADAL" clId="{E3650343-E347-4F4A-8DF6-3D55CA0B62BD}" dt="2019-04-16T18:26:59.306" v="5968"/>
          <ac:inkMkLst>
            <pc:docMk/>
            <pc:sldMk cId="477329841" sldId="263"/>
            <ac:inkMk id="85" creationId="{94F48E36-7AEB-4635-969E-11315DADFD79}"/>
          </ac:inkMkLst>
        </pc:inkChg>
        <pc:inkChg chg="add del">
          <ac:chgData name="Tim Skov Jacobsen" userId="b8e374e9-ec28-4e46-98f2-5dbea21c0576" providerId="ADAL" clId="{E3650343-E347-4F4A-8DF6-3D55CA0B62BD}" dt="2019-04-16T18:26:59.306" v="5968"/>
          <ac:inkMkLst>
            <pc:docMk/>
            <pc:sldMk cId="477329841" sldId="263"/>
            <ac:inkMk id="86" creationId="{189BDFB1-1075-4613-BAF0-CBA2FFDF8534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87" creationId="{CD6129DB-8E4D-4567-BE66-36E4E476A927}"/>
          </ac:inkMkLst>
        </pc:inkChg>
        <pc:inkChg chg="add del">
          <ac:chgData name="Tim Skov Jacobsen" userId="b8e374e9-ec28-4e46-98f2-5dbea21c0576" providerId="ADAL" clId="{E3650343-E347-4F4A-8DF6-3D55CA0B62BD}" dt="2019-04-16T18:26:59.306" v="5968"/>
          <ac:inkMkLst>
            <pc:docMk/>
            <pc:sldMk cId="477329841" sldId="263"/>
            <ac:inkMk id="88" creationId="{16C4B054-C2BF-48CE-82F7-3263CFCA5E7C}"/>
          </ac:inkMkLst>
        </pc:inkChg>
        <pc:inkChg chg="add del">
          <ac:chgData name="Tim Skov Jacobsen" userId="b8e374e9-ec28-4e46-98f2-5dbea21c0576" providerId="ADAL" clId="{E3650343-E347-4F4A-8DF6-3D55CA0B62BD}" dt="2019-04-16T18:26:59.306" v="5968"/>
          <ac:inkMkLst>
            <pc:docMk/>
            <pc:sldMk cId="477329841" sldId="263"/>
            <ac:inkMk id="89" creationId="{CFD9CDAA-B94D-4499-9900-5478AEB042C0}"/>
          </ac:inkMkLst>
        </pc:inkChg>
        <pc:inkChg chg="add del">
          <ac:chgData name="Tim Skov Jacobsen" userId="b8e374e9-ec28-4e46-98f2-5dbea21c0576" providerId="ADAL" clId="{E3650343-E347-4F4A-8DF6-3D55CA0B62BD}" dt="2019-04-16T18:27:02.426" v="5969"/>
          <ac:inkMkLst>
            <pc:docMk/>
            <pc:sldMk cId="477329841" sldId="263"/>
            <ac:inkMk id="90" creationId="{C40E93E1-3D6F-404D-9711-E5CD43F12546}"/>
          </ac:inkMkLst>
        </pc:inkChg>
        <pc:inkChg chg="add">
          <ac:chgData name="Tim Skov Jacobsen" userId="b8e374e9-ec28-4e46-98f2-5dbea21c0576" providerId="ADAL" clId="{E3650343-E347-4F4A-8DF6-3D55CA0B62BD}" dt="2019-04-16T18:26:59.306" v="5968"/>
          <ac:inkMkLst>
            <pc:docMk/>
            <pc:sldMk cId="477329841" sldId="263"/>
            <ac:inkMk id="91" creationId="{CFE489DF-791E-4B5E-A24C-E500148808E5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2" creationId="{5BC369E0-3962-4DB4-8829-AE2BB6315E57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3" creationId="{016869D4-B8F0-4930-A6E3-7CEE940E6531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4" creationId="{2CEBA63C-75E1-409E-8AAD-745F490054BF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5" creationId="{F903B61D-287B-4252-8D62-811A26CF9C82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6" creationId="{C39F74A2-903B-407F-8ACE-57FA0E476CED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7" creationId="{7CFCDFD6-C7C5-4D78-92B1-AAB9CE2EE32B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8" creationId="{4F819470-28BF-4FBC-B372-B2095ABF9B45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99" creationId="{0D1245B3-FA5E-4264-A992-679E0143CCB9}"/>
          </ac:inkMkLst>
        </pc:inkChg>
        <pc:inkChg chg="add del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100" creationId="{B2924CC5-7161-481D-91C3-267F45E428E9}"/>
          </ac:inkMkLst>
        </pc:inkChg>
        <pc:inkChg chg="add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101" creationId="{2FC63851-24F5-460A-9AA4-2FC9E271B764}"/>
          </ac:inkMkLst>
        </pc:inkChg>
        <pc:inkChg chg="add">
          <ac:chgData name="Tim Skov Jacobsen" userId="b8e374e9-ec28-4e46-98f2-5dbea21c0576" providerId="ADAL" clId="{E3650343-E347-4F4A-8DF6-3D55CA0B62BD}" dt="2019-04-16T18:27:08.602" v="5979"/>
          <ac:inkMkLst>
            <pc:docMk/>
            <pc:sldMk cId="477329841" sldId="263"/>
            <ac:inkMk id="102" creationId="{CC4F99BA-5BA6-40DF-984E-10EE862B6F03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3" creationId="{220C5F41-9147-41E8-8652-0D5DE1C9FB16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4" creationId="{3BDB36E4-BCCD-4959-B1D1-78FB268D378C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5" creationId="{067FD8B9-8D95-4723-9B00-6C3178352543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6" creationId="{618235CB-089D-41D0-83D7-FCB4B82D812F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7" creationId="{19F02A37-1EDE-4BDE-B5A8-A38495478482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8" creationId="{5CBAB14F-C9E5-4AD0-A1CE-7BC0BFEBE151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09" creationId="{31C5DB5A-E8C7-44F2-842D-A64B9E7209D2}"/>
          </ac:inkMkLst>
        </pc:inkChg>
        <pc:inkChg chg="add del">
          <ac:chgData name="Tim Skov Jacobsen" userId="b8e374e9-ec28-4e46-98f2-5dbea21c0576" providerId="ADAL" clId="{E3650343-E347-4F4A-8DF6-3D55CA0B62BD}" dt="2019-04-16T18:27:36.804" v="5988"/>
          <ac:inkMkLst>
            <pc:docMk/>
            <pc:sldMk cId="477329841" sldId="263"/>
            <ac:inkMk id="110" creationId="{B586D29D-DB19-4881-91E6-649E3DB202EE}"/>
          </ac:inkMkLst>
        </pc:inkChg>
        <pc:inkChg chg="add del">
          <ac:chgData name="Tim Skov Jacobsen" userId="b8e374e9-ec28-4e46-98f2-5dbea21c0576" providerId="ADAL" clId="{E3650343-E347-4F4A-8DF6-3D55CA0B62BD}" dt="2019-04-16T18:27:41.153" v="5989"/>
          <ac:inkMkLst>
            <pc:docMk/>
            <pc:sldMk cId="477329841" sldId="263"/>
            <ac:inkMk id="111" creationId="{1F5D9C89-9875-4FC4-9602-24A1ACA5FC7C}"/>
          </ac:inkMkLst>
        </pc:inkChg>
        <pc:inkChg chg="add">
          <ac:chgData name="Tim Skov Jacobsen" userId="b8e374e9-ec28-4e46-98f2-5dbea21c0576" providerId="ADAL" clId="{E3650343-E347-4F4A-8DF6-3D55CA0B62BD}" dt="2019-04-16T18:27:49.081" v="5990" actId="9405"/>
          <ac:inkMkLst>
            <pc:docMk/>
            <pc:sldMk cId="477329841" sldId="263"/>
            <ac:inkMk id="112" creationId="{555AF78A-8D51-40A7-A431-4BAC770FA359}"/>
          </ac:inkMkLst>
        </pc:inkChg>
        <pc:inkChg chg="add del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3" creationId="{112C8406-C8B4-419A-938F-02B0C3C280CE}"/>
          </ac:inkMkLst>
        </pc:inkChg>
        <pc:inkChg chg="add del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4" creationId="{FF72AAAA-2E23-4351-ADB0-83E8AB17EAE6}"/>
          </ac:inkMkLst>
        </pc:inkChg>
        <pc:inkChg chg="add del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5" creationId="{D994EBEF-B495-4670-BB3E-2973FEF3A211}"/>
          </ac:inkMkLst>
        </pc:inkChg>
        <pc:inkChg chg="add del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6" creationId="{4E3DC697-453F-4BCF-A0E7-74B026F90A3D}"/>
          </ac:inkMkLst>
        </pc:inkChg>
        <pc:inkChg chg="add del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7" creationId="{A7968592-C1C9-45B3-8484-273884A36065}"/>
          </ac:inkMkLst>
        </pc:inkChg>
        <pc:inkChg chg="add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8" creationId="{8854A318-2661-432E-AEF6-858C98F99A8B}"/>
          </ac:inkMkLst>
        </pc:inkChg>
        <pc:inkChg chg="add">
          <ac:chgData name="Tim Skov Jacobsen" userId="b8e374e9-ec28-4e46-98f2-5dbea21c0576" providerId="ADAL" clId="{E3650343-E347-4F4A-8DF6-3D55CA0B62BD}" dt="2019-04-16T18:27:51.540" v="5996"/>
          <ac:inkMkLst>
            <pc:docMk/>
            <pc:sldMk cId="477329841" sldId="263"/>
            <ac:inkMk id="119" creationId="{7404F563-C2D8-4634-B8DB-E7217D0C27BB}"/>
          </ac:inkMkLst>
        </pc:inkChg>
        <pc:inkChg chg="add">
          <ac:chgData name="Tim Skov Jacobsen" userId="b8e374e9-ec28-4e46-98f2-5dbea21c0576" providerId="ADAL" clId="{E3650343-E347-4F4A-8DF6-3D55CA0B62BD}" dt="2019-04-16T18:27:58.751" v="5997" actId="9405"/>
          <ac:inkMkLst>
            <pc:docMk/>
            <pc:sldMk cId="477329841" sldId="263"/>
            <ac:inkMk id="120" creationId="{BA54C1FF-B6B8-4368-9763-676D6D16E3B3}"/>
          </ac:inkMkLst>
        </pc:inkChg>
      </pc:sldChg>
      <pc:sldChg chg="addSp delSp modSp">
        <pc:chgData name="Tim Skov Jacobsen" userId="b8e374e9-ec28-4e46-98f2-5dbea21c0576" providerId="ADAL" clId="{E3650343-E347-4F4A-8DF6-3D55CA0B62BD}" dt="2019-04-15T13:44:21.941" v="3271" actId="1036"/>
        <pc:sldMkLst>
          <pc:docMk/>
          <pc:sldMk cId="3644756552" sldId="264"/>
        </pc:sldMkLst>
        <pc:spChg chg="mod">
          <ac:chgData name="Tim Skov Jacobsen" userId="b8e374e9-ec28-4e46-98f2-5dbea21c0576" providerId="ADAL" clId="{E3650343-E347-4F4A-8DF6-3D55CA0B62BD}" dt="2019-04-15T12:35:12.458" v="1343" actId="207"/>
          <ac:spMkLst>
            <pc:docMk/>
            <pc:sldMk cId="3644756552" sldId="264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5:12.458" v="1343" actId="207"/>
          <ac:spMkLst>
            <pc:docMk/>
            <pc:sldMk cId="3644756552" sldId="264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5:01.389" v="1342" actId="207"/>
          <ac:spMkLst>
            <pc:docMk/>
            <pc:sldMk cId="3644756552" sldId="264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5T13:44:21.941" v="3271" actId="1036"/>
          <ac:spMkLst>
            <pc:docMk/>
            <pc:sldMk cId="3644756552" sldId="264"/>
            <ac:spMk id="16" creationId="{67565DC7-CD88-4E09-8D29-5FF621D2C687}"/>
          </ac:spMkLst>
        </pc:spChg>
        <pc:spChg chg="mod">
          <ac:chgData name="Tim Skov Jacobsen" userId="b8e374e9-ec28-4e46-98f2-5dbea21c0576" providerId="ADAL" clId="{E3650343-E347-4F4A-8DF6-3D55CA0B62BD}" dt="2019-04-15T13:44:21.941" v="3271" actId="1036"/>
          <ac:spMkLst>
            <pc:docMk/>
            <pc:sldMk cId="3644756552" sldId="264"/>
            <ac:spMk id="18" creationId="{86D6EDBF-ADB5-4C55-BEFA-E68024A43D75}"/>
          </ac:spMkLst>
        </pc:spChg>
        <pc:spChg chg="mod">
          <ac:chgData name="Tim Skov Jacobsen" userId="b8e374e9-ec28-4e46-98f2-5dbea21c0576" providerId="ADAL" clId="{E3650343-E347-4F4A-8DF6-3D55CA0B62BD}" dt="2019-04-15T13:44:21.941" v="3271" actId="1036"/>
          <ac:spMkLst>
            <pc:docMk/>
            <pc:sldMk cId="3644756552" sldId="264"/>
            <ac:spMk id="20" creationId="{4865658E-EC3B-41CD-B925-5ECBCF921A95}"/>
          </ac:spMkLst>
        </pc:spChg>
        <pc:spChg chg="mod">
          <ac:chgData name="Tim Skov Jacobsen" userId="b8e374e9-ec28-4e46-98f2-5dbea21c0576" providerId="ADAL" clId="{E3650343-E347-4F4A-8DF6-3D55CA0B62BD}" dt="2019-04-15T13:44:21.941" v="3271" actId="1036"/>
          <ac:spMkLst>
            <pc:docMk/>
            <pc:sldMk cId="3644756552" sldId="264"/>
            <ac:spMk id="22" creationId="{DF247250-1347-4E57-8C16-38D2047E5A96}"/>
          </ac:spMkLst>
        </pc:spChg>
        <pc:spChg chg="mod">
          <ac:chgData name="Tim Skov Jacobsen" userId="b8e374e9-ec28-4e46-98f2-5dbea21c0576" providerId="ADAL" clId="{E3650343-E347-4F4A-8DF6-3D55CA0B62BD}" dt="2019-04-15T13:44:21.941" v="3271" actId="1036"/>
          <ac:spMkLst>
            <pc:docMk/>
            <pc:sldMk cId="3644756552" sldId="264"/>
            <ac:spMk id="24" creationId="{E7A26033-1CB0-47BE-89A2-5ED809EA3EE3}"/>
          </ac:spMkLst>
        </pc:spChg>
        <pc:spChg chg="mod">
          <ac:chgData name="Tim Skov Jacobsen" userId="b8e374e9-ec28-4e46-98f2-5dbea21c0576" providerId="ADAL" clId="{E3650343-E347-4F4A-8DF6-3D55CA0B62BD}" dt="2019-04-15T13:44:21.941" v="3271" actId="1036"/>
          <ac:spMkLst>
            <pc:docMk/>
            <pc:sldMk cId="3644756552" sldId="264"/>
            <ac:spMk id="26" creationId="{F9C8433C-FA1D-4AE9-BC7A-B889D6619FDE}"/>
          </ac:spMkLst>
        </pc:spChg>
        <pc:picChg chg="add mod">
          <ac:chgData name="Tim Skov Jacobsen" userId="b8e374e9-ec28-4e46-98f2-5dbea21c0576" providerId="ADAL" clId="{E3650343-E347-4F4A-8DF6-3D55CA0B62BD}" dt="2019-04-15T13:44:21.941" v="3271" actId="1036"/>
          <ac:picMkLst>
            <pc:docMk/>
            <pc:sldMk cId="3644756552" sldId="264"/>
            <ac:picMk id="5" creationId="{DEC08D4C-DC4E-487D-8FAF-A4370982B756}"/>
          </ac:picMkLst>
        </pc:picChg>
        <pc:picChg chg="mod">
          <ac:chgData name="Tim Skov Jacobsen" userId="b8e374e9-ec28-4e46-98f2-5dbea21c0576" providerId="ADAL" clId="{E3650343-E347-4F4A-8DF6-3D55CA0B62BD}" dt="2019-04-15T13:44:21.941" v="3271" actId="1036"/>
          <ac:picMkLst>
            <pc:docMk/>
            <pc:sldMk cId="3644756552" sldId="264"/>
            <ac:picMk id="15" creationId="{CB5A8C4E-2495-4D35-8008-09F84AB09F00}"/>
          </ac:picMkLst>
        </pc:picChg>
        <pc:picChg chg="mod">
          <ac:chgData name="Tim Skov Jacobsen" userId="b8e374e9-ec28-4e46-98f2-5dbea21c0576" providerId="ADAL" clId="{E3650343-E347-4F4A-8DF6-3D55CA0B62BD}" dt="2019-04-15T13:44:21.941" v="3271" actId="1036"/>
          <ac:picMkLst>
            <pc:docMk/>
            <pc:sldMk cId="3644756552" sldId="264"/>
            <ac:picMk id="17" creationId="{3DB63B74-6C48-4737-8856-A2A6FC350BE2}"/>
          </ac:picMkLst>
        </pc:picChg>
        <pc:picChg chg="del mod">
          <ac:chgData name="Tim Skov Jacobsen" userId="b8e374e9-ec28-4e46-98f2-5dbea21c0576" providerId="ADAL" clId="{E3650343-E347-4F4A-8DF6-3D55CA0B62BD}" dt="2019-04-15T13:42:40.177" v="3222" actId="478"/>
          <ac:picMkLst>
            <pc:docMk/>
            <pc:sldMk cId="3644756552" sldId="264"/>
            <ac:picMk id="19" creationId="{1366100E-A097-4AC3-9CD2-EA92CAFAB2F0}"/>
          </ac:picMkLst>
        </pc:picChg>
        <pc:picChg chg="mod">
          <ac:chgData name="Tim Skov Jacobsen" userId="b8e374e9-ec28-4e46-98f2-5dbea21c0576" providerId="ADAL" clId="{E3650343-E347-4F4A-8DF6-3D55CA0B62BD}" dt="2019-04-15T13:44:21.941" v="3271" actId="1036"/>
          <ac:picMkLst>
            <pc:docMk/>
            <pc:sldMk cId="3644756552" sldId="264"/>
            <ac:picMk id="21" creationId="{DD631624-E5DC-4D52-B4DD-AB5A9ADBEFDC}"/>
          </ac:picMkLst>
        </pc:picChg>
        <pc:picChg chg="mod">
          <ac:chgData name="Tim Skov Jacobsen" userId="b8e374e9-ec28-4e46-98f2-5dbea21c0576" providerId="ADAL" clId="{E3650343-E347-4F4A-8DF6-3D55CA0B62BD}" dt="2019-04-15T13:44:21.941" v="3271" actId="1036"/>
          <ac:picMkLst>
            <pc:docMk/>
            <pc:sldMk cId="3644756552" sldId="264"/>
            <ac:picMk id="25" creationId="{678E22FA-0195-48C6-B2CC-9A5540668464}"/>
          </ac:picMkLst>
        </pc:picChg>
        <pc:picChg chg="mod">
          <ac:chgData name="Tim Skov Jacobsen" userId="b8e374e9-ec28-4e46-98f2-5dbea21c0576" providerId="ADAL" clId="{E3650343-E347-4F4A-8DF6-3D55CA0B62BD}" dt="2019-04-15T13:44:21.941" v="3271" actId="1036"/>
          <ac:picMkLst>
            <pc:docMk/>
            <pc:sldMk cId="3644756552" sldId="264"/>
            <ac:picMk id="27" creationId="{A5FF0C4B-6B17-43AE-B829-8BC28ED129B4}"/>
          </ac:picMkLst>
        </pc:picChg>
      </pc:sldChg>
      <pc:sldChg chg="addSp delSp modSp add">
        <pc:chgData name="Tim Skov Jacobsen" userId="b8e374e9-ec28-4e46-98f2-5dbea21c0576" providerId="ADAL" clId="{E3650343-E347-4F4A-8DF6-3D55CA0B62BD}" dt="2019-04-18T19:25:09.448" v="7191" actId="20577"/>
        <pc:sldMkLst>
          <pc:docMk/>
          <pc:sldMk cId="1700463330" sldId="265"/>
        </pc:sldMkLst>
        <pc:spChg chg="mod">
          <ac:chgData name="Tim Skov Jacobsen" userId="b8e374e9-ec28-4e46-98f2-5dbea21c0576" providerId="ADAL" clId="{E3650343-E347-4F4A-8DF6-3D55CA0B62BD}" dt="2019-04-15T12:35:41.532" v="1346" actId="207"/>
          <ac:spMkLst>
            <pc:docMk/>
            <pc:sldMk cId="1700463330" sldId="265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5:41.532" v="1346" actId="207"/>
          <ac:spMkLst>
            <pc:docMk/>
            <pc:sldMk cId="1700463330" sldId="265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5:41.532" v="1346" actId="207"/>
          <ac:spMkLst>
            <pc:docMk/>
            <pc:sldMk cId="1700463330" sldId="265"/>
            <ac:spMk id="4" creationId="{C5B37DE0-24E5-4D21-9B90-DE8234FD3A68}"/>
          </ac:spMkLst>
        </pc:spChg>
        <pc:spChg chg="add mod">
          <ac:chgData name="Tim Skov Jacobsen" userId="b8e374e9-ec28-4e46-98f2-5dbea21c0576" providerId="ADAL" clId="{E3650343-E347-4F4A-8DF6-3D55CA0B62BD}" dt="2019-04-18T19:14:42.614" v="7173" actId="20577"/>
          <ac:spMkLst>
            <pc:docMk/>
            <pc:sldMk cId="1700463330" sldId="265"/>
            <ac:spMk id="9" creationId="{FFDBDCCD-E2D9-454D-8DE9-C48CBC1ACDEE}"/>
          </ac:spMkLst>
        </pc:spChg>
        <pc:spChg chg="del mod">
          <ac:chgData name="Tim Skov Jacobsen" userId="b8e374e9-ec28-4e46-98f2-5dbea21c0576" providerId="ADAL" clId="{E3650343-E347-4F4A-8DF6-3D55CA0B62BD}" dt="2019-04-18T19:03:44.933" v="6732" actId="478"/>
          <ac:spMkLst>
            <pc:docMk/>
            <pc:sldMk cId="1700463330" sldId="265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8T19:25:09.448" v="7191" actId="20577"/>
          <ac:spMkLst>
            <pc:docMk/>
            <pc:sldMk cId="1700463330" sldId="265"/>
            <ac:spMk id="11" creationId="{925DD53F-192F-47F2-9D53-10B28D14AF34}"/>
          </ac:spMkLst>
        </pc:spChg>
        <pc:spChg chg="del">
          <ac:chgData name="Tim Skov Jacobsen" userId="b8e374e9-ec28-4e46-98f2-5dbea21c0576" providerId="ADAL" clId="{E3650343-E347-4F4A-8DF6-3D55CA0B62BD}" dt="2019-04-10T21:26:27.155" v="457" actId="478"/>
          <ac:spMkLst>
            <pc:docMk/>
            <pc:sldMk cId="1700463330" sldId="265"/>
            <ac:spMk id="13" creationId="{C1F24C43-D076-43DA-BB4A-B7A30DBAB6DB}"/>
          </ac:spMkLst>
        </pc:spChg>
        <pc:picChg chg="del">
          <ac:chgData name="Tim Skov Jacobsen" userId="b8e374e9-ec28-4e46-98f2-5dbea21c0576" providerId="ADAL" clId="{E3650343-E347-4F4A-8DF6-3D55CA0B62BD}" dt="2019-04-10T21:26:24.582" v="456" actId="478"/>
          <ac:picMkLst>
            <pc:docMk/>
            <pc:sldMk cId="1700463330" sldId="265"/>
            <ac:picMk id="5" creationId="{1BE7C809-2A0A-4D8F-970F-4CBA57CB31B1}"/>
          </ac:picMkLst>
        </pc:picChg>
        <pc:picChg chg="add del mod">
          <ac:chgData name="Tim Skov Jacobsen" userId="b8e374e9-ec28-4e46-98f2-5dbea21c0576" providerId="ADAL" clId="{E3650343-E347-4F4A-8DF6-3D55CA0B62BD}" dt="2019-04-18T18:55:42.977" v="6575" actId="478"/>
          <ac:picMkLst>
            <pc:docMk/>
            <pc:sldMk cId="1700463330" sldId="265"/>
            <ac:picMk id="5" creationId="{3BB70126-2FD7-47EB-A71D-043DCA09E439}"/>
          </ac:picMkLst>
        </pc:picChg>
        <pc:picChg chg="add mod">
          <ac:chgData name="Tim Skov Jacobsen" userId="b8e374e9-ec28-4e46-98f2-5dbea21c0576" providerId="ADAL" clId="{E3650343-E347-4F4A-8DF6-3D55CA0B62BD}" dt="2019-04-18T19:03:29.330" v="6731" actId="14100"/>
          <ac:picMkLst>
            <pc:docMk/>
            <pc:sldMk cId="1700463330" sldId="265"/>
            <ac:picMk id="6" creationId="{AE3BE45E-FBA7-4B66-B116-6352B3E12741}"/>
          </ac:picMkLst>
        </pc:picChg>
        <pc:picChg chg="add del mod">
          <ac:chgData name="Tim Skov Jacobsen" userId="b8e374e9-ec28-4e46-98f2-5dbea21c0576" providerId="ADAL" clId="{E3650343-E347-4F4A-8DF6-3D55CA0B62BD}" dt="2019-04-18T19:03:08.362" v="6728" actId="478"/>
          <ac:picMkLst>
            <pc:docMk/>
            <pc:sldMk cId="1700463330" sldId="265"/>
            <ac:picMk id="76" creationId="{00D1EB8E-3CF7-4F3C-817C-FA78C95C057B}"/>
          </ac:picMkLst>
        </pc:picChg>
        <pc:inkChg chg="add del">
          <ac:chgData name="Tim Skov Jacobsen" userId="b8e374e9-ec28-4e46-98f2-5dbea21c0576" providerId="ADAL" clId="{E3650343-E347-4F4A-8DF6-3D55CA0B62BD}" dt="2019-04-18T19:00:05.825" v="6666"/>
          <ac:inkMkLst>
            <pc:docMk/>
            <pc:sldMk cId="1700463330" sldId="265"/>
            <ac:inkMk id="7" creationId="{90E74623-4627-4866-BCC3-B28F5FAE4BAF}"/>
          </ac:inkMkLst>
        </pc:inkChg>
        <pc:inkChg chg="add del">
          <ac:chgData name="Tim Skov Jacobsen" userId="b8e374e9-ec28-4e46-98f2-5dbea21c0576" providerId="ADAL" clId="{E3650343-E347-4F4A-8DF6-3D55CA0B62BD}" dt="2019-04-18T18:59:51.157" v="6664"/>
          <ac:inkMkLst>
            <pc:docMk/>
            <pc:sldMk cId="1700463330" sldId="265"/>
            <ac:inkMk id="8" creationId="{D2C4E706-DA08-4E8A-826C-ACEEED4C22E0}"/>
          </ac:inkMkLst>
        </pc:inkChg>
        <pc:inkChg chg="add del">
          <ac:chgData name="Tim Skov Jacobsen" userId="b8e374e9-ec28-4e46-98f2-5dbea21c0576" providerId="ADAL" clId="{E3650343-E347-4F4A-8DF6-3D55CA0B62BD}" dt="2019-04-18T18:59:51.157" v="6664"/>
          <ac:inkMkLst>
            <pc:docMk/>
            <pc:sldMk cId="1700463330" sldId="265"/>
            <ac:inkMk id="12" creationId="{ACD56B43-A621-46B2-B8A3-22CF31820B51}"/>
          </ac:inkMkLst>
        </pc:inkChg>
        <pc:inkChg chg="add del">
          <ac:chgData name="Tim Skov Jacobsen" userId="b8e374e9-ec28-4e46-98f2-5dbea21c0576" providerId="ADAL" clId="{E3650343-E347-4F4A-8DF6-3D55CA0B62BD}" dt="2019-04-18T18:59:51.157" v="6664"/>
          <ac:inkMkLst>
            <pc:docMk/>
            <pc:sldMk cId="1700463330" sldId="265"/>
            <ac:inkMk id="13" creationId="{EF80B3D9-FD9B-4A87-AECE-23EB182B91F0}"/>
          </ac:inkMkLst>
        </pc:inkChg>
        <pc:inkChg chg="add del">
          <ac:chgData name="Tim Skov Jacobsen" userId="b8e374e9-ec28-4e46-98f2-5dbea21c0576" providerId="ADAL" clId="{E3650343-E347-4F4A-8DF6-3D55CA0B62BD}" dt="2019-04-18T18:59:51.157" v="6664"/>
          <ac:inkMkLst>
            <pc:docMk/>
            <pc:sldMk cId="1700463330" sldId="265"/>
            <ac:inkMk id="14" creationId="{8351A9FA-A893-43E7-8800-87ED7611B236}"/>
          </ac:inkMkLst>
        </pc:inkChg>
        <pc:inkChg chg="add del">
          <ac:chgData name="Tim Skov Jacobsen" userId="b8e374e9-ec28-4e46-98f2-5dbea21c0576" providerId="ADAL" clId="{E3650343-E347-4F4A-8DF6-3D55CA0B62BD}" dt="2019-04-18T18:59:51.157" v="6664"/>
          <ac:inkMkLst>
            <pc:docMk/>
            <pc:sldMk cId="1700463330" sldId="265"/>
            <ac:inkMk id="15" creationId="{344E8342-09FB-4E91-B3DA-93FCAC3DE4E6}"/>
          </ac:inkMkLst>
        </pc:inkChg>
        <pc:inkChg chg="add del">
          <ac:chgData name="Tim Skov Jacobsen" userId="b8e374e9-ec28-4e46-98f2-5dbea21c0576" providerId="ADAL" clId="{E3650343-E347-4F4A-8DF6-3D55CA0B62BD}" dt="2019-04-18T18:59:57.811" v="6665"/>
          <ac:inkMkLst>
            <pc:docMk/>
            <pc:sldMk cId="1700463330" sldId="265"/>
            <ac:inkMk id="16" creationId="{3D8285BC-7740-4527-B992-0E3C28FB3A7B}"/>
          </ac:inkMkLst>
        </pc:inkChg>
        <pc:inkChg chg="add del">
          <ac:chgData name="Tim Skov Jacobsen" userId="b8e374e9-ec28-4e46-98f2-5dbea21c0576" providerId="ADAL" clId="{E3650343-E347-4F4A-8DF6-3D55CA0B62BD}" dt="2019-04-18T19:00:14.851" v="6670"/>
          <ac:inkMkLst>
            <pc:docMk/>
            <pc:sldMk cId="1700463330" sldId="265"/>
            <ac:inkMk id="17" creationId="{6A08B5FF-E958-475D-A09E-DCB7B764C7F5}"/>
          </ac:inkMkLst>
        </pc:inkChg>
        <pc:inkChg chg="add del">
          <ac:chgData name="Tim Skov Jacobsen" userId="b8e374e9-ec28-4e46-98f2-5dbea21c0576" providerId="ADAL" clId="{E3650343-E347-4F4A-8DF6-3D55CA0B62BD}" dt="2019-04-18T19:00:14.851" v="6670"/>
          <ac:inkMkLst>
            <pc:docMk/>
            <pc:sldMk cId="1700463330" sldId="265"/>
            <ac:inkMk id="18" creationId="{AE3D00D7-A32E-42C4-832B-081F4B7C59F9}"/>
          </ac:inkMkLst>
        </pc:inkChg>
        <pc:inkChg chg="add del">
          <ac:chgData name="Tim Skov Jacobsen" userId="b8e374e9-ec28-4e46-98f2-5dbea21c0576" providerId="ADAL" clId="{E3650343-E347-4F4A-8DF6-3D55CA0B62BD}" dt="2019-04-18T19:00:14.851" v="6670"/>
          <ac:inkMkLst>
            <pc:docMk/>
            <pc:sldMk cId="1700463330" sldId="265"/>
            <ac:inkMk id="19" creationId="{F3EA8735-7EF5-4467-818A-44AE868FB5AD}"/>
          </ac:inkMkLst>
        </pc:inkChg>
        <pc:inkChg chg="add del">
          <ac:chgData name="Tim Skov Jacobsen" userId="b8e374e9-ec28-4e46-98f2-5dbea21c0576" providerId="ADAL" clId="{E3650343-E347-4F4A-8DF6-3D55CA0B62BD}" dt="2019-04-18T19:00:27.450" v="6672"/>
          <ac:inkMkLst>
            <pc:docMk/>
            <pc:sldMk cId="1700463330" sldId="265"/>
            <ac:inkMk id="20" creationId="{C7A742BA-4092-4F64-A99C-762549379004}"/>
          </ac:inkMkLst>
        </pc:inkChg>
        <pc:inkChg chg="add del">
          <ac:chgData name="Tim Skov Jacobsen" userId="b8e374e9-ec28-4e46-98f2-5dbea21c0576" providerId="ADAL" clId="{E3650343-E347-4F4A-8DF6-3D55CA0B62BD}" dt="2019-04-18T19:00:27.450" v="6672"/>
          <ac:inkMkLst>
            <pc:docMk/>
            <pc:sldMk cId="1700463330" sldId="265"/>
            <ac:inkMk id="21" creationId="{B9EFB1DE-0AE4-4342-AD28-304853F81E27}"/>
          </ac:inkMkLst>
        </pc:inkChg>
        <pc:inkChg chg="add del">
          <ac:chgData name="Tim Skov Jacobsen" userId="b8e374e9-ec28-4e46-98f2-5dbea21c0576" providerId="ADAL" clId="{E3650343-E347-4F4A-8DF6-3D55CA0B62BD}" dt="2019-04-18T19:00:29.916" v="6673"/>
          <ac:inkMkLst>
            <pc:docMk/>
            <pc:sldMk cId="1700463330" sldId="265"/>
            <ac:inkMk id="22" creationId="{82A02601-1197-40D1-BFB5-B13C35D3A9C7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23" creationId="{1E9FDD2C-D0B0-4A8D-85A8-AAC4B2EA8B2E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24" creationId="{75B3F672-2901-4569-8298-D54E0B0C7900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25" creationId="{4BA770EA-F112-4740-B3A3-603AD33F1655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26" creationId="{F98BB02B-F3FE-4CF7-82E5-FF1F86EAC098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27" creationId="{98732CD1-8EAF-48D2-AD8C-72FA53E701B8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28" creationId="{715A91A3-1B22-4BA9-BED0-ED6BFF149023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29" creationId="{72D777C4-6BF2-469B-B17E-A6FBB7B6147E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0" creationId="{6DA93ADB-4E01-4D9C-A867-45113B2AE79D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1" creationId="{5AAB2104-0921-46A8-B4E4-B0F12EA431A2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2" creationId="{BA21C72D-C4C4-49EA-89B1-8F4279185137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3" creationId="{3BA955A1-5D2B-480C-8930-89692A886638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4" creationId="{60D0D84C-DE6F-44BC-A7E6-3426F7CD41F2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5" creationId="{E3A75F10-203E-4933-9772-C6434A208297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6" creationId="{834158D2-9AEE-4801-BB0C-6C112787005C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7" creationId="{DA25E186-71E8-4219-B86E-145FC1FBAC33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8" creationId="{100C2B27-8251-447A-93D7-47B4D2478DE5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39" creationId="{218010B9-9D85-4FA0-B5B2-E6DEE4DD116A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0" creationId="{BEE8F725-8F28-43E5-AD1D-BF1574162DB9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1" creationId="{4F20EBFA-2DAB-4182-A103-AB30ECC09222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2" creationId="{CF5CE930-53F6-4A48-8E74-025CA1AC3AE8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3" creationId="{F5683B0A-A392-43D2-BAE8-1A56ABB27848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4" creationId="{2487D73E-7F79-4CDE-92A8-94E4DD3294BE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5" creationId="{59C3B638-B746-4B17-81F0-A0C61CFB3DE8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6" creationId="{060D3A10-0C09-4C41-9CA4-130B8D4392EA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7" creationId="{0DA67715-D182-4D0C-A466-D37D4B32E342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8" creationId="{AB3CE2DA-9A98-4A62-BDCD-58754DEA0CDB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49" creationId="{D2C37FD8-F9F1-4347-89F1-BBD9A11420A4}"/>
          </ac:inkMkLst>
        </pc:inkChg>
        <pc:inkChg chg="add del">
          <ac:chgData name="Tim Skov Jacobsen" userId="b8e374e9-ec28-4e46-98f2-5dbea21c0576" providerId="ADAL" clId="{E3650343-E347-4F4A-8DF6-3D55CA0B62BD}" dt="2019-04-18T19:00:49.410" v="6702"/>
          <ac:inkMkLst>
            <pc:docMk/>
            <pc:sldMk cId="1700463330" sldId="265"/>
            <ac:inkMk id="50" creationId="{5A612373-3CE5-4F1A-A484-DEBBB5262951}"/>
          </ac:inkMkLst>
        </pc:inkChg>
        <pc:inkChg chg="add del">
          <ac:chgData name="Tim Skov Jacobsen" userId="b8e374e9-ec28-4e46-98f2-5dbea21c0576" providerId="ADAL" clId="{E3650343-E347-4F4A-8DF6-3D55CA0B62BD}" dt="2019-04-18T19:00:57.163" v="6708"/>
          <ac:inkMkLst>
            <pc:docMk/>
            <pc:sldMk cId="1700463330" sldId="265"/>
            <ac:inkMk id="51" creationId="{9EBB3728-0A8C-42A7-8025-90100CCFD8A4}"/>
          </ac:inkMkLst>
        </pc:inkChg>
        <pc:inkChg chg="add del">
          <ac:chgData name="Tim Skov Jacobsen" userId="b8e374e9-ec28-4e46-98f2-5dbea21c0576" providerId="ADAL" clId="{E3650343-E347-4F4A-8DF6-3D55CA0B62BD}" dt="2019-04-18T19:04:02.021" v="6734" actId="164"/>
          <ac:inkMkLst>
            <pc:docMk/>
            <pc:sldMk cId="1700463330" sldId="265"/>
            <ac:inkMk id="52" creationId="{76F9BF60-2BB1-40F2-8489-FCA5459EEC5B}"/>
          </ac:inkMkLst>
        </pc:inkChg>
        <pc:inkChg chg="add del mod">
          <ac:chgData name="Tim Skov Jacobsen" userId="b8e374e9-ec28-4e46-98f2-5dbea21c0576" providerId="ADAL" clId="{E3650343-E347-4F4A-8DF6-3D55CA0B62BD}" dt="2019-04-18T19:04:57.228" v="6744" actId="478"/>
          <ac:inkMkLst>
            <pc:docMk/>
            <pc:sldMk cId="1700463330" sldId="265"/>
            <ac:inkMk id="53" creationId="{2482549D-FAA6-4A99-8A2A-8F79A59099A0}"/>
          </ac:inkMkLst>
        </pc:inkChg>
        <pc:inkChg chg="add del">
          <ac:chgData name="Tim Skov Jacobsen" userId="b8e374e9-ec28-4e46-98f2-5dbea21c0576" providerId="ADAL" clId="{E3650343-E347-4F4A-8DF6-3D55CA0B62BD}" dt="2019-04-18T19:03:52.356" v="6733" actId="478"/>
          <ac:inkMkLst>
            <pc:docMk/>
            <pc:sldMk cId="1700463330" sldId="265"/>
            <ac:inkMk id="54" creationId="{6DD4CFFB-4940-4D17-9424-D4AEFC402F06}"/>
          </ac:inkMkLst>
        </pc:inkChg>
        <pc:inkChg chg="add del">
          <ac:chgData name="Tim Skov Jacobsen" userId="b8e374e9-ec28-4e46-98f2-5dbea21c0576" providerId="ADAL" clId="{E3650343-E347-4F4A-8DF6-3D55CA0B62BD}" dt="2019-04-18T19:00:57.163" v="6708"/>
          <ac:inkMkLst>
            <pc:docMk/>
            <pc:sldMk cId="1700463330" sldId="265"/>
            <ac:inkMk id="55" creationId="{7F51FA4A-A800-4BD7-B01E-DD92DAA64970}"/>
          </ac:inkMkLst>
        </pc:inkChg>
        <pc:inkChg chg="add del">
          <ac:chgData name="Tim Skov Jacobsen" userId="b8e374e9-ec28-4e46-98f2-5dbea21c0576" providerId="ADAL" clId="{E3650343-E347-4F4A-8DF6-3D55CA0B62BD}" dt="2019-04-18T19:00:57.163" v="6708"/>
          <ac:inkMkLst>
            <pc:docMk/>
            <pc:sldMk cId="1700463330" sldId="265"/>
            <ac:inkMk id="56" creationId="{55A37C33-97D1-4F38-8FD4-22E487C01F19}"/>
          </ac:inkMkLst>
        </pc:inkChg>
        <pc:inkChg chg="add del">
          <ac:chgData name="Tim Skov Jacobsen" userId="b8e374e9-ec28-4e46-98f2-5dbea21c0576" providerId="ADAL" clId="{E3650343-E347-4F4A-8DF6-3D55CA0B62BD}" dt="2019-04-18T19:00:57.163" v="6708"/>
          <ac:inkMkLst>
            <pc:docMk/>
            <pc:sldMk cId="1700463330" sldId="265"/>
            <ac:inkMk id="57" creationId="{EEE1B0EF-7CED-4B2F-9165-406A3954A558}"/>
          </ac:inkMkLst>
        </pc:inkChg>
        <pc:inkChg chg="add del">
          <ac:chgData name="Tim Skov Jacobsen" userId="b8e374e9-ec28-4e46-98f2-5dbea21c0576" providerId="ADAL" clId="{E3650343-E347-4F4A-8DF6-3D55CA0B62BD}" dt="2019-04-18T19:00:57.163" v="6708"/>
          <ac:inkMkLst>
            <pc:docMk/>
            <pc:sldMk cId="1700463330" sldId="265"/>
            <ac:inkMk id="58" creationId="{7058A633-C193-4A7C-8272-0BFDEA21F308}"/>
          </ac:inkMkLst>
        </pc:inkChg>
        <pc:inkChg chg="add del">
          <ac:chgData name="Tim Skov Jacobsen" userId="b8e374e9-ec28-4e46-98f2-5dbea21c0576" providerId="ADAL" clId="{E3650343-E347-4F4A-8DF6-3D55CA0B62BD}" dt="2019-04-18T19:00:57.163" v="6708"/>
          <ac:inkMkLst>
            <pc:docMk/>
            <pc:sldMk cId="1700463330" sldId="265"/>
            <ac:inkMk id="59" creationId="{95327ED2-D1DC-4D9B-A639-B089CE4890C8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60" creationId="{8C7A8322-EB6D-4B9D-AAB5-B33B9405CFF4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61" creationId="{E7BE1055-AD0F-41EA-8162-C3263734804E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62" creationId="{6D92A17F-D88A-4426-A9FB-CAF8D56054CB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63" creationId="{15D1D8CD-4CCE-40A7-BE66-18E95CAFB58D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64" creationId="{2895F2E4-045C-461A-AA7B-9A66A656BED1}"/>
          </ac:inkMkLst>
        </pc:inkChg>
        <pc:inkChg chg="add del">
          <ac:chgData name="Tim Skov Jacobsen" userId="b8e374e9-ec28-4e46-98f2-5dbea21c0576" providerId="ADAL" clId="{E3650343-E347-4F4A-8DF6-3D55CA0B62BD}" dt="2019-04-18T19:01:04.661" v="6714"/>
          <ac:inkMkLst>
            <pc:docMk/>
            <pc:sldMk cId="1700463330" sldId="265"/>
            <ac:inkMk id="65" creationId="{320B173D-1A8F-44FA-9DDC-D47B1225FE77}"/>
          </ac:inkMkLst>
        </pc:inkChg>
        <pc:inkChg chg="add del">
          <ac:chgData name="Tim Skov Jacobsen" userId="b8e374e9-ec28-4e46-98f2-5dbea21c0576" providerId="ADAL" clId="{E3650343-E347-4F4A-8DF6-3D55CA0B62BD}" dt="2019-04-18T19:04:02.021" v="6734" actId="164"/>
          <ac:inkMkLst>
            <pc:docMk/>
            <pc:sldMk cId="1700463330" sldId="265"/>
            <ac:inkMk id="66" creationId="{FEC97110-91F2-40D2-9B84-DE7B2B153FE2}"/>
          </ac:inkMkLst>
        </pc:inkChg>
        <pc:inkChg chg="add del">
          <ac:chgData name="Tim Skov Jacobsen" userId="b8e374e9-ec28-4e46-98f2-5dbea21c0576" providerId="ADAL" clId="{E3650343-E347-4F4A-8DF6-3D55CA0B62BD}" dt="2019-04-18T19:01:08.255" v="6721"/>
          <ac:inkMkLst>
            <pc:docMk/>
            <pc:sldMk cId="1700463330" sldId="265"/>
            <ac:inkMk id="67" creationId="{0C5E9EEA-8789-40D4-A570-15577A56DB6E}"/>
          </ac:inkMkLst>
        </pc:inkChg>
        <pc:inkChg chg="add del">
          <ac:chgData name="Tim Skov Jacobsen" userId="b8e374e9-ec28-4e46-98f2-5dbea21c0576" providerId="ADAL" clId="{E3650343-E347-4F4A-8DF6-3D55CA0B62BD}" dt="2019-04-18T19:01:08.255" v="6721"/>
          <ac:inkMkLst>
            <pc:docMk/>
            <pc:sldMk cId="1700463330" sldId="265"/>
            <ac:inkMk id="68" creationId="{44C6D45A-0648-4462-A87B-BD1D0A7FDE12}"/>
          </ac:inkMkLst>
        </pc:inkChg>
        <pc:inkChg chg="add del">
          <ac:chgData name="Tim Skov Jacobsen" userId="b8e374e9-ec28-4e46-98f2-5dbea21c0576" providerId="ADAL" clId="{E3650343-E347-4F4A-8DF6-3D55CA0B62BD}" dt="2019-04-18T19:01:08.255" v="6721"/>
          <ac:inkMkLst>
            <pc:docMk/>
            <pc:sldMk cId="1700463330" sldId="265"/>
            <ac:inkMk id="69" creationId="{CFD52564-6581-4532-925A-3DC527235122}"/>
          </ac:inkMkLst>
        </pc:inkChg>
        <pc:inkChg chg="add del">
          <ac:chgData name="Tim Skov Jacobsen" userId="b8e374e9-ec28-4e46-98f2-5dbea21c0576" providerId="ADAL" clId="{E3650343-E347-4F4A-8DF6-3D55CA0B62BD}" dt="2019-04-18T19:01:08.255" v="6721"/>
          <ac:inkMkLst>
            <pc:docMk/>
            <pc:sldMk cId="1700463330" sldId="265"/>
            <ac:inkMk id="70" creationId="{DFD37A94-E9EB-4541-943C-AD670B1CBD69}"/>
          </ac:inkMkLst>
        </pc:inkChg>
        <pc:inkChg chg="add del">
          <ac:chgData name="Tim Skov Jacobsen" userId="b8e374e9-ec28-4e46-98f2-5dbea21c0576" providerId="ADAL" clId="{E3650343-E347-4F4A-8DF6-3D55CA0B62BD}" dt="2019-04-18T19:01:08.255" v="6721"/>
          <ac:inkMkLst>
            <pc:docMk/>
            <pc:sldMk cId="1700463330" sldId="265"/>
            <ac:inkMk id="71" creationId="{0A5E9050-E35B-4450-BB21-9440A1F46844}"/>
          </ac:inkMkLst>
        </pc:inkChg>
        <pc:inkChg chg="add del">
          <ac:chgData name="Tim Skov Jacobsen" userId="b8e374e9-ec28-4e46-98f2-5dbea21c0576" providerId="ADAL" clId="{E3650343-E347-4F4A-8DF6-3D55CA0B62BD}" dt="2019-04-18T19:01:08.255" v="6721"/>
          <ac:inkMkLst>
            <pc:docMk/>
            <pc:sldMk cId="1700463330" sldId="265"/>
            <ac:inkMk id="72" creationId="{3E554CBF-0755-485E-A798-487B9163076B}"/>
          </ac:inkMkLst>
        </pc:inkChg>
        <pc:inkChg chg="add del">
          <ac:chgData name="Tim Skov Jacobsen" userId="b8e374e9-ec28-4e46-98f2-5dbea21c0576" providerId="ADAL" clId="{E3650343-E347-4F4A-8DF6-3D55CA0B62BD}" dt="2019-04-18T19:01:09.452" v="6723"/>
          <ac:inkMkLst>
            <pc:docMk/>
            <pc:sldMk cId="1700463330" sldId="265"/>
            <ac:inkMk id="73" creationId="{0474DE20-0717-4A2A-9774-514A2F7062F5}"/>
          </ac:inkMkLst>
        </pc:inkChg>
        <pc:inkChg chg="add del">
          <ac:chgData name="Tim Skov Jacobsen" userId="b8e374e9-ec28-4e46-98f2-5dbea21c0576" providerId="ADAL" clId="{E3650343-E347-4F4A-8DF6-3D55CA0B62BD}" dt="2019-04-18T19:01:09.452" v="6723"/>
          <ac:inkMkLst>
            <pc:docMk/>
            <pc:sldMk cId="1700463330" sldId="265"/>
            <ac:inkMk id="74" creationId="{2BBF52A2-32C0-4CF6-9EAA-3FA1981A4AD2}"/>
          </ac:inkMkLst>
        </pc:inkChg>
        <pc:inkChg chg="add mod">
          <ac:chgData name="Tim Skov Jacobsen" userId="b8e374e9-ec28-4e46-98f2-5dbea21c0576" providerId="ADAL" clId="{E3650343-E347-4F4A-8DF6-3D55CA0B62BD}" dt="2019-04-18T19:05:04.577" v="6746" actId="208"/>
          <ac:inkMkLst>
            <pc:docMk/>
            <pc:sldMk cId="1700463330" sldId="265"/>
            <ac:inkMk id="75" creationId="{D44D0A07-3CF9-482C-9509-742386BDAFFD}"/>
          </ac:inkMkLst>
        </pc:inkChg>
        <pc:inkChg chg="add mod">
          <ac:chgData name="Tim Skov Jacobsen" userId="b8e374e9-ec28-4e46-98f2-5dbea21c0576" providerId="ADAL" clId="{E3650343-E347-4F4A-8DF6-3D55CA0B62BD}" dt="2019-04-18T19:04:35.997" v="6742" actId="208"/>
          <ac:inkMkLst>
            <pc:docMk/>
            <pc:sldMk cId="1700463330" sldId="265"/>
            <ac:inkMk id="77" creationId="{652B6F75-8796-4077-9055-DC5596AF274C}"/>
          </ac:inkMkLst>
        </pc:inkChg>
        <pc:inkChg chg="add del">
          <ac:chgData name="Tim Skov Jacobsen" userId="b8e374e9-ec28-4e46-98f2-5dbea21c0576" providerId="ADAL" clId="{E3650343-E347-4F4A-8DF6-3D55CA0B62BD}" dt="2019-04-18T19:04:59.542" v="6745" actId="478"/>
          <ac:inkMkLst>
            <pc:docMk/>
            <pc:sldMk cId="1700463330" sldId="265"/>
            <ac:inkMk id="78" creationId="{9EA4EC82-046D-4A7A-882C-7F69942721E0}"/>
          </ac:inkMkLst>
        </pc:inkChg>
        <pc:inkChg chg="add del">
          <ac:chgData name="Tim Skov Jacobsen" userId="b8e374e9-ec28-4e46-98f2-5dbea21c0576" providerId="ADAL" clId="{E3650343-E347-4F4A-8DF6-3D55CA0B62BD}" dt="2019-04-18T19:05:07.683" v="6748" actId="9405"/>
          <ac:inkMkLst>
            <pc:docMk/>
            <pc:sldMk cId="1700463330" sldId="265"/>
            <ac:inkMk id="79" creationId="{CCFAF206-FBCA-4E58-950C-16C3005CC891}"/>
          </ac:inkMkLst>
        </pc:inkChg>
        <pc:inkChg chg="add del">
          <ac:chgData name="Tim Skov Jacobsen" userId="b8e374e9-ec28-4e46-98f2-5dbea21c0576" providerId="ADAL" clId="{E3650343-E347-4F4A-8DF6-3D55CA0B62BD}" dt="2019-04-18T19:06:07.756" v="6759"/>
          <ac:inkMkLst>
            <pc:docMk/>
            <pc:sldMk cId="1700463330" sldId="265"/>
            <ac:inkMk id="80" creationId="{B44765E1-A2D4-4C60-B26E-EE380AC91D70}"/>
          </ac:inkMkLst>
        </pc:inkChg>
        <pc:inkChg chg="add del">
          <ac:chgData name="Tim Skov Jacobsen" userId="b8e374e9-ec28-4e46-98f2-5dbea21c0576" providerId="ADAL" clId="{E3650343-E347-4F4A-8DF6-3D55CA0B62BD}" dt="2019-04-18T19:06:07.756" v="6759"/>
          <ac:inkMkLst>
            <pc:docMk/>
            <pc:sldMk cId="1700463330" sldId="265"/>
            <ac:inkMk id="81" creationId="{A1800C9B-CE34-4230-A38E-F00EEF4F18A7}"/>
          </ac:inkMkLst>
        </pc:inkChg>
        <pc:inkChg chg="add del">
          <ac:chgData name="Tim Skov Jacobsen" userId="b8e374e9-ec28-4e46-98f2-5dbea21c0576" providerId="ADAL" clId="{E3650343-E347-4F4A-8DF6-3D55CA0B62BD}" dt="2019-04-18T19:06:11.842" v="6760"/>
          <ac:inkMkLst>
            <pc:docMk/>
            <pc:sldMk cId="1700463330" sldId="265"/>
            <ac:inkMk id="82" creationId="{646A8D67-45F3-4948-B65D-7F0F3D7E4007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3" creationId="{E21231AC-1522-4F0F-A795-8A07B1855440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4" creationId="{D7F4F0A4-A148-4C03-ACC8-28E7D0F306F6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5" creationId="{2E995116-401E-400A-B988-D38D3AF37437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6" creationId="{BFCFF17B-FFB9-4D6E-939B-512629FDFAD3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7" creationId="{D85856F2-F24C-4AB6-960A-2CC51A0EC424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8" creationId="{9F0C9082-0FE8-45DF-AF60-02248B81E9CF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89" creationId="{98B0DAA2-BB78-4D55-90DC-5847BE0760C3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0" creationId="{0D59AE19-92B5-4B37-BDC0-FE41B8A1916A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1" creationId="{15104226-3217-43C7-B6FE-6D2C42539879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2" creationId="{B603995C-0C73-45CA-80D9-3AEDD5F2B26E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3" creationId="{B3B08D17-3BFD-4485-B492-BB3FB9CC3366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4" creationId="{FF6974E8-7E5D-486B-B6A7-8DAB00FFBF86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5" creationId="{5E811268-D428-458F-9864-12622FFA358D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6" creationId="{4205A9EA-B8E9-40F1-9513-C3407C0E0572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7" creationId="{E15FA17E-D2E3-460C-B654-A0BEFE0F79CB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8" creationId="{43C719B5-801D-4439-95C6-426A5E15FD60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99" creationId="{5BAA21B1-CE17-4D75-B8B6-351C109484ED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100" creationId="{B3684F91-9963-4FB4-8957-22C250C16910}"/>
          </ac:inkMkLst>
        </pc:inkChg>
        <pc:inkChg chg="add del">
          <ac:chgData name="Tim Skov Jacobsen" userId="b8e374e9-ec28-4e46-98f2-5dbea21c0576" providerId="ADAL" clId="{E3650343-E347-4F4A-8DF6-3D55CA0B62BD}" dt="2019-04-18T19:06:25.359" v="6780"/>
          <ac:inkMkLst>
            <pc:docMk/>
            <pc:sldMk cId="1700463330" sldId="265"/>
            <ac:inkMk id="101" creationId="{86B18DF2-1BDB-4848-B8E6-B508C7EEF4C4}"/>
          </ac:inkMkLst>
        </pc:inkChg>
        <pc:inkChg chg="add del">
          <ac:chgData name="Tim Skov Jacobsen" userId="b8e374e9-ec28-4e46-98f2-5dbea21c0576" providerId="ADAL" clId="{E3650343-E347-4F4A-8DF6-3D55CA0B62BD}" dt="2019-04-18T19:06:27.757" v="6782"/>
          <ac:inkMkLst>
            <pc:docMk/>
            <pc:sldMk cId="1700463330" sldId="265"/>
            <ac:inkMk id="102" creationId="{F8253068-8397-440E-83EE-CE849EC188EA}"/>
          </ac:inkMkLst>
        </pc:inkChg>
        <pc:inkChg chg="add del">
          <ac:chgData name="Tim Skov Jacobsen" userId="b8e374e9-ec28-4e46-98f2-5dbea21c0576" providerId="ADAL" clId="{E3650343-E347-4F4A-8DF6-3D55CA0B62BD}" dt="2019-04-18T19:07:05.978" v="6807"/>
          <ac:inkMkLst>
            <pc:docMk/>
            <pc:sldMk cId="1700463330" sldId="265"/>
            <ac:inkMk id="103" creationId="{B620AAAD-51E2-411E-96CB-B302AAE37C7B}"/>
          </ac:inkMkLst>
        </pc:inkChg>
        <pc:inkChg chg="add del">
          <ac:chgData name="Tim Skov Jacobsen" userId="b8e374e9-ec28-4e46-98f2-5dbea21c0576" providerId="ADAL" clId="{E3650343-E347-4F4A-8DF6-3D55CA0B62BD}" dt="2019-04-18T19:06:27.757" v="6782"/>
          <ac:inkMkLst>
            <pc:docMk/>
            <pc:sldMk cId="1700463330" sldId="265"/>
            <ac:inkMk id="104" creationId="{5BCB8C4B-7BA1-41A0-95E4-E934AF9E27A7}"/>
          </ac:inkMkLst>
        </pc:inkChg>
        <pc:inkChg chg="add del">
          <ac:chgData name="Tim Skov Jacobsen" userId="b8e374e9-ec28-4e46-98f2-5dbea21c0576" providerId="ADAL" clId="{E3650343-E347-4F4A-8DF6-3D55CA0B62BD}" dt="2019-04-18T19:06:30.459" v="6786"/>
          <ac:inkMkLst>
            <pc:docMk/>
            <pc:sldMk cId="1700463330" sldId="265"/>
            <ac:inkMk id="105" creationId="{EDDF797F-3F09-4092-90BC-DE984E23F69D}"/>
          </ac:inkMkLst>
        </pc:inkChg>
        <pc:inkChg chg="add del">
          <ac:chgData name="Tim Skov Jacobsen" userId="b8e374e9-ec28-4e46-98f2-5dbea21c0576" providerId="ADAL" clId="{E3650343-E347-4F4A-8DF6-3D55CA0B62BD}" dt="2019-04-18T19:06:30.459" v="6786"/>
          <ac:inkMkLst>
            <pc:docMk/>
            <pc:sldMk cId="1700463330" sldId="265"/>
            <ac:inkMk id="106" creationId="{21F5CF2A-CE6E-4C39-9CA5-854C6B260954}"/>
          </ac:inkMkLst>
        </pc:inkChg>
        <pc:inkChg chg="add del">
          <ac:chgData name="Tim Skov Jacobsen" userId="b8e374e9-ec28-4e46-98f2-5dbea21c0576" providerId="ADAL" clId="{E3650343-E347-4F4A-8DF6-3D55CA0B62BD}" dt="2019-04-18T19:06:30.459" v="6786"/>
          <ac:inkMkLst>
            <pc:docMk/>
            <pc:sldMk cId="1700463330" sldId="265"/>
            <ac:inkMk id="107" creationId="{47704CED-D1BB-4E0D-8BC7-B1D83D5E04B9}"/>
          </ac:inkMkLst>
        </pc:inkChg>
        <pc:inkChg chg="add del">
          <ac:chgData name="Tim Skov Jacobsen" userId="b8e374e9-ec28-4e46-98f2-5dbea21c0576" providerId="ADAL" clId="{E3650343-E347-4F4A-8DF6-3D55CA0B62BD}" dt="2019-04-18T19:06:30.459" v="6786"/>
          <ac:inkMkLst>
            <pc:docMk/>
            <pc:sldMk cId="1700463330" sldId="265"/>
            <ac:inkMk id="108" creationId="{1ED6E2E4-0E7B-4CFE-9E99-00F54E1A30DB}"/>
          </ac:inkMkLst>
        </pc:inkChg>
        <pc:inkChg chg="add del">
          <ac:chgData name="Tim Skov Jacobsen" userId="b8e374e9-ec28-4e46-98f2-5dbea21c0576" providerId="ADAL" clId="{E3650343-E347-4F4A-8DF6-3D55CA0B62BD}" dt="2019-04-18T19:06:31.953" v="6789"/>
          <ac:inkMkLst>
            <pc:docMk/>
            <pc:sldMk cId="1700463330" sldId="265"/>
            <ac:inkMk id="109" creationId="{40F5EC88-1B0C-451D-BEA7-6D2841032553}"/>
          </ac:inkMkLst>
        </pc:inkChg>
        <pc:inkChg chg="add del">
          <ac:chgData name="Tim Skov Jacobsen" userId="b8e374e9-ec28-4e46-98f2-5dbea21c0576" providerId="ADAL" clId="{E3650343-E347-4F4A-8DF6-3D55CA0B62BD}" dt="2019-04-18T19:06:31.953" v="6789"/>
          <ac:inkMkLst>
            <pc:docMk/>
            <pc:sldMk cId="1700463330" sldId="265"/>
            <ac:inkMk id="110" creationId="{D657A25B-F5BD-4DCE-BEB5-6D1B26037499}"/>
          </ac:inkMkLst>
        </pc:inkChg>
        <pc:inkChg chg="add del">
          <ac:chgData name="Tim Skov Jacobsen" userId="b8e374e9-ec28-4e46-98f2-5dbea21c0576" providerId="ADAL" clId="{E3650343-E347-4F4A-8DF6-3D55CA0B62BD}" dt="2019-04-18T19:06:31.953" v="6789"/>
          <ac:inkMkLst>
            <pc:docMk/>
            <pc:sldMk cId="1700463330" sldId="265"/>
            <ac:inkMk id="111" creationId="{C51AFAAD-4809-4DA4-86B1-AEBB2B9BAE45}"/>
          </ac:inkMkLst>
        </pc:inkChg>
        <pc:inkChg chg="add del">
          <ac:chgData name="Tim Skov Jacobsen" userId="b8e374e9-ec28-4e46-98f2-5dbea21c0576" providerId="ADAL" clId="{E3650343-E347-4F4A-8DF6-3D55CA0B62BD}" dt="2019-04-18T19:06:34.950" v="6791"/>
          <ac:inkMkLst>
            <pc:docMk/>
            <pc:sldMk cId="1700463330" sldId="265"/>
            <ac:inkMk id="112" creationId="{F1A9ECD9-61A6-47A2-887B-231667E9CB4C}"/>
          </ac:inkMkLst>
        </pc:inkChg>
        <pc:inkChg chg="add del">
          <ac:chgData name="Tim Skov Jacobsen" userId="b8e374e9-ec28-4e46-98f2-5dbea21c0576" providerId="ADAL" clId="{E3650343-E347-4F4A-8DF6-3D55CA0B62BD}" dt="2019-04-18T19:06:34.950" v="6791"/>
          <ac:inkMkLst>
            <pc:docMk/>
            <pc:sldMk cId="1700463330" sldId="265"/>
            <ac:inkMk id="113" creationId="{9FB6F483-1C35-4940-9FDA-FD0BFA8C627C}"/>
          </ac:inkMkLst>
        </pc:inkChg>
        <pc:inkChg chg="add del">
          <ac:chgData name="Tim Skov Jacobsen" userId="b8e374e9-ec28-4e46-98f2-5dbea21c0576" providerId="ADAL" clId="{E3650343-E347-4F4A-8DF6-3D55CA0B62BD}" dt="2019-04-18T19:06:42.159" v="6795"/>
          <ac:inkMkLst>
            <pc:docMk/>
            <pc:sldMk cId="1700463330" sldId="265"/>
            <ac:inkMk id="114" creationId="{8D674490-0290-49FF-A572-CA03A9383C43}"/>
          </ac:inkMkLst>
        </pc:inkChg>
        <pc:inkChg chg="add del">
          <ac:chgData name="Tim Skov Jacobsen" userId="b8e374e9-ec28-4e46-98f2-5dbea21c0576" providerId="ADAL" clId="{E3650343-E347-4F4A-8DF6-3D55CA0B62BD}" dt="2019-04-18T19:06:42.159" v="6795"/>
          <ac:inkMkLst>
            <pc:docMk/>
            <pc:sldMk cId="1700463330" sldId="265"/>
            <ac:inkMk id="115" creationId="{600B4C50-08EA-4C0E-9636-55F311D10D9B}"/>
          </ac:inkMkLst>
        </pc:inkChg>
        <pc:inkChg chg="add del">
          <ac:chgData name="Tim Skov Jacobsen" userId="b8e374e9-ec28-4e46-98f2-5dbea21c0576" providerId="ADAL" clId="{E3650343-E347-4F4A-8DF6-3D55CA0B62BD}" dt="2019-04-18T19:06:42.159" v="6795"/>
          <ac:inkMkLst>
            <pc:docMk/>
            <pc:sldMk cId="1700463330" sldId="265"/>
            <ac:inkMk id="116" creationId="{38278674-B512-406C-83BC-8184D81AA45B}"/>
          </ac:inkMkLst>
        </pc:inkChg>
        <pc:inkChg chg="add del">
          <ac:chgData name="Tim Skov Jacobsen" userId="b8e374e9-ec28-4e46-98f2-5dbea21c0576" providerId="ADAL" clId="{E3650343-E347-4F4A-8DF6-3D55CA0B62BD}" dt="2019-04-18T19:06:42.159" v="6795"/>
          <ac:inkMkLst>
            <pc:docMk/>
            <pc:sldMk cId="1700463330" sldId="265"/>
            <ac:inkMk id="117" creationId="{7772CCE3-9C31-4F08-92DB-7AB177365A89}"/>
          </ac:inkMkLst>
        </pc:inkChg>
        <pc:inkChg chg="add del">
          <ac:chgData name="Tim Skov Jacobsen" userId="b8e374e9-ec28-4e46-98f2-5dbea21c0576" providerId="ADAL" clId="{E3650343-E347-4F4A-8DF6-3D55CA0B62BD}" dt="2019-04-18T19:06:44.890" v="6799"/>
          <ac:inkMkLst>
            <pc:docMk/>
            <pc:sldMk cId="1700463330" sldId="265"/>
            <ac:inkMk id="118" creationId="{C595C565-8B2A-4C17-BC54-654679FA5AD5}"/>
          </ac:inkMkLst>
        </pc:inkChg>
        <pc:inkChg chg="add del">
          <ac:chgData name="Tim Skov Jacobsen" userId="b8e374e9-ec28-4e46-98f2-5dbea21c0576" providerId="ADAL" clId="{E3650343-E347-4F4A-8DF6-3D55CA0B62BD}" dt="2019-04-18T19:06:44.890" v="6799"/>
          <ac:inkMkLst>
            <pc:docMk/>
            <pc:sldMk cId="1700463330" sldId="265"/>
            <ac:inkMk id="119" creationId="{9598301B-2762-4825-9FA4-77E5683DC8BC}"/>
          </ac:inkMkLst>
        </pc:inkChg>
        <pc:inkChg chg="add del">
          <ac:chgData name="Tim Skov Jacobsen" userId="b8e374e9-ec28-4e46-98f2-5dbea21c0576" providerId="ADAL" clId="{E3650343-E347-4F4A-8DF6-3D55CA0B62BD}" dt="2019-04-18T19:06:44.890" v="6799"/>
          <ac:inkMkLst>
            <pc:docMk/>
            <pc:sldMk cId="1700463330" sldId="265"/>
            <ac:inkMk id="120" creationId="{10BD33BE-6116-4B80-A193-B6C7CF83B57D}"/>
          </ac:inkMkLst>
        </pc:inkChg>
        <pc:inkChg chg="add del">
          <ac:chgData name="Tim Skov Jacobsen" userId="b8e374e9-ec28-4e46-98f2-5dbea21c0576" providerId="ADAL" clId="{E3650343-E347-4F4A-8DF6-3D55CA0B62BD}" dt="2019-04-18T19:06:44.890" v="6799"/>
          <ac:inkMkLst>
            <pc:docMk/>
            <pc:sldMk cId="1700463330" sldId="265"/>
            <ac:inkMk id="121" creationId="{290CEB29-B25F-4965-ACD7-170392E00A7B}"/>
          </ac:inkMkLst>
        </pc:inkChg>
        <pc:inkChg chg="add del">
          <ac:chgData name="Tim Skov Jacobsen" userId="b8e374e9-ec28-4e46-98f2-5dbea21c0576" providerId="ADAL" clId="{E3650343-E347-4F4A-8DF6-3D55CA0B62BD}" dt="2019-04-18T19:06:51.756" v="6803"/>
          <ac:inkMkLst>
            <pc:docMk/>
            <pc:sldMk cId="1700463330" sldId="265"/>
            <ac:inkMk id="122" creationId="{B8415BE4-E89A-4134-8E14-DCDA4918E90C}"/>
          </ac:inkMkLst>
        </pc:inkChg>
        <pc:inkChg chg="add del">
          <ac:chgData name="Tim Skov Jacobsen" userId="b8e374e9-ec28-4e46-98f2-5dbea21c0576" providerId="ADAL" clId="{E3650343-E347-4F4A-8DF6-3D55CA0B62BD}" dt="2019-04-18T19:06:51.756" v="6803"/>
          <ac:inkMkLst>
            <pc:docMk/>
            <pc:sldMk cId="1700463330" sldId="265"/>
            <ac:inkMk id="123" creationId="{E99847B2-301F-4CF8-9E1E-37EE5A969A2C}"/>
          </ac:inkMkLst>
        </pc:inkChg>
        <pc:inkChg chg="add del">
          <ac:chgData name="Tim Skov Jacobsen" userId="b8e374e9-ec28-4e46-98f2-5dbea21c0576" providerId="ADAL" clId="{E3650343-E347-4F4A-8DF6-3D55CA0B62BD}" dt="2019-04-18T19:06:51.756" v="6803"/>
          <ac:inkMkLst>
            <pc:docMk/>
            <pc:sldMk cId="1700463330" sldId="265"/>
            <ac:inkMk id="124" creationId="{10F8F4CD-2782-48F4-A24F-3A47F216C2AE}"/>
          </ac:inkMkLst>
        </pc:inkChg>
        <pc:inkChg chg="add del">
          <ac:chgData name="Tim Skov Jacobsen" userId="b8e374e9-ec28-4e46-98f2-5dbea21c0576" providerId="ADAL" clId="{E3650343-E347-4F4A-8DF6-3D55CA0B62BD}" dt="2019-04-18T19:06:51.756" v="6803"/>
          <ac:inkMkLst>
            <pc:docMk/>
            <pc:sldMk cId="1700463330" sldId="265"/>
            <ac:inkMk id="125" creationId="{6AF709A6-23CD-4C8F-AF41-EEC94814F8D9}"/>
          </ac:inkMkLst>
        </pc:inkChg>
        <pc:inkChg chg="add del">
          <ac:chgData name="Tim Skov Jacobsen" userId="b8e374e9-ec28-4e46-98f2-5dbea21c0576" providerId="ADAL" clId="{E3650343-E347-4F4A-8DF6-3D55CA0B62BD}" dt="2019-04-18T19:06:56.551" v="6805"/>
          <ac:inkMkLst>
            <pc:docMk/>
            <pc:sldMk cId="1700463330" sldId="265"/>
            <ac:inkMk id="126" creationId="{77B439E4-E9C7-4EBC-A7C6-9AA5F8965406}"/>
          </ac:inkMkLst>
        </pc:inkChg>
        <pc:inkChg chg="add del">
          <ac:chgData name="Tim Skov Jacobsen" userId="b8e374e9-ec28-4e46-98f2-5dbea21c0576" providerId="ADAL" clId="{E3650343-E347-4F4A-8DF6-3D55CA0B62BD}" dt="2019-04-18T19:06:56.551" v="6805"/>
          <ac:inkMkLst>
            <pc:docMk/>
            <pc:sldMk cId="1700463330" sldId="265"/>
            <ac:inkMk id="127" creationId="{79C10368-BE6C-425B-9DE4-469D00C7C2CF}"/>
          </ac:inkMkLst>
        </pc:inkChg>
        <pc:inkChg chg="add del">
          <ac:chgData name="Tim Skov Jacobsen" userId="b8e374e9-ec28-4e46-98f2-5dbea21c0576" providerId="ADAL" clId="{E3650343-E347-4F4A-8DF6-3D55CA0B62BD}" dt="2019-04-18T19:07:05.975" v="6806"/>
          <ac:inkMkLst>
            <pc:docMk/>
            <pc:sldMk cId="1700463330" sldId="265"/>
            <ac:inkMk id="128" creationId="{6077DBC5-0301-4262-8D7D-6095107DF9F0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29" creationId="{E5035CE5-979D-430C-8C54-ADD5897842B0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0" creationId="{6A82C7E0-A6EC-44FD-934B-5B5F24C8EC34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1" creationId="{17B67313-4965-4240-8CD7-5809746BEAB2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2" creationId="{AE05FABB-8C7C-4D4A-AD05-3DD21186FC57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3" creationId="{AA1F9D84-C527-43D5-A611-4E7A2E3A44A8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4" creationId="{3EADDD20-A92E-45EE-B194-A4032EE00931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5" creationId="{C58FB389-10C1-4F16-9A68-6A58C3928D64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6" creationId="{3A9AD350-F4F1-4622-A8B6-D592186CD18F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7" creationId="{234BD27F-5B4F-4EF3-9C5C-C5162E739AD2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8" creationId="{69260EF6-7F03-44EC-A2AF-63B2F984E1A1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39" creationId="{C737B6FC-EFC3-4D47-94D4-16EB4A03BDB0}"/>
          </ac:inkMkLst>
        </pc:inkChg>
        <pc:inkChg chg="add del">
          <ac:chgData name="Tim Skov Jacobsen" userId="b8e374e9-ec28-4e46-98f2-5dbea21c0576" providerId="ADAL" clId="{E3650343-E347-4F4A-8DF6-3D55CA0B62BD}" dt="2019-04-18T19:07:22.361" v="6820"/>
          <ac:inkMkLst>
            <pc:docMk/>
            <pc:sldMk cId="1700463330" sldId="265"/>
            <ac:inkMk id="140" creationId="{08EDDA71-499B-4779-ACB7-928234E5EFB8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1" creationId="{ABE8B8B6-090D-4A44-9C8A-75E06CCA2D20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2" creationId="{4029F3E9-0E28-4541-905D-54BCFA57E5FF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3" creationId="{D4831E9C-5186-48B4-B15E-FEB73D7E5B35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4" creationId="{7D72F95C-5B49-4EFF-8981-96B32CD3C09E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5" creationId="{3E41B311-8E73-4DEA-A69D-093CA8CB462C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6" creationId="{87413DA7-2E75-48A5-9866-EACB338BF70A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7" creationId="{9D3BEE98-5AFA-467C-AA8C-86F09F3A6980}"/>
          </ac:inkMkLst>
        </pc:inkChg>
        <pc:inkChg chg="add del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8" creationId="{4381A9D0-5D99-4EC7-BFAA-D3FA2CF93E57}"/>
          </ac:inkMkLst>
        </pc:inkChg>
        <pc:inkChg chg="add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49" creationId="{D0429240-5A6A-4685-8E0A-1ABFC205CC70}"/>
          </ac:inkMkLst>
        </pc:inkChg>
        <pc:inkChg chg="add">
          <ac:chgData name="Tim Skov Jacobsen" userId="b8e374e9-ec28-4e46-98f2-5dbea21c0576" providerId="ADAL" clId="{E3650343-E347-4F4A-8DF6-3D55CA0B62BD}" dt="2019-04-18T19:07:26.398" v="6828"/>
          <ac:inkMkLst>
            <pc:docMk/>
            <pc:sldMk cId="1700463330" sldId="265"/>
            <ac:inkMk id="150" creationId="{B87CB010-45F2-42C7-93CD-E1EE11E178A5}"/>
          </ac:inkMkLst>
        </pc:inkChg>
      </pc:sldChg>
      <pc:sldChg chg="modSp ord">
        <pc:chgData name="Tim Skov Jacobsen" userId="b8e374e9-ec28-4e46-98f2-5dbea21c0576" providerId="ADAL" clId="{E3650343-E347-4F4A-8DF6-3D55CA0B62BD}" dt="2019-04-18T19:26:37.411" v="7221"/>
        <pc:sldMkLst>
          <pc:docMk/>
          <pc:sldMk cId="3925708948" sldId="266"/>
        </pc:sldMkLst>
        <pc:spChg chg="mod">
          <ac:chgData name="Tim Skov Jacobsen" userId="b8e374e9-ec28-4e46-98f2-5dbea21c0576" providerId="ADAL" clId="{E3650343-E347-4F4A-8DF6-3D55CA0B62BD}" dt="2019-04-15T12:35:49.208" v="1347" actId="207"/>
          <ac:spMkLst>
            <pc:docMk/>
            <pc:sldMk cId="3925708948" sldId="266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5:49.208" v="1347" actId="207"/>
          <ac:spMkLst>
            <pc:docMk/>
            <pc:sldMk cId="3925708948" sldId="266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5:49.208" v="1347" actId="207"/>
          <ac:spMkLst>
            <pc:docMk/>
            <pc:sldMk cId="3925708948" sldId="266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8T19:26:08.663" v="7220" actId="20577"/>
          <ac:spMkLst>
            <pc:docMk/>
            <pc:sldMk cId="3925708948" sldId="266"/>
            <ac:spMk id="11" creationId="{925DD53F-192F-47F2-9D53-10B28D14AF34}"/>
          </ac:spMkLst>
        </pc:spChg>
      </pc:sldChg>
      <pc:sldChg chg="addSp delSp modSp">
        <pc:chgData name="Tim Skov Jacobsen" userId="b8e374e9-ec28-4e46-98f2-5dbea21c0576" providerId="ADAL" clId="{E3650343-E347-4F4A-8DF6-3D55CA0B62BD}" dt="2019-04-16T14:11:30.845" v="5271" actId="313"/>
        <pc:sldMkLst>
          <pc:docMk/>
          <pc:sldMk cId="3837433675" sldId="267"/>
        </pc:sldMkLst>
        <pc:spChg chg="mod">
          <ac:chgData name="Tim Skov Jacobsen" userId="b8e374e9-ec28-4e46-98f2-5dbea21c0576" providerId="ADAL" clId="{E3650343-E347-4F4A-8DF6-3D55CA0B62BD}" dt="2019-04-15T12:36:01.506" v="1348" actId="207"/>
          <ac:spMkLst>
            <pc:docMk/>
            <pc:sldMk cId="3837433675" sldId="267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6:01.506" v="1348" actId="207"/>
          <ac:spMkLst>
            <pc:docMk/>
            <pc:sldMk cId="3837433675" sldId="267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6:01.506" v="1348" actId="207"/>
          <ac:spMkLst>
            <pc:docMk/>
            <pc:sldMk cId="3837433675" sldId="267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6T13:42:40.797" v="4718" actId="1076"/>
          <ac:spMkLst>
            <pc:docMk/>
            <pc:sldMk cId="3837433675" sldId="267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6T14:11:30.845" v="5271" actId="313"/>
          <ac:spMkLst>
            <pc:docMk/>
            <pc:sldMk cId="3837433675" sldId="267"/>
            <ac:spMk id="11" creationId="{925DD53F-192F-47F2-9D53-10B28D14AF34}"/>
          </ac:spMkLst>
        </pc:spChg>
        <pc:spChg chg="mod">
          <ac:chgData name="Tim Skov Jacobsen" userId="b8e374e9-ec28-4e46-98f2-5dbea21c0576" providerId="ADAL" clId="{E3650343-E347-4F4A-8DF6-3D55CA0B62BD}" dt="2019-04-16T13:42:44.528" v="4719" actId="1076"/>
          <ac:spMkLst>
            <pc:docMk/>
            <pc:sldMk cId="3837433675" sldId="267"/>
            <ac:spMk id="15" creationId="{5D5328F7-2E9C-42B1-82E3-3BAABC69A49E}"/>
          </ac:spMkLst>
        </pc:spChg>
        <pc:spChg chg="mod">
          <ac:chgData name="Tim Skov Jacobsen" userId="b8e374e9-ec28-4e46-98f2-5dbea21c0576" providerId="ADAL" clId="{E3650343-E347-4F4A-8DF6-3D55CA0B62BD}" dt="2019-04-16T13:48:23.104" v="5032" actId="1076"/>
          <ac:spMkLst>
            <pc:docMk/>
            <pc:sldMk cId="3837433675" sldId="267"/>
            <ac:spMk id="16" creationId="{842E5F02-2041-41A0-AC51-08B8745A6BD3}"/>
          </ac:spMkLst>
        </pc:spChg>
        <pc:picChg chg="add del mod">
          <ac:chgData name="Tim Skov Jacobsen" userId="b8e374e9-ec28-4e46-98f2-5dbea21c0576" providerId="ADAL" clId="{E3650343-E347-4F4A-8DF6-3D55CA0B62BD}" dt="2019-04-14T21:43:28.708" v="1010" actId="478"/>
          <ac:picMkLst>
            <pc:docMk/>
            <pc:sldMk cId="3837433675" sldId="267"/>
            <ac:picMk id="6" creationId="{AFBCAB0F-A168-4E93-901D-4ACA8F9BEB06}"/>
          </ac:picMkLst>
        </pc:picChg>
        <pc:picChg chg="mod ord">
          <ac:chgData name="Tim Skov Jacobsen" userId="b8e374e9-ec28-4e46-98f2-5dbea21c0576" providerId="ADAL" clId="{E3650343-E347-4F4A-8DF6-3D55CA0B62BD}" dt="2019-04-16T13:42:36.835" v="4717" actId="1076"/>
          <ac:picMkLst>
            <pc:docMk/>
            <pc:sldMk cId="3837433675" sldId="267"/>
            <ac:picMk id="9" creationId="{27FDEAC1-AF4A-4D52-AD73-6BE5F87C424F}"/>
          </ac:picMkLst>
        </pc:picChg>
        <pc:picChg chg="add mod ord">
          <ac:chgData name="Tim Skov Jacobsen" userId="b8e374e9-ec28-4e46-98f2-5dbea21c0576" providerId="ADAL" clId="{E3650343-E347-4F4A-8DF6-3D55CA0B62BD}" dt="2019-04-16T13:42:23.789" v="4705" actId="1038"/>
          <ac:picMkLst>
            <pc:docMk/>
            <pc:sldMk cId="3837433675" sldId="267"/>
            <ac:picMk id="13" creationId="{E3B15B49-4882-4206-81E0-AD0A9E814F71}"/>
          </ac:picMkLst>
        </pc:picChg>
        <pc:picChg chg="del">
          <ac:chgData name="Tim Skov Jacobsen" userId="b8e374e9-ec28-4e46-98f2-5dbea21c0576" providerId="ADAL" clId="{E3650343-E347-4F4A-8DF6-3D55CA0B62BD}" dt="2019-04-14T21:33:30.188" v="996" actId="478"/>
          <ac:picMkLst>
            <pc:docMk/>
            <pc:sldMk cId="3837433675" sldId="267"/>
            <ac:picMk id="14" creationId="{AFE8036A-860B-4AC5-B86A-8E8027A88A52}"/>
          </ac:picMkLst>
        </pc:picChg>
        <pc:inkChg chg="add del">
          <ac:chgData name="Tim Skov Jacobsen" userId="b8e374e9-ec28-4e46-98f2-5dbea21c0576" providerId="ADAL" clId="{E3650343-E347-4F4A-8DF6-3D55CA0B62BD}" dt="2019-04-14T21:43:40.859" v="1013"/>
          <ac:inkMkLst>
            <pc:docMk/>
            <pc:sldMk cId="3837433675" sldId="267"/>
            <ac:inkMk id="5" creationId="{06838E57-4EC8-440B-9A33-ADD9E1817EEF}"/>
          </ac:inkMkLst>
        </pc:inkChg>
        <pc:inkChg chg="add del">
          <ac:chgData name="Tim Skov Jacobsen" userId="b8e374e9-ec28-4e46-98f2-5dbea21c0576" providerId="ADAL" clId="{E3650343-E347-4F4A-8DF6-3D55CA0B62BD}" dt="2019-04-14T21:35:19.014" v="1003" actId="9405"/>
          <ac:inkMkLst>
            <pc:docMk/>
            <pc:sldMk cId="3837433675" sldId="267"/>
            <ac:inkMk id="7" creationId="{44E8EE15-7329-426C-A0D4-A24A45BA9242}"/>
          </ac:inkMkLst>
        </pc:inkChg>
        <pc:inkChg chg="add del">
          <ac:chgData name="Tim Skov Jacobsen" userId="b8e374e9-ec28-4e46-98f2-5dbea21c0576" providerId="ADAL" clId="{E3650343-E347-4F4A-8DF6-3D55CA0B62BD}" dt="2019-04-14T21:43:26.036" v="1008" actId="9405"/>
          <ac:inkMkLst>
            <pc:docMk/>
            <pc:sldMk cId="3837433675" sldId="267"/>
            <ac:inkMk id="8" creationId="{7632FED8-FBA9-48CA-9C8E-29F830B21F64}"/>
          </ac:inkMkLst>
        </pc:inkChg>
        <pc:inkChg chg="add del">
          <ac:chgData name="Tim Skov Jacobsen" userId="b8e374e9-ec28-4e46-98f2-5dbea21c0576" providerId="ADAL" clId="{E3650343-E347-4F4A-8DF6-3D55CA0B62BD}" dt="2019-04-14T21:43:33.067" v="1012" actId="9405"/>
          <ac:inkMkLst>
            <pc:docMk/>
            <pc:sldMk cId="3837433675" sldId="267"/>
            <ac:inkMk id="12" creationId="{9161E8D4-FAF6-4B4D-A96A-DFBF17E24518}"/>
          </ac:inkMkLst>
        </pc:inkChg>
      </pc:sldChg>
      <pc:sldChg chg="delSp modSp ord">
        <pc:chgData name="Tim Skov Jacobsen" userId="b8e374e9-ec28-4e46-98f2-5dbea21c0576" providerId="ADAL" clId="{E3650343-E347-4F4A-8DF6-3D55CA0B62BD}" dt="2019-04-18T19:28:26.103" v="7225"/>
        <pc:sldMkLst>
          <pc:docMk/>
          <pc:sldMk cId="2015297682" sldId="268"/>
        </pc:sldMkLst>
        <pc:spChg chg="mod">
          <ac:chgData name="Tim Skov Jacobsen" userId="b8e374e9-ec28-4e46-98f2-5dbea21c0576" providerId="ADAL" clId="{E3650343-E347-4F4A-8DF6-3D55CA0B62BD}" dt="2019-04-15T12:36:07.680" v="1349" actId="207"/>
          <ac:spMkLst>
            <pc:docMk/>
            <pc:sldMk cId="2015297682" sldId="268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6:07.680" v="1349" actId="207"/>
          <ac:spMkLst>
            <pc:docMk/>
            <pc:sldMk cId="2015297682" sldId="268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6:07.680" v="1349" actId="207"/>
          <ac:spMkLst>
            <pc:docMk/>
            <pc:sldMk cId="2015297682" sldId="268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7T20:42:53.878" v="6503" actId="20577"/>
          <ac:spMkLst>
            <pc:docMk/>
            <pc:sldMk cId="2015297682" sldId="268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6T00:04:19.942" v="4548" actId="20577"/>
          <ac:spMkLst>
            <pc:docMk/>
            <pc:sldMk cId="2015297682" sldId="268"/>
            <ac:spMk id="11" creationId="{925DD53F-192F-47F2-9D53-10B28D14AF34}"/>
          </ac:spMkLst>
        </pc:spChg>
        <pc:picChg chg="del">
          <ac:chgData name="Tim Skov Jacobsen" userId="b8e374e9-ec28-4e46-98f2-5dbea21c0576" providerId="ADAL" clId="{E3650343-E347-4F4A-8DF6-3D55CA0B62BD}" dt="2019-04-16T00:04:05.579" v="4529" actId="478"/>
          <ac:picMkLst>
            <pc:docMk/>
            <pc:sldMk cId="2015297682" sldId="268"/>
            <ac:picMk id="5" creationId="{1C6AEC32-9528-4DBD-8E47-E414ED9C8285}"/>
          </ac:picMkLst>
        </pc:picChg>
      </pc:sldChg>
      <pc:sldChg chg="modSp">
        <pc:chgData name="Tim Skov Jacobsen" userId="b8e374e9-ec28-4e46-98f2-5dbea21c0576" providerId="ADAL" clId="{E3650343-E347-4F4A-8DF6-3D55CA0B62BD}" dt="2019-04-15T12:34:50.239" v="1341" actId="207"/>
        <pc:sldMkLst>
          <pc:docMk/>
          <pc:sldMk cId="220407330" sldId="269"/>
        </pc:sldMkLst>
        <pc:spChg chg="mod">
          <ac:chgData name="Tim Skov Jacobsen" userId="b8e374e9-ec28-4e46-98f2-5dbea21c0576" providerId="ADAL" clId="{E3650343-E347-4F4A-8DF6-3D55CA0B62BD}" dt="2019-04-15T12:34:50.239" v="1341" actId="207"/>
          <ac:spMkLst>
            <pc:docMk/>
            <pc:sldMk cId="220407330" sldId="269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4:50.239" v="1341" actId="207"/>
          <ac:spMkLst>
            <pc:docMk/>
            <pc:sldMk cId="220407330" sldId="269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4:50.239" v="1341" actId="207"/>
          <ac:spMkLst>
            <pc:docMk/>
            <pc:sldMk cId="220407330" sldId="269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4T21:36:03.694" v="1005" actId="2711"/>
          <ac:spMkLst>
            <pc:docMk/>
            <pc:sldMk cId="220407330" sldId="269"/>
            <ac:spMk id="6" creationId="{A0AD9CB7-2E48-44E6-B381-879D5DFA6B15}"/>
          </ac:spMkLst>
        </pc:spChg>
      </pc:sldChg>
      <pc:sldChg chg="addSp delSp modSp add">
        <pc:chgData name="Tim Skov Jacobsen" userId="b8e374e9-ec28-4e46-98f2-5dbea21c0576" providerId="ADAL" clId="{E3650343-E347-4F4A-8DF6-3D55CA0B62BD}" dt="2019-04-16T18:02:50.094" v="5318" actId="1076"/>
        <pc:sldMkLst>
          <pc:docMk/>
          <pc:sldMk cId="3084391011" sldId="270"/>
        </pc:sldMkLst>
        <pc:spChg chg="mod">
          <ac:chgData name="Tim Skov Jacobsen" userId="b8e374e9-ec28-4e46-98f2-5dbea21c0576" providerId="ADAL" clId="{E3650343-E347-4F4A-8DF6-3D55CA0B62BD}" dt="2019-04-15T12:34:43.037" v="1340" actId="207"/>
          <ac:spMkLst>
            <pc:docMk/>
            <pc:sldMk cId="3084391011" sldId="270"/>
            <ac:spMk id="2" creationId="{B42F8908-7980-45FC-BBA8-90A78E2A0BAA}"/>
          </ac:spMkLst>
        </pc:spChg>
        <pc:spChg chg="mod">
          <ac:chgData name="Tim Skov Jacobsen" userId="b8e374e9-ec28-4e46-98f2-5dbea21c0576" providerId="ADAL" clId="{E3650343-E347-4F4A-8DF6-3D55CA0B62BD}" dt="2019-04-15T12:34:43.037" v="1340" actId="207"/>
          <ac:spMkLst>
            <pc:docMk/>
            <pc:sldMk cId="3084391011" sldId="270"/>
            <ac:spMk id="3" creationId="{767FD402-850F-4B4C-B077-9DFD24D97BCD}"/>
          </ac:spMkLst>
        </pc:spChg>
        <pc:spChg chg="mod">
          <ac:chgData name="Tim Skov Jacobsen" userId="b8e374e9-ec28-4e46-98f2-5dbea21c0576" providerId="ADAL" clId="{E3650343-E347-4F4A-8DF6-3D55CA0B62BD}" dt="2019-04-15T12:34:43.037" v="1340" actId="207"/>
          <ac:spMkLst>
            <pc:docMk/>
            <pc:sldMk cId="3084391011" sldId="270"/>
            <ac:spMk id="4" creationId="{C5B37DE0-24E5-4D21-9B90-DE8234FD3A68}"/>
          </ac:spMkLst>
        </pc:spChg>
        <pc:spChg chg="mod">
          <ac:chgData name="Tim Skov Jacobsen" userId="b8e374e9-ec28-4e46-98f2-5dbea21c0576" providerId="ADAL" clId="{E3650343-E347-4F4A-8DF6-3D55CA0B62BD}" dt="2019-04-15T14:21:04.427" v="3922" actId="108"/>
          <ac:spMkLst>
            <pc:docMk/>
            <pc:sldMk cId="3084391011" sldId="270"/>
            <ac:spMk id="6" creationId="{A0AD9CB7-2E48-44E6-B381-879D5DFA6B15}"/>
          </ac:spMkLst>
        </pc:spChg>
        <pc:spChg chg="add del mod">
          <ac:chgData name="Tim Skov Jacobsen" userId="b8e374e9-ec28-4e46-98f2-5dbea21c0576" providerId="ADAL" clId="{E3650343-E347-4F4A-8DF6-3D55CA0B62BD}" dt="2019-04-15T13:44:50.370" v="3273" actId="478"/>
          <ac:spMkLst>
            <pc:docMk/>
            <pc:sldMk cId="3084391011" sldId="270"/>
            <ac:spMk id="8" creationId="{E2568187-FC3B-4702-8B94-C29CF5218F43}"/>
          </ac:spMkLst>
        </pc:spChg>
        <pc:picChg chg="mod">
          <ac:chgData name="Tim Skov Jacobsen" userId="b8e374e9-ec28-4e46-98f2-5dbea21c0576" providerId="ADAL" clId="{E3650343-E347-4F4A-8DF6-3D55CA0B62BD}" dt="2019-04-16T18:02:50.094" v="5318" actId="1076"/>
          <ac:picMkLst>
            <pc:docMk/>
            <pc:sldMk cId="3084391011" sldId="270"/>
            <ac:picMk id="5" creationId="{625E4D7B-D432-43CF-82DA-01B15E03A641}"/>
          </ac:picMkLst>
        </pc:picChg>
        <pc:picChg chg="add del mod">
          <ac:chgData name="Tim Skov Jacobsen" userId="b8e374e9-ec28-4e46-98f2-5dbea21c0576" providerId="ADAL" clId="{E3650343-E347-4F4A-8DF6-3D55CA0B62BD}" dt="2019-04-15T13:44:47.941" v="3272" actId="478"/>
          <ac:picMkLst>
            <pc:docMk/>
            <pc:sldMk cId="3084391011" sldId="270"/>
            <ac:picMk id="7" creationId="{0720FD0C-53B1-493A-9C71-BA29B9C6C1B0}"/>
          </ac:picMkLst>
        </pc:picChg>
      </pc:sldChg>
      <pc:sldChg chg="addSp delSp modSp add">
        <pc:chgData name="Tim Skov Jacobsen" userId="b8e374e9-ec28-4e46-98f2-5dbea21c0576" providerId="ADAL" clId="{E3650343-E347-4F4A-8DF6-3D55CA0B62BD}" dt="2019-04-17T08:18:45.772" v="6312"/>
        <pc:sldMkLst>
          <pc:docMk/>
          <pc:sldMk cId="4052312589" sldId="272"/>
        </pc:sldMkLst>
        <pc:spChg chg="del mod">
          <ac:chgData name="Tim Skov Jacobsen" userId="b8e374e9-ec28-4e46-98f2-5dbea21c0576" providerId="ADAL" clId="{E3650343-E347-4F4A-8DF6-3D55CA0B62BD}" dt="2019-04-17T08:18:45.772" v="6312"/>
          <ac:spMkLst>
            <pc:docMk/>
            <pc:sldMk cId="4052312589" sldId="272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7T08:18:32.183" v="6309" actId="20577"/>
          <ac:spMkLst>
            <pc:docMk/>
            <pc:sldMk cId="4052312589" sldId="272"/>
            <ac:spMk id="11" creationId="{925DD53F-192F-47F2-9D53-10B28D14AF34}"/>
          </ac:spMkLst>
        </pc:spChg>
        <pc:picChg chg="mod">
          <ac:chgData name="Tim Skov Jacobsen" userId="b8e374e9-ec28-4e46-98f2-5dbea21c0576" providerId="ADAL" clId="{E3650343-E347-4F4A-8DF6-3D55CA0B62BD}" dt="2019-04-17T08:18:22.446" v="6291" actId="14100"/>
          <ac:picMkLst>
            <pc:docMk/>
            <pc:sldMk cId="4052312589" sldId="272"/>
            <ac:picMk id="5" creationId="{1C6AEC32-9528-4DBD-8E47-E414ED9C8285}"/>
          </ac:picMkLst>
        </pc:picChg>
        <pc:picChg chg="add mod">
          <ac:chgData name="Tim Skov Jacobsen" userId="b8e374e9-ec28-4e46-98f2-5dbea21c0576" providerId="ADAL" clId="{E3650343-E347-4F4A-8DF6-3D55CA0B62BD}" dt="2019-04-17T08:18:14.769" v="6289" actId="14100"/>
          <ac:picMkLst>
            <pc:docMk/>
            <pc:sldMk cId="4052312589" sldId="272"/>
            <ac:picMk id="6" creationId="{4C74017E-8272-402A-8864-5488064EDCE9}"/>
          </ac:picMkLst>
        </pc:picChg>
      </pc:sldChg>
      <pc:sldChg chg="delSp modSp add">
        <pc:chgData name="Tim Skov Jacobsen" userId="b8e374e9-ec28-4e46-98f2-5dbea21c0576" providerId="ADAL" clId="{E3650343-E347-4F4A-8DF6-3D55CA0B62BD}" dt="2019-04-16T18:34:48.480" v="6070" actId="6549"/>
        <pc:sldMkLst>
          <pc:docMk/>
          <pc:sldMk cId="118094869" sldId="273"/>
        </pc:sldMkLst>
        <pc:spChg chg="mod">
          <ac:chgData name="Tim Skov Jacobsen" userId="b8e374e9-ec28-4e46-98f2-5dbea21c0576" providerId="ADAL" clId="{E3650343-E347-4F4A-8DF6-3D55CA0B62BD}" dt="2019-04-16T18:34:48.480" v="6070" actId="6549"/>
          <ac:spMkLst>
            <pc:docMk/>
            <pc:sldMk cId="118094869" sldId="273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6T18:34:45.184" v="6069" actId="6549"/>
          <ac:spMkLst>
            <pc:docMk/>
            <pc:sldMk cId="118094869" sldId="273"/>
            <ac:spMk id="11" creationId="{925DD53F-192F-47F2-9D53-10B28D14AF34}"/>
          </ac:spMkLst>
        </pc:spChg>
        <pc:picChg chg="del">
          <ac:chgData name="Tim Skov Jacobsen" userId="b8e374e9-ec28-4e46-98f2-5dbea21c0576" providerId="ADAL" clId="{E3650343-E347-4F4A-8DF6-3D55CA0B62BD}" dt="2019-04-16T18:30:42.849" v="5998" actId="478"/>
          <ac:picMkLst>
            <pc:docMk/>
            <pc:sldMk cId="118094869" sldId="273"/>
            <ac:picMk id="5" creationId="{1C6AEC32-9528-4DBD-8E47-E414ED9C8285}"/>
          </ac:picMkLst>
        </pc:picChg>
      </pc:sldChg>
      <pc:sldChg chg="modSp add">
        <pc:chgData name="Tim Skov Jacobsen" userId="b8e374e9-ec28-4e46-98f2-5dbea21c0576" providerId="ADAL" clId="{E3650343-E347-4F4A-8DF6-3D55CA0B62BD}" dt="2019-04-16T00:05:09.122" v="4614" actId="20577"/>
        <pc:sldMkLst>
          <pc:docMk/>
          <pc:sldMk cId="3089383902" sldId="274"/>
        </pc:sldMkLst>
        <pc:spChg chg="mod">
          <ac:chgData name="Tim Skov Jacobsen" userId="b8e374e9-ec28-4e46-98f2-5dbea21c0576" providerId="ADAL" clId="{E3650343-E347-4F4A-8DF6-3D55CA0B62BD}" dt="2019-04-16T00:05:09.122" v="4614" actId="20577"/>
          <ac:spMkLst>
            <pc:docMk/>
            <pc:sldMk cId="3089383902" sldId="274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6T00:04:44.895" v="4575" actId="20577"/>
          <ac:spMkLst>
            <pc:docMk/>
            <pc:sldMk cId="3089383902" sldId="274"/>
            <ac:spMk id="11" creationId="{925DD53F-192F-47F2-9D53-10B28D14AF34}"/>
          </ac:spMkLst>
        </pc:spChg>
      </pc:sldChg>
      <pc:sldChg chg="modSp add">
        <pc:chgData name="Tim Skov Jacobsen" userId="b8e374e9-ec28-4e46-98f2-5dbea21c0576" providerId="ADAL" clId="{E3650343-E347-4F4A-8DF6-3D55CA0B62BD}" dt="2019-04-16T13:44:26.361" v="4817" actId="20577"/>
        <pc:sldMkLst>
          <pc:docMk/>
          <pc:sldMk cId="387152270" sldId="275"/>
        </pc:sldMkLst>
        <pc:spChg chg="mod">
          <ac:chgData name="Tim Skov Jacobsen" userId="b8e374e9-ec28-4e46-98f2-5dbea21c0576" providerId="ADAL" clId="{E3650343-E347-4F4A-8DF6-3D55CA0B62BD}" dt="2019-04-16T13:44:26.361" v="4817" actId="20577"/>
          <ac:spMkLst>
            <pc:docMk/>
            <pc:sldMk cId="387152270" sldId="275"/>
            <ac:spMk id="11" creationId="{925DD53F-192F-47F2-9D53-10B28D14AF34}"/>
          </ac:spMkLst>
        </pc:spChg>
      </pc:sldChg>
      <pc:sldChg chg="addSp delSp modSp add">
        <pc:chgData name="Tim Skov Jacobsen" userId="b8e374e9-ec28-4e46-98f2-5dbea21c0576" providerId="ADAL" clId="{E3650343-E347-4F4A-8DF6-3D55CA0B62BD}" dt="2019-04-18T19:28:46.892" v="7245" actId="20577"/>
        <pc:sldMkLst>
          <pc:docMk/>
          <pc:sldMk cId="2334985922" sldId="278"/>
        </pc:sldMkLst>
        <pc:spChg chg="add mod">
          <ac:chgData name="Tim Skov Jacobsen" userId="b8e374e9-ec28-4e46-98f2-5dbea21c0576" providerId="ADAL" clId="{E3650343-E347-4F4A-8DF6-3D55CA0B62BD}" dt="2019-04-18T19:28:46.892" v="7245" actId="20577"/>
          <ac:spMkLst>
            <pc:docMk/>
            <pc:sldMk cId="2334985922" sldId="278"/>
            <ac:spMk id="8" creationId="{036C36CD-FDF1-4262-A190-28E9139D39AE}"/>
          </ac:spMkLst>
        </pc:spChg>
        <pc:spChg chg="del mod">
          <ac:chgData name="Tim Skov Jacobsen" userId="b8e374e9-ec28-4e46-98f2-5dbea21c0576" providerId="ADAL" clId="{E3650343-E347-4F4A-8DF6-3D55CA0B62BD}" dt="2019-04-17T08:21:51.142" v="6352"/>
          <ac:spMkLst>
            <pc:docMk/>
            <pc:sldMk cId="2334985922" sldId="278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7T10:02:17.704" v="6422" actId="20577"/>
          <ac:spMkLst>
            <pc:docMk/>
            <pc:sldMk cId="2334985922" sldId="278"/>
            <ac:spMk id="11" creationId="{925DD53F-192F-47F2-9D53-10B28D14AF34}"/>
          </ac:spMkLst>
        </pc:spChg>
        <pc:picChg chg="add del mod">
          <ac:chgData name="Tim Skov Jacobsen" userId="b8e374e9-ec28-4e46-98f2-5dbea21c0576" providerId="ADAL" clId="{E3650343-E347-4F4A-8DF6-3D55CA0B62BD}" dt="2019-04-17T09:59:32.497" v="6355" actId="478"/>
          <ac:picMkLst>
            <pc:docMk/>
            <pc:sldMk cId="2334985922" sldId="278"/>
            <ac:picMk id="5" creationId="{734F5C44-7838-45D8-94B4-21821F73271A}"/>
          </ac:picMkLst>
        </pc:picChg>
        <pc:picChg chg="add mod">
          <ac:chgData name="Tim Skov Jacobsen" userId="b8e374e9-ec28-4e46-98f2-5dbea21c0576" providerId="ADAL" clId="{E3650343-E347-4F4A-8DF6-3D55CA0B62BD}" dt="2019-04-17T10:01:45.337" v="6398" actId="14100"/>
          <ac:picMkLst>
            <pc:docMk/>
            <pc:sldMk cId="2334985922" sldId="278"/>
            <ac:picMk id="6" creationId="{B521FFD7-84CC-4832-8FA0-4B3D6B5D02D5}"/>
          </ac:picMkLst>
        </pc:picChg>
      </pc:sldChg>
      <pc:sldChg chg="delSp modSp add">
        <pc:chgData name="Tim Skov Jacobsen" userId="b8e374e9-ec28-4e46-98f2-5dbea21c0576" providerId="ADAL" clId="{E3650343-E347-4F4A-8DF6-3D55CA0B62BD}" dt="2019-04-17T11:12:34.404" v="6435"/>
        <pc:sldMkLst>
          <pc:docMk/>
          <pc:sldMk cId="3871842415" sldId="279"/>
        </pc:sldMkLst>
        <pc:spChg chg="del mod">
          <ac:chgData name="Tim Skov Jacobsen" userId="b8e374e9-ec28-4e46-98f2-5dbea21c0576" providerId="ADAL" clId="{E3650343-E347-4F4A-8DF6-3D55CA0B62BD}" dt="2019-04-17T11:12:34.404" v="6435"/>
          <ac:spMkLst>
            <pc:docMk/>
            <pc:sldMk cId="3871842415" sldId="279"/>
            <ac:spMk id="10" creationId="{EB57B343-6846-4315-B86B-D9D2C78FE990}"/>
          </ac:spMkLst>
        </pc:spChg>
        <pc:spChg chg="mod">
          <ac:chgData name="Tim Skov Jacobsen" userId="b8e374e9-ec28-4e46-98f2-5dbea21c0576" providerId="ADAL" clId="{E3650343-E347-4F4A-8DF6-3D55CA0B62BD}" dt="2019-04-17T11:12:29.281" v="6432" actId="20577"/>
          <ac:spMkLst>
            <pc:docMk/>
            <pc:sldMk cId="3871842415" sldId="279"/>
            <ac:spMk id="11" creationId="{925DD53F-192F-47F2-9D53-10B28D14AF34}"/>
          </ac:spMkLst>
        </pc:spChg>
      </pc:sldChg>
      <pc:sldChg chg="modSp add">
        <pc:chgData name="Tim Skov Jacobsen" userId="b8e374e9-ec28-4e46-98f2-5dbea21c0576" providerId="ADAL" clId="{E3650343-E347-4F4A-8DF6-3D55CA0B62BD}" dt="2019-04-18T19:27:32.794" v="7224" actId="20577"/>
        <pc:sldMkLst>
          <pc:docMk/>
          <pc:sldMk cId="1690889246" sldId="280"/>
        </pc:sldMkLst>
        <pc:spChg chg="mod">
          <ac:chgData name="Tim Skov Jacobsen" userId="b8e374e9-ec28-4e46-98f2-5dbea21c0576" providerId="ADAL" clId="{E3650343-E347-4F4A-8DF6-3D55CA0B62BD}" dt="2019-04-18T19:27:32.794" v="7224" actId="20577"/>
          <ac:spMkLst>
            <pc:docMk/>
            <pc:sldMk cId="1690889246" sldId="280"/>
            <ac:spMk id="10" creationId="{EB57B343-6846-4315-B86B-D9D2C78FE990}"/>
          </ac:spMkLst>
        </pc:spChg>
      </pc:sldChg>
    </pc:docChg>
  </pc:docChgLst>
  <pc:docChgLst>
    <pc:chgData userId="39e88bb94742a7d4" providerId="LiveId" clId="{1E68E716-D71A-45BE-9642-3E8681E9D713}"/>
    <pc:docChg chg="modSld modNotesMaster modHandout">
      <pc:chgData name="" userId="39e88bb94742a7d4" providerId="LiveId" clId="{1E68E716-D71A-45BE-9642-3E8681E9D713}" dt="2019-04-23T09:26:03.941" v="179" actId="20577"/>
      <pc:docMkLst>
        <pc:docMk/>
      </pc:docMkLst>
      <pc:sldChg chg="modSp">
        <pc:chgData name="" userId="39e88bb94742a7d4" providerId="LiveId" clId="{1E68E716-D71A-45BE-9642-3E8681E9D713}" dt="2019-04-23T08:58:27.156" v="13" actId="6549"/>
        <pc:sldMkLst>
          <pc:docMk/>
          <pc:sldMk cId="3153773936" sldId="260"/>
        </pc:sldMkLst>
        <pc:spChg chg="mod">
          <ac:chgData name="" userId="39e88bb94742a7d4" providerId="LiveId" clId="{1E68E716-D71A-45BE-9642-3E8681E9D713}" dt="2019-04-23T07:43:15.971" v="3" actId="207"/>
          <ac:spMkLst>
            <pc:docMk/>
            <pc:sldMk cId="3153773936" sldId="260"/>
            <ac:spMk id="7" creationId="{DF35FAC3-AAE9-499B-AF95-157F4299814D}"/>
          </ac:spMkLst>
        </pc:spChg>
        <pc:spChg chg="mod">
          <ac:chgData name="" userId="39e88bb94742a7d4" providerId="LiveId" clId="{1E68E716-D71A-45BE-9642-3E8681E9D713}" dt="2019-04-23T08:58:27.156" v="13" actId="6549"/>
          <ac:spMkLst>
            <pc:docMk/>
            <pc:sldMk cId="3153773936" sldId="260"/>
            <ac:spMk id="10" creationId="{A553F301-D7DF-4EE8-BC54-165195A71E22}"/>
          </ac:spMkLst>
        </pc:spChg>
      </pc:sldChg>
      <pc:sldChg chg="addSp">
        <pc:chgData name="" userId="39e88bb94742a7d4" providerId="LiveId" clId="{1E68E716-D71A-45BE-9642-3E8681E9D713}" dt="2019-04-23T07:41:09.094" v="1"/>
        <pc:sldMkLst>
          <pc:docMk/>
          <pc:sldMk cId="3883800886" sldId="262"/>
        </pc:sldMkLst>
        <pc:picChg chg="add">
          <ac:chgData name="" userId="39e88bb94742a7d4" providerId="LiveId" clId="{1E68E716-D71A-45BE-9642-3E8681E9D713}" dt="2019-04-23T07:40:32.590" v="0"/>
          <ac:picMkLst>
            <pc:docMk/>
            <pc:sldMk cId="3883800886" sldId="262"/>
            <ac:picMk id="5" creationId="{0B2C59F3-41CF-4042-8530-BE8ADAF8B75C}"/>
          </ac:picMkLst>
        </pc:picChg>
        <pc:picChg chg="add">
          <ac:chgData name="" userId="39e88bb94742a7d4" providerId="LiveId" clId="{1E68E716-D71A-45BE-9642-3E8681E9D713}" dt="2019-04-23T07:41:09.094" v="1"/>
          <ac:picMkLst>
            <pc:docMk/>
            <pc:sldMk cId="3883800886" sldId="262"/>
            <ac:picMk id="6" creationId="{AACE5A89-17C2-444F-8343-0277FB16AFB0}"/>
          </ac:picMkLst>
        </pc:picChg>
      </pc:sldChg>
      <pc:sldChg chg="addSp modSp">
        <pc:chgData name="" userId="39e88bb94742a7d4" providerId="LiveId" clId="{1E68E716-D71A-45BE-9642-3E8681E9D713}" dt="2019-04-23T08:03:47.922" v="8"/>
        <pc:sldMkLst>
          <pc:docMk/>
          <pc:sldMk cId="3089383902" sldId="274"/>
        </pc:sldMkLst>
        <pc:spChg chg="add">
          <ac:chgData name="" userId="39e88bb94742a7d4" providerId="LiveId" clId="{1E68E716-D71A-45BE-9642-3E8681E9D713}" dt="2019-04-23T08:03:47.922" v="8"/>
          <ac:spMkLst>
            <pc:docMk/>
            <pc:sldMk cId="3089383902" sldId="274"/>
            <ac:spMk id="7" creationId="{0168C6D0-9267-4473-BBD8-3DC293EB4BA3}"/>
          </ac:spMkLst>
        </pc:spChg>
        <pc:spChg chg="mod">
          <ac:chgData name="" userId="39e88bb94742a7d4" providerId="LiveId" clId="{1E68E716-D71A-45BE-9642-3E8681E9D713}" dt="2019-04-23T08:03:44.298" v="7"/>
          <ac:spMkLst>
            <pc:docMk/>
            <pc:sldMk cId="3089383902" sldId="274"/>
            <ac:spMk id="10" creationId="{EB57B343-6846-4315-B86B-D9D2C78FE990}"/>
          </ac:spMkLst>
        </pc:spChg>
        <pc:picChg chg="add">
          <ac:chgData name="" userId="39e88bb94742a7d4" providerId="LiveId" clId="{1E68E716-D71A-45BE-9642-3E8681E9D713}" dt="2019-04-23T07:54:38.050" v="4"/>
          <ac:picMkLst>
            <pc:docMk/>
            <pc:sldMk cId="3089383902" sldId="274"/>
            <ac:picMk id="5" creationId="{FA5CA261-865F-4143-A568-473F0F5BE6DF}"/>
          </ac:picMkLst>
        </pc:picChg>
        <pc:picChg chg="add">
          <ac:chgData name="" userId="39e88bb94742a7d4" providerId="LiveId" clId="{1E68E716-D71A-45BE-9642-3E8681E9D713}" dt="2019-04-23T08:03:18.174" v="6"/>
          <ac:picMkLst>
            <pc:docMk/>
            <pc:sldMk cId="3089383902" sldId="274"/>
            <ac:picMk id="6" creationId="{E32612B0-F8CA-4ED4-8E0E-5984FBACD814}"/>
          </ac:picMkLst>
        </pc:picChg>
      </pc:sldChg>
      <pc:sldChg chg="modSp">
        <pc:chgData name="" userId="39e88bb94742a7d4" providerId="LiveId" clId="{1E68E716-D71A-45BE-9642-3E8681E9D713}" dt="2019-04-23T09:12:01.541" v="20" actId="1076"/>
        <pc:sldMkLst>
          <pc:docMk/>
          <pc:sldMk cId="387152270" sldId="275"/>
        </pc:sldMkLst>
        <pc:spChg chg="mod">
          <ac:chgData name="" userId="39e88bb94742a7d4" providerId="LiveId" clId="{1E68E716-D71A-45BE-9642-3E8681E9D713}" dt="2019-04-23T09:11:54.543" v="19" actId="1076"/>
          <ac:spMkLst>
            <pc:docMk/>
            <pc:sldMk cId="387152270" sldId="275"/>
            <ac:spMk id="6" creationId="{4422E130-08B8-41FB-9A99-A84E4CEF314B}"/>
          </ac:spMkLst>
        </pc:spChg>
        <pc:spChg chg="mod">
          <ac:chgData name="" userId="39e88bb94742a7d4" providerId="LiveId" clId="{1E68E716-D71A-45BE-9642-3E8681E9D713}" dt="2019-04-23T09:12:01.541" v="20" actId="1076"/>
          <ac:spMkLst>
            <pc:docMk/>
            <pc:sldMk cId="387152270" sldId="275"/>
            <ac:spMk id="19" creationId="{C30A8A9C-B954-4A4F-914B-2CBB34AC76A7}"/>
          </ac:spMkLst>
        </pc:spChg>
      </pc:sldChg>
      <pc:sldChg chg="modSp">
        <pc:chgData name="" userId="39e88bb94742a7d4" providerId="LiveId" clId="{1E68E716-D71A-45BE-9642-3E8681E9D713}" dt="2019-04-23T09:14:24.429" v="139" actId="2710"/>
        <pc:sldMkLst>
          <pc:docMk/>
          <pc:sldMk cId="2334985922" sldId="278"/>
        </pc:sldMkLst>
        <pc:spChg chg="mod">
          <ac:chgData name="" userId="39e88bb94742a7d4" providerId="LiveId" clId="{1E68E716-D71A-45BE-9642-3E8681E9D713}" dt="2019-04-23T09:14:24.429" v="139" actId="2710"/>
          <ac:spMkLst>
            <pc:docMk/>
            <pc:sldMk cId="2334985922" sldId="278"/>
            <ac:spMk id="8" creationId="{036C36CD-FDF1-4262-A190-28E9139D39AE}"/>
          </ac:spMkLst>
        </pc:spChg>
      </pc:sldChg>
      <pc:sldChg chg="modSp">
        <pc:chgData name="" userId="39e88bb94742a7d4" providerId="LiveId" clId="{1E68E716-D71A-45BE-9642-3E8681E9D713}" dt="2019-04-23T09:26:03.941" v="179" actId="20577"/>
        <pc:sldMkLst>
          <pc:docMk/>
          <pc:sldMk cId="491839120" sldId="285"/>
        </pc:sldMkLst>
        <pc:spChg chg="mod">
          <ac:chgData name="" userId="39e88bb94742a7d4" providerId="LiveId" clId="{1E68E716-D71A-45BE-9642-3E8681E9D713}" dt="2019-04-23T09:26:03.941" v="179" actId="20577"/>
          <ac:spMkLst>
            <pc:docMk/>
            <pc:sldMk cId="491839120" sldId="285"/>
            <ac:spMk id="10" creationId="{EB57B343-6846-4315-B86B-D9D2C78FE990}"/>
          </ac:spMkLst>
        </pc:spChg>
      </pc:sldChg>
    </pc:docChg>
  </pc:docChgLst>
  <pc:docChgLst>
    <pc:chgData name="Tim Skov Jacobsen" userId="39e88bb94742a7d4" providerId="LiveId" clId="{0155A53B-E011-4BD3-AB98-7E2FD5AEE1D0}"/>
    <pc:docChg chg="undo custSel addSld delSld modSld sldOrd modSection">
      <pc:chgData name="Tim Skov Jacobsen" userId="39e88bb94742a7d4" providerId="LiveId" clId="{0155A53B-E011-4BD3-AB98-7E2FD5AEE1D0}" dt="2019-04-22T21:19:58.059" v="7342" actId="20577"/>
      <pc:docMkLst>
        <pc:docMk/>
      </pc:docMkLst>
      <pc:sldChg chg="addSp modSp">
        <pc:chgData name="Tim Skov Jacobsen" userId="39e88bb94742a7d4" providerId="LiveId" clId="{0155A53B-E011-4BD3-AB98-7E2FD5AEE1D0}" dt="2019-04-20T20:17:04.793" v="7173" actId="20577"/>
        <pc:sldMkLst>
          <pc:docMk/>
          <pc:sldMk cId="4065686780" sldId="259"/>
        </pc:sldMkLst>
        <pc:spChg chg="add mod">
          <ac:chgData name="Tim Skov Jacobsen" userId="39e88bb94742a7d4" providerId="LiveId" clId="{0155A53B-E011-4BD3-AB98-7E2FD5AEE1D0}" dt="2019-04-20T20:17:04.793" v="7173" actId="20577"/>
          <ac:spMkLst>
            <pc:docMk/>
            <pc:sldMk cId="4065686780" sldId="259"/>
            <ac:spMk id="2" creationId="{FCF27634-54AA-4051-A23C-15EEA2BCAAAA}"/>
          </ac:spMkLst>
        </pc:spChg>
        <pc:spChg chg="mod">
          <ac:chgData name="Tim Skov Jacobsen" userId="39e88bb94742a7d4" providerId="LiveId" clId="{0155A53B-E011-4BD3-AB98-7E2FD5AEE1D0}" dt="2019-04-20T18:01:12.132" v="3525" actId="20577"/>
          <ac:spMkLst>
            <pc:docMk/>
            <pc:sldMk cId="4065686780" sldId="259"/>
            <ac:spMk id="7" creationId="{00000000-0000-0000-0000-000000000000}"/>
          </ac:spMkLst>
        </pc:spChg>
      </pc:sldChg>
      <pc:sldChg chg="modSp">
        <pc:chgData name="Tim Skov Jacobsen" userId="39e88bb94742a7d4" providerId="LiveId" clId="{0155A53B-E011-4BD3-AB98-7E2FD5AEE1D0}" dt="2019-04-20T18:04:51.700" v="3599" actId="404"/>
        <pc:sldMkLst>
          <pc:docMk/>
          <pc:sldMk cId="3153773936" sldId="260"/>
        </pc:sldMkLst>
        <pc:spChg chg="mod">
          <ac:chgData name="Tim Skov Jacobsen" userId="39e88bb94742a7d4" providerId="LiveId" clId="{0155A53B-E011-4BD3-AB98-7E2FD5AEE1D0}" dt="2019-04-20T18:03:15.038" v="3554" actId="12"/>
          <ac:spMkLst>
            <pc:docMk/>
            <pc:sldMk cId="3153773936" sldId="260"/>
            <ac:spMk id="7" creationId="{DF35FAC3-AAE9-499B-AF95-157F4299814D}"/>
          </ac:spMkLst>
        </pc:spChg>
        <pc:spChg chg="mod">
          <ac:chgData name="Tim Skov Jacobsen" userId="39e88bb94742a7d4" providerId="LiveId" clId="{0155A53B-E011-4BD3-AB98-7E2FD5AEE1D0}" dt="2019-04-20T18:04:51.700" v="3599" actId="404"/>
          <ac:spMkLst>
            <pc:docMk/>
            <pc:sldMk cId="3153773936" sldId="260"/>
            <ac:spMk id="10" creationId="{A553F301-D7DF-4EE8-BC54-165195A71E22}"/>
          </ac:spMkLst>
        </pc:spChg>
      </pc:sldChg>
      <pc:sldChg chg="addSp modSp">
        <pc:chgData name="Tim Skov Jacobsen" userId="39e88bb94742a7d4" providerId="LiveId" clId="{0155A53B-E011-4BD3-AB98-7E2FD5AEE1D0}" dt="2019-04-22T18:32:39.796" v="7336" actId="20577"/>
        <pc:sldMkLst>
          <pc:docMk/>
          <pc:sldMk cId="3644756552" sldId="264"/>
        </pc:sldMkLst>
        <pc:spChg chg="add mod">
          <ac:chgData name="Tim Skov Jacobsen" userId="39e88bb94742a7d4" providerId="LiveId" clId="{0155A53B-E011-4BD3-AB98-7E2FD5AEE1D0}" dt="2019-04-22T18:32:39.796" v="7336" actId="20577"/>
          <ac:spMkLst>
            <pc:docMk/>
            <pc:sldMk cId="3644756552" sldId="264"/>
            <ac:spMk id="6" creationId="{794D8784-67CC-4526-B701-DC1A7522949B}"/>
          </ac:spMkLst>
        </pc:spChg>
        <pc:spChg chg="mod">
          <ac:chgData name="Tim Skov Jacobsen" userId="39e88bb94742a7d4" providerId="LiveId" clId="{0155A53B-E011-4BD3-AB98-7E2FD5AEE1D0}" dt="2019-04-22T18:32:22.792" v="7335" actId="1076"/>
          <ac:spMkLst>
            <pc:docMk/>
            <pc:sldMk cId="3644756552" sldId="264"/>
            <ac:spMk id="29" creationId="{E2F65A65-BD98-48A7-ACD4-0E8E148F1ECC}"/>
          </ac:spMkLst>
        </pc:spChg>
      </pc:sldChg>
      <pc:sldChg chg="modSp">
        <pc:chgData name="Tim Skov Jacobsen" userId="39e88bb94742a7d4" providerId="LiveId" clId="{0155A53B-E011-4BD3-AB98-7E2FD5AEE1D0}" dt="2019-04-19T18:40:55.938" v="2006" actId="20577"/>
        <pc:sldMkLst>
          <pc:docMk/>
          <pc:sldMk cId="1700463330" sldId="265"/>
        </pc:sldMkLst>
        <pc:spChg chg="mod">
          <ac:chgData name="Tim Skov Jacobsen" userId="39e88bb94742a7d4" providerId="LiveId" clId="{0155A53B-E011-4BD3-AB98-7E2FD5AEE1D0}" dt="2019-04-19T18:40:55.938" v="2006" actId="20577"/>
          <ac:spMkLst>
            <pc:docMk/>
            <pc:sldMk cId="1700463330" sldId="265"/>
            <ac:spMk id="9" creationId="{FFDBDCCD-E2D9-454D-8DE9-C48CBC1ACDEE}"/>
          </ac:spMkLst>
        </pc:spChg>
      </pc:sldChg>
      <pc:sldChg chg="modSp">
        <pc:chgData name="Tim Skov Jacobsen" userId="39e88bb94742a7d4" providerId="LiveId" clId="{0155A53B-E011-4BD3-AB98-7E2FD5AEE1D0}" dt="2019-04-20T18:41:32.496" v="3995" actId="5793"/>
        <pc:sldMkLst>
          <pc:docMk/>
          <pc:sldMk cId="3925708948" sldId="266"/>
        </pc:sldMkLst>
        <pc:spChg chg="mod">
          <ac:chgData name="Tim Skov Jacobsen" userId="39e88bb94742a7d4" providerId="LiveId" clId="{0155A53B-E011-4BD3-AB98-7E2FD5AEE1D0}" dt="2019-04-20T18:41:32.496" v="3995" actId="5793"/>
          <ac:spMkLst>
            <pc:docMk/>
            <pc:sldMk cId="3925708948" sldId="266"/>
            <ac:spMk id="10" creationId="{EB57B343-6846-4315-B86B-D9D2C78FE990}"/>
          </ac:spMkLst>
        </pc:spChg>
      </pc:sldChg>
      <pc:sldChg chg="addSp delSp modSp">
        <pc:chgData name="Tim Skov Jacobsen" userId="39e88bb94742a7d4" providerId="LiveId" clId="{0155A53B-E011-4BD3-AB98-7E2FD5AEE1D0}" dt="2019-04-20T18:58:44.667" v="4272" actId="20577"/>
        <pc:sldMkLst>
          <pc:docMk/>
          <pc:sldMk cId="3837433675" sldId="267"/>
        </pc:sldMkLst>
        <pc:spChg chg="mod">
          <ac:chgData name="Tim Skov Jacobsen" userId="39e88bb94742a7d4" providerId="LiveId" clId="{0155A53B-E011-4BD3-AB98-7E2FD5AEE1D0}" dt="2019-04-19T18:31:59.606" v="1958" actId="113"/>
          <ac:spMkLst>
            <pc:docMk/>
            <pc:sldMk cId="3837433675" sldId="267"/>
            <ac:spMk id="10" creationId="{EB57B343-6846-4315-B86B-D9D2C78FE990}"/>
          </ac:spMkLst>
        </pc:spChg>
        <pc:spChg chg="mod">
          <ac:chgData name="Tim Skov Jacobsen" userId="39e88bb94742a7d4" providerId="LiveId" clId="{0155A53B-E011-4BD3-AB98-7E2FD5AEE1D0}" dt="2019-04-20T18:58:44.667" v="4272" actId="20577"/>
          <ac:spMkLst>
            <pc:docMk/>
            <pc:sldMk cId="3837433675" sldId="267"/>
            <ac:spMk id="11" creationId="{925DD53F-192F-47F2-9D53-10B28D14AF34}"/>
          </ac:spMkLst>
        </pc:spChg>
        <pc:spChg chg="mod">
          <ac:chgData name="Tim Skov Jacobsen" userId="39e88bb94742a7d4" providerId="LiveId" clId="{0155A53B-E011-4BD3-AB98-7E2FD5AEE1D0}" dt="2019-04-19T18:32:02.056" v="1959" actId="113"/>
          <ac:spMkLst>
            <pc:docMk/>
            <pc:sldMk cId="3837433675" sldId="267"/>
            <ac:spMk id="15" creationId="{5D5328F7-2E9C-42B1-82E3-3BAABC69A49E}"/>
          </ac:spMkLst>
        </pc:spChg>
        <pc:picChg chg="add mod ord">
          <ac:chgData name="Tim Skov Jacobsen" userId="39e88bb94742a7d4" providerId="LiveId" clId="{0155A53B-E011-4BD3-AB98-7E2FD5AEE1D0}" dt="2019-04-19T18:39:00.253" v="1973" actId="1037"/>
          <ac:picMkLst>
            <pc:docMk/>
            <pc:sldMk cId="3837433675" sldId="267"/>
            <ac:picMk id="5" creationId="{19B74C43-FED2-4163-9B27-46BCE0229782}"/>
          </ac:picMkLst>
        </pc:picChg>
        <pc:picChg chg="del mod">
          <ac:chgData name="Tim Skov Jacobsen" userId="39e88bb94742a7d4" providerId="LiveId" clId="{0155A53B-E011-4BD3-AB98-7E2FD5AEE1D0}" dt="2019-04-19T18:38:23.076" v="1963" actId="478"/>
          <ac:picMkLst>
            <pc:docMk/>
            <pc:sldMk cId="3837433675" sldId="267"/>
            <ac:picMk id="9" creationId="{27FDEAC1-AF4A-4D52-AD73-6BE5F87C424F}"/>
          </ac:picMkLst>
        </pc:picChg>
        <pc:picChg chg="mod">
          <ac:chgData name="Tim Skov Jacobsen" userId="39e88bb94742a7d4" providerId="LiveId" clId="{0155A53B-E011-4BD3-AB98-7E2FD5AEE1D0}" dt="2019-04-19T18:39:08.667" v="1975" actId="14100"/>
          <ac:picMkLst>
            <pc:docMk/>
            <pc:sldMk cId="3837433675" sldId="267"/>
            <ac:picMk id="13" creationId="{E3B15B49-4882-4206-81E0-AD0A9E814F71}"/>
          </ac:picMkLst>
        </pc:picChg>
      </pc:sldChg>
      <pc:sldChg chg="addSp delSp modSp">
        <pc:chgData name="Tim Skov Jacobsen" userId="39e88bb94742a7d4" providerId="LiveId" clId="{0155A53B-E011-4BD3-AB98-7E2FD5AEE1D0}" dt="2019-04-20T18:59:00.339" v="4274" actId="6549"/>
        <pc:sldMkLst>
          <pc:docMk/>
          <pc:sldMk cId="2015297682" sldId="268"/>
        </pc:sldMkLst>
        <pc:spChg chg="del mod">
          <ac:chgData name="Tim Skov Jacobsen" userId="39e88bb94742a7d4" providerId="LiveId" clId="{0155A53B-E011-4BD3-AB98-7E2FD5AEE1D0}" dt="2019-04-19T18:08:57.646" v="1558"/>
          <ac:spMkLst>
            <pc:docMk/>
            <pc:sldMk cId="2015297682" sldId="268"/>
            <ac:spMk id="10" creationId="{EB57B343-6846-4315-B86B-D9D2C78FE990}"/>
          </ac:spMkLst>
        </pc:spChg>
        <pc:spChg chg="mod">
          <ac:chgData name="Tim Skov Jacobsen" userId="39e88bb94742a7d4" providerId="LiveId" clId="{0155A53B-E011-4BD3-AB98-7E2FD5AEE1D0}" dt="2019-04-20T18:59:00.339" v="4274" actId="6549"/>
          <ac:spMkLst>
            <pc:docMk/>
            <pc:sldMk cId="2015297682" sldId="268"/>
            <ac:spMk id="11" creationId="{925DD53F-192F-47F2-9D53-10B28D14AF34}"/>
          </ac:spMkLst>
        </pc:spChg>
        <pc:spChg chg="add mod">
          <ac:chgData name="Tim Skov Jacobsen" userId="39e88bb94742a7d4" providerId="LiveId" clId="{0155A53B-E011-4BD3-AB98-7E2FD5AEE1D0}" dt="2019-04-19T18:25:26.033" v="1906" actId="20577"/>
          <ac:spMkLst>
            <pc:docMk/>
            <pc:sldMk cId="2015297682" sldId="268"/>
            <ac:spMk id="14" creationId="{03FDF957-8C01-44C8-ACC6-C2D8075EC200}"/>
          </ac:spMkLst>
        </pc:spChg>
        <pc:picChg chg="add del mod">
          <ac:chgData name="Tim Skov Jacobsen" userId="39e88bb94742a7d4" providerId="LiveId" clId="{0155A53B-E011-4BD3-AB98-7E2FD5AEE1D0}" dt="2019-04-19T18:00:36.695" v="1502" actId="478"/>
          <ac:picMkLst>
            <pc:docMk/>
            <pc:sldMk cId="2015297682" sldId="268"/>
            <ac:picMk id="5" creationId="{386DE56B-FD54-47BE-921F-DFB5C1F8F11C}"/>
          </ac:picMkLst>
        </pc:picChg>
        <pc:picChg chg="add del mod">
          <ac:chgData name="Tim Skov Jacobsen" userId="39e88bb94742a7d4" providerId="LiveId" clId="{0155A53B-E011-4BD3-AB98-7E2FD5AEE1D0}" dt="2019-04-19T18:00:21.233" v="1497" actId="478"/>
          <ac:picMkLst>
            <pc:docMk/>
            <pc:sldMk cId="2015297682" sldId="268"/>
            <ac:picMk id="7" creationId="{E4F97C49-3BDA-4192-BAAE-C8FE537B4618}"/>
          </ac:picMkLst>
        </pc:picChg>
        <pc:picChg chg="add del mod">
          <ac:chgData name="Tim Skov Jacobsen" userId="39e88bb94742a7d4" providerId="LiveId" clId="{0155A53B-E011-4BD3-AB98-7E2FD5AEE1D0}" dt="2019-04-19T18:06:49.740" v="1548" actId="478"/>
          <ac:picMkLst>
            <pc:docMk/>
            <pc:sldMk cId="2015297682" sldId="268"/>
            <ac:picMk id="8" creationId="{6C6D7B5A-3360-4FDC-AB7A-571FD1B945DC}"/>
          </ac:picMkLst>
        </pc:picChg>
        <pc:picChg chg="add del mod">
          <ac:chgData name="Tim Skov Jacobsen" userId="39e88bb94742a7d4" providerId="LiveId" clId="{0155A53B-E011-4BD3-AB98-7E2FD5AEE1D0}" dt="2019-04-19T18:08:42.455" v="1553" actId="478"/>
          <ac:picMkLst>
            <pc:docMk/>
            <pc:sldMk cId="2015297682" sldId="268"/>
            <ac:picMk id="9" creationId="{30BC97E2-94CA-432F-9119-007EF4A8D59D}"/>
          </ac:picMkLst>
        </pc:picChg>
        <pc:picChg chg="add del mod">
          <ac:chgData name="Tim Skov Jacobsen" userId="39e88bb94742a7d4" providerId="LiveId" clId="{0155A53B-E011-4BD3-AB98-7E2FD5AEE1D0}" dt="2019-04-19T18:14:02.664" v="1610" actId="478"/>
          <ac:picMkLst>
            <pc:docMk/>
            <pc:sldMk cId="2015297682" sldId="268"/>
            <ac:picMk id="12" creationId="{A2562DC3-1037-4DED-AE11-62387C6AB115}"/>
          </ac:picMkLst>
        </pc:picChg>
        <pc:picChg chg="add mod ord">
          <ac:chgData name="Tim Skov Jacobsen" userId="39e88bb94742a7d4" providerId="LiveId" clId="{0155A53B-E011-4BD3-AB98-7E2FD5AEE1D0}" dt="2019-04-19T18:15:49.916" v="1774" actId="14100"/>
          <ac:picMkLst>
            <pc:docMk/>
            <pc:sldMk cId="2015297682" sldId="268"/>
            <ac:picMk id="13" creationId="{65203E07-C9A4-4EB5-8BBB-B7B3A529FA81}"/>
          </ac:picMkLst>
        </pc:picChg>
        <pc:picChg chg="add del mod ord">
          <ac:chgData name="Tim Skov Jacobsen" userId="39e88bb94742a7d4" providerId="LiveId" clId="{0155A53B-E011-4BD3-AB98-7E2FD5AEE1D0}" dt="2019-04-19T18:23:30.003" v="1848" actId="478"/>
          <ac:picMkLst>
            <pc:docMk/>
            <pc:sldMk cId="2015297682" sldId="268"/>
            <ac:picMk id="44" creationId="{AF323D8D-60E5-4C85-AEE0-C9D7AE0C695E}"/>
          </ac:picMkLst>
        </pc:picChg>
        <pc:picChg chg="add mod ord">
          <ac:chgData name="Tim Skov Jacobsen" userId="39e88bb94742a7d4" providerId="LiveId" clId="{0155A53B-E011-4BD3-AB98-7E2FD5AEE1D0}" dt="2019-04-19T18:23:42.924" v="1852" actId="167"/>
          <ac:picMkLst>
            <pc:docMk/>
            <pc:sldMk cId="2015297682" sldId="268"/>
            <ac:picMk id="45" creationId="{25ACB903-92E8-4FD9-9FD4-19C6BF23898F}"/>
          </ac:picMkLst>
        </pc:picChg>
        <pc:inkChg chg="add del">
          <ac:chgData name="Tim Skov Jacobsen" userId="39e88bb94742a7d4" providerId="LiveId" clId="{0155A53B-E011-4BD3-AB98-7E2FD5AEE1D0}" dt="2019-04-19T17:51:06.155" v="1483" actId="9405"/>
          <ac:inkMkLst>
            <pc:docMk/>
            <pc:sldMk cId="2015297682" sldId="268"/>
            <ac:inkMk id="6" creationId="{26113E3C-558C-463C-84FD-940E17B7BDAA}"/>
          </ac:inkMkLst>
        </pc:inkChg>
        <pc:inkChg chg="add del">
          <ac:chgData name="Tim Skov Jacobsen" userId="39e88bb94742a7d4" providerId="LiveId" clId="{0155A53B-E011-4BD3-AB98-7E2FD5AEE1D0}" dt="2019-04-19T18:11:29.629" v="1579"/>
          <ac:inkMkLst>
            <pc:docMk/>
            <pc:sldMk cId="2015297682" sldId="268"/>
            <ac:inkMk id="15" creationId="{E309BAB1-D4D7-4EBD-8B4E-E298D3B6D672}"/>
          </ac:inkMkLst>
        </pc:inkChg>
        <pc:inkChg chg="add del">
          <ac:chgData name="Tim Skov Jacobsen" userId="39e88bb94742a7d4" providerId="LiveId" clId="{0155A53B-E011-4BD3-AB98-7E2FD5AEE1D0}" dt="2019-04-19T18:11:36.450" v="1586"/>
          <ac:inkMkLst>
            <pc:docMk/>
            <pc:sldMk cId="2015297682" sldId="268"/>
            <ac:inkMk id="16" creationId="{B44CC4C1-D00E-4CE0-BC17-E9C66CFDD7B4}"/>
          </ac:inkMkLst>
        </pc:inkChg>
        <pc:inkChg chg="add del">
          <ac:chgData name="Tim Skov Jacobsen" userId="39e88bb94742a7d4" providerId="LiveId" clId="{0155A53B-E011-4BD3-AB98-7E2FD5AEE1D0}" dt="2019-04-19T18:11:36.450" v="1586"/>
          <ac:inkMkLst>
            <pc:docMk/>
            <pc:sldMk cId="2015297682" sldId="268"/>
            <ac:inkMk id="17" creationId="{9FE6AF15-47C4-4563-AD67-CB189B72D0FC}"/>
          </ac:inkMkLst>
        </pc:inkChg>
        <pc:inkChg chg="add del">
          <ac:chgData name="Tim Skov Jacobsen" userId="39e88bb94742a7d4" providerId="LiveId" clId="{0155A53B-E011-4BD3-AB98-7E2FD5AEE1D0}" dt="2019-04-19T18:11:36.450" v="1586"/>
          <ac:inkMkLst>
            <pc:docMk/>
            <pc:sldMk cId="2015297682" sldId="268"/>
            <ac:inkMk id="18" creationId="{4EAD990E-0CF3-4AD9-8C4F-F98B32783E32}"/>
          </ac:inkMkLst>
        </pc:inkChg>
        <pc:inkChg chg="add del">
          <ac:chgData name="Tim Skov Jacobsen" userId="39e88bb94742a7d4" providerId="LiveId" clId="{0155A53B-E011-4BD3-AB98-7E2FD5AEE1D0}" dt="2019-04-19T18:11:36.450" v="1586"/>
          <ac:inkMkLst>
            <pc:docMk/>
            <pc:sldMk cId="2015297682" sldId="268"/>
            <ac:inkMk id="19" creationId="{8CE2B88C-0B3A-427B-BF96-F95F9DC9D554}"/>
          </ac:inkMkLst>
        </pc:inkChg>
        <pc:inkChg chg="add del">
          <ac:chgData name="Tim Skov Jacobsen" userId="39e88bb94742a7d4" providerId="LiveId" clId="{0155A53B-E011-4BD3-AB98-7E2FD5AEE1D0}" dt="2019-04-19T18:11:36.450" v="1586"/>
          <ac:inkMkLst>
            <pc:docMk/>
            <pc:sldMk cId="2015297682" sldId="268"/>
            <ac:inkMk id="20" creationId="{30BB0492-99B9-4082-8C73-4F4E34A9BE86}"/>
          </ac:inkMkLst>
        </pc:inkChg>
        <pc:inkChg chg="add del">
          <ac:chgData name="Tim Skov Jacobsen" userId="39e88bb94742a7d4" providerId="LiveId" clId="{0155A53B-E011-4BD3-AB98-7E2FD5AEE1D0}" dt="2019-04-19T18:11:36.450" v="1586"/>
          <ac:inkMkLst>
            <pc:docMk/>
            <pc:sldMk cId="2015297682" sldId="268"/>
            <ac:inkMk id="21" creationId="{76CD4492-7F6D-459B-ADC2-A26D5AB6A44B}"/>
          </ac:inkMkLst>
        </pc:inkChg>
        <pc:inkChg chg="add del">
          <ac:chgData name="Tim Skov Jacobsen" userId="39e88bb94742a7d4" providerId="LiveId" clId="{0155A53B-E011-4BD3-AB98-7E2FD5AEE1D0}" dt="2019-04-19T18:11:44.612" v="1592"/>
          <ac:inkMkLst>
            <pc:docMk/>
            <pc:sldMk cId="2015297682" sldId="268"/>
            <ac:inkMk id="22" creationId="{2A877FD6-3594-483E-847A-9E3A4AFA4832}"/>
          </ac:inkMkLst>
        </pc:inkChg>
        <pc:inkChg chg="add del">
          <ac:chgData name="Tim Skov Jacobsen" userId="39e88bb94742a7d4" providerId="LiveId" clId="{0155A53B-E011-4BD3-AB98-7E2FD5AEE1D0}" dt="2019-04-19T18:11:44.612" v="1591"/>
          <ac:inkMkLst>
            <pc:docMk/>
            <pc:sldMk cId="2015297682" sldId="268"/>
            <ac:inkMk id="23" creationId="{2EAC51E3-9597-44EF-BE75-FBA747FAEEDE}"/>
          </ac:inkMkLst>
        </pc:inkChg>
        <pc:inkChg chg="add del">
          <ac:chgData name="Tim Skov Jacobsen" userId="39e88bb94742a7d4" providerId="LiveId" clId="{0155A53B-E011-4BD3-AB98-7E2FD5AEE1D0}" dt="2019-04-19T18:11:39.422" v="1590"/>
          <ac:inkMkLst>
            <pc:docMk/>
            <pc:sldMk cId="2015297682" sldId="268"/>
            <ac:inkMk id="24" creationId="{7F419E2E-AC07-4A41-882B-AE8A62E5F823}"/>
          </ac:inkMkLst>
        </pc:inkChg>
        <pc:inkChg chg="add del">
          <ac:chgData name="Tim Skov Jacobsen" userId="39e88bb94742a7d4" providerId="LiveId" clId="{0155A53B-E011-4BD3-AB98-7E2FD5AEE1D0}" dt="2019-04-19T18:11:39.422" v="1590"/>
          <ac:inkMkLst>
            <pc:docMk/>
            <pc:sldMk cId="2015297682" sldId="268"/>
            <ac:inkMk id="25" creationId="{E74E830B-3F7D-4B92-8473-FE28074CA092}"/>
          </ac:inkMkLst>
        </pc:inkChg>
        <pc:inkChg chg="add del">
          <ac:chgData name="Tim Skov Jacobsen" userId="39e88bb94742a7d4" providerId="LiveId" clId="{0155A53B-E011-4BD3-AB98-7E2FD5AEE1D0}" dt="2019-04-19T18:11:39.422" v="1590"/>
          <ac:inkMkLst>
            <pc:docMk/>
            <pc:sldMk cId="2015297682" sldId="268"/>
            <ac:inkMk id="26" creationId="{CD8C6C47-323D-413A-9FDB-3F48CCA567D0}"/>
          </ac:inkMkLst>
        </pc:inkChg>
        <pc:inkChg chg="add del">
          <ac:chgData name="Tim Skov Jacobsen" userId="39e88bb94742a7d4" providerId="LiveId" clId="{0155A53B-E011-4BD3-AB98-7E2FD5AEE1D0}" dt="2019-04-19T18:11:44.614" v="1593"/>
          <ac:inkMkLst>
            <pc:docMk/>
            <pc:sldMk cId="2015297682" sldId="268"/>
            <ac:inkMk id="27" creationId="{76879A11-501A-45AE-A2AE-64A1AB9C2B78}"/>
          </ac:inkMkLst>
        </pc:inkChg>
        <pc:inkChg chg="add del">
          <ac:chgData name="Tim Skov Jacobsen" userId="39e88bb94742a7d4" providerId="LiveId" clId="{0155A53B-E011-4BD3-AB98-7E2FD5AEE1D0}" dt="2019-04-19T18:11:52.124" v="1597"/>
          <ac:inkMkLst>
            <pc:docMk/>
            <pc:sldMk cId="2015297682" sldId="268"/>
            <ac:inkMk id="28" creationId="{99840F26-B4AA-4DFD-B8EA-31B7ACEAC297}"/>
          </ac:inkMkLst>
        </pc:inkChg>
        <pc:inkChg chg="add del">
          <ac:chgData name="Tim Skov Jacobsen" userId="39e88bb94742a7d4" providerId="LiveId" clId="{0155A53B-E011-4BD3-AB98-7E2FD5AEE1D0}" dt="2019-04-19T18:11:52.124" v="1597"/>
          <ac:inkMkLst>
            <pc:docMk/>
            <pc:sldMk cId="2015297682" sldId="268"/>
            <ac:inkMk id="29" creationId="{B2066F29-9C7D-4067-9559-4CB4CD5B5D00}"/>
          </ac:inkMkLst>
        </pc:inkChg>
        <pc:inkChg chg="add del">
          <ac:chgData name="Tim Skov Jacobsen" userId="39e88bb94742a7d4" providerId="LiveId" clId="{0155A53B-E011-4BD3-AB98-7E2FD5AEE1D0}" dt="2019-04-19T18:11:52.124" v="1597"/>
          <ac:inkMkLst>
            <pc:docMk/>
            <pc:sldMk cId="2015297682" sldId="268"/>
            <ac:inkMk id="30" creationId="{ABF22334-4243-4457-B58B-87531AA63EAE}"/>
          </ac:inkMkLst>
        </pc:inkChg>
        <pc:inkChg chg="add del">
          <ac:chgData name="Tim Skov Jacobsen" userId="39e88bb94742a7d4" providerId="LiveId" clId="{0155A53B-E011-4BD3-AB98-7E2FD5AEE1D0}" dt="2019-04-19T18:11:54.731" v="1600"/>
          <ac:inkMkLst>
            <pc:docMk/>
            <pc:sldMk cId="2015297682" sldId="268"/>
            <ac:inkMk id="31" creationId="{133FE54A-A299-4946-B04D-EEB79AFAEC7E}"/>
          </ac:inkMkLst>
        </pc:inkChg>
        <pc:inkChg chg="add del">
          <ac:chgData name="Tim Skov Jacobsen" userId="39e88bb94742a7d4" providerId="LiveId" clId="{0155A53B-E011-4BD3-AB98-7E2FD5AEE1D0}" dt="2019-04-19T18:11:54.731" v="1600"/>
          <ac:inkMkLst>
            <pc:docMk/>
            <pc:sldMk cId="2015297682" sldId="268"/>
            <ac:inkMk id="32" creationId="{D151DA24-B2DC-4ADA-816A-91985AD0D60A}"/>
          </ac:inkMkLst>
        </pc:inkChg>
        <pc:inkChg chg="add del">
          <ac:chgData name="Tim Skov Jacobsen" userId="39e88bb94742a7d4" providerId="LiveId" clId="{0155A53B-E011-4BD3-AB98-7E2FD5AEE1D0}" dt="2019-04-19T18:11:54.731" v="1600"/>
          <ac:inkMkLst>
            <pc:docMk/>
            <pc:sldMk cId="2015297682" sldId="268"/>
            <ac:inkMk id="33" creationId="{D42B28C4-FB4F-4440-BF45-6A50FFABF6DF}"/>
          </ac:inkMkLst>
        </pc:inkChg>
        <pc:inkChg chg="add mod">
          <ac:chgData name="Tim Skov Jacobsen" userId="39e88bb94742a7d4" providerId="LiveId" clId="{0155A53B-E011-4BD3-AB98-7E2FD5AEE1D0}" dt="2019-04-19T18:23:57.193" v="1881" actId="1036"/>
          <ac:inkMkLst>
            <pc:docMk/>
            <pc:sldMk cId="2015297682" sldId="268"/>
            <ac:inkMk id="34" creationId="{92DA07C9-ED95-46CF-8952-219C1732EAAF}"/>
          </ac:inkMkLst>
        </pc:inkChg>
        <pc:inkChg chg="add del">
          <ac:chgData name="Tim Skov Jacobsen" userId="39e88bb94742a7d4" providerId="LiveId" clId="{0155A53B-E011-4BD3-AB98-7E2FD5AEE1D0}" dt="2019-04-19T18:11:57.721" v="1604"/>
          <ac:inkMkLst>
            <pc:docMk/>
            <pc:sldMk cId="2015297682" sldId="268"/>
            <ac:inkMk id="35" creationId="{E55FE596-C5FB-4564-AFBD-5F9B8C0D07F0}"/>
          </ac:inkMkLst>
        </pc:inkChg>
        <pc:inkChg chg="add del">
          <ac:chgData name="Tim Skov Jacobsen" userId="39e88bb94742a7d4" providerId="LiveId" clId="{0155A53B-E011-4BD3-AB98-7E2FD5AEE1D0}" dt="2019-04-19T18:11:57.721" v="1604"/>
          <ac:inkMkLst>
            <pc:docMk/>
            <pc:sldMk cId="2015297682" sldId="268"/>
            <ac:inkMk id="36" creationId="{831B0F4F-E26F-4D4B-98B9-587FC93879A8}"/>
          </ac:inkMkLst>
        </pc:inkChg>
        <pc:inkChg chg="add del">
          <ac:chgData name="Tim Skov Jacobsen" userId="39e88bb94742a7d4" providerId="LiveId" clId="{0155A53B-E011-4BD3-AB98-7E2FD5AEE1D0}" dt="2019-04-19T18:11:57.721" v="1604"/>
          <ac:inkMkLst>
            <pc:docMk/>
            <pc:sldMk cId="2015297682" sldId="268"/>
            <ac:inkMk id="37" creationId="{FFF93E0F-3A12-48F9-BF75-AF53A0D5B344}"/>
          </ac:inkMkLst>
        </pc:inkChg>
        <pc:inkChg chg="add mod">
          <ac:chgData name="Tim Skov Jacobsen" userId="39e88bb94742a7d4" providerId="LiveId" clId="{0155A53B-E011-4BD3-AB98-7E2FD5AEE1D0}" dt="2019-04-19T18:23:58.643" v="1883" actId="1036"/>
          <ac:inkMkLst>
            <pc:docMk/>
            <pc:sldMk cId="2015297682" sldId="268"/>
            <ac:inkMk id="38" creationId="{88B49207-6C03-43F8-9BA9-2F778B85067D}"/>
          </ac:inkMkLst>
        </pc:inkChg>
        <pc:inkChg chg="add del">
          <ac:chgData name="Tim Skov Jacobsen" userId="39e88bb94742a7d4" providerId="LiveId" clId="{0155A53B-E011-4BD3-AB98-7E2FD5AEE1D0}" dt="2019-04-19T18:12:02.586" v="1609"/>
          <ac:inkMkLst>
            <pc:docMk/>
            <pc:sldMk cId="2015297682" sldId="268"/>
            <ac:inkMk id="39" creationId="{5CB32173-4526-4660-B093-9B4B978ACBE5}"/>
          </ac:inkMkLst>
        </pc:inkChg>
        <pc:inkChg chg="add del">
          <ac:chgData name="Tim Skov Jacobsen" userId="39e88bb94742a7d4" providerId="LiveId" clId="{0155A53B-E011-4BD3-AB98-7E2FD5AEE1D0}" dt="2019-04-19T18:12:02.586" v="1609"/>
          <ac:inkMkLst>
            <pc:docMk/>
            <pc:sldMk cId="2015297682" sldId="268"/>
            <ac:inkMk id="40" creationId="{2D9AF284-59C4-49F5-9785-F0D1E99D02E4}"/>
          </ac:inkMkLst>
        </pc:inkChg>
        <pc:inkChg chg="add del">
          <ac:chgData name="Tim Skov Jacobsen" userId="39e88bb94742a7d4" providerId="LiveId" clId="{0155A53B-E011-4BD3-AB98-7E2FD5AEE1D0}" dt="2019-04-19T18:12:02.586" v="1609"/>
          <ac:inkMkLst>
            <pc:docMk/>
            <pc:sldMk cId="2015297682" sldId="268"/>
            <ac:inkMk id="41" creationId="{4EFB233D-C5D7-4E99-BBAF-6D9059A50039}"/>
          </ac:inkMkLst>
        </pc:inkChg>
        <pc:inkChg chg="add del">
          <ac:chgData name="Tim Skov Jacobsen" userId="39e88bb94742a7d4" providerId="LiveId" clId="{0155A53B-E011-4BD3-AB98-7E2FD5AEE1D0}" dt="2019-04-19T18:12:02.586" v="1609"/>
          <ac:inkMkLst>
            <pc:docMk/>
            <pc:sldMk cId="2015297682" sldId="268"/>
            <ac:inkMk id="42" creationId="{B338C08E-F7A9-485E-BF08-AF11984EE4AC}"/>
          </ac:inkMkLst>
        </pc:inkChg>
        <pc:inkChg chg="add mod">
          <ac:chgData name="Tim Skov Jacobsen" userId="39e88bb94742a7d4" providerId="LiveId" clId="{0155A53B-E011-4BD3-AB98-7E2FD5AEE1D0}" dt="2019-04-19T18:24:03.364" v="1887" actId="1036"/>
          <ac:inkMkLst>
            <pc:docMk/>
            <pc:sldMk cId="2015297682" sldId="268"/>
            <ac:inkMk id="43" creationId="{BE6A0FCA-C9DF-4065-B78D-6995B4D0BBAC}"/>
          </ac:inkMkLst>
        </pc:inkChg>
      </pc:sldChg>
      <pc:sldChg chg="addSp modSp">
        <pc:chgData name="Tim Skov Jacobsen" userId="39e88bb94742a7d4" providerId="LiveId" clId="{0155A53B-E011-4BD3-AB98-7E2FD5AEE1D0}" dt="2019-04-20T18:00:10.548" v="3511" actId="1076"/>
        <pc:sldMkLst>
          <pc:docMk/>
          <pc:sldMk cId="220407330" sldId="269"/>
        </pc:sldMkLst>
        <pc:spChg chg="mod">
          <ac:chgData name="Tim Skov Jacobsen" userId="39e88bb94742a7d4" providerId="LiveId" clId="{0155A53B-E011-4BD3-AB98-7E2FD5AEE1D0}" dt="2019-04-20T17:56:52.400" v="3509" actId="20577"/>
          <ac:spMkLst>
            <pc:docMk/>
            <pc:sldMk cId="220407330" sldId="269"/>
            <ac:spMk id="6" creationId="{A0AD9CB7-2E48-44E6-B381-879D5DFA6B15}"/>
          </ac:spMkLst>
        </pc:spChg>
        <pc:spChg chg="mod">
          <ac:chgData name="Tim Skov Jacobsen" userId="39e88bb94742a7d4" providerId="LiveId" clId="{0155A53B-E011-4BD3-AB98-7E2FD5AEE1D0}" dt="2019-04-20T17:56:40.538" v="3484" actId="6549"/>
          <ac:spMkLst>
            <pc:docMk/>
            <pc:sldMk cId="220407330" sldId="269"/>
            <ac:spMk id="11" creationId="{925DD53F-192F-47F2-9D53-10B28D14AF34}"/>
          </ac:spMkLst>
        </pc:spChg>
        <pc:picChg chg="add mod">
          <ac:chgData name="Tim Skov Jacobsen" userId="39e88bb94742a7d4" providerId="LiveId" clId="{0155A53B-E011-4BD3-AB98-7E2FD5AEE1D0}" dt="2019-04-20T18:00:10.548" v="3511" actId="1076"/>
          <ac:picMkLst>
            <pc:docMk/>
            <pc:sldMk cId="220407330" sldId="269"/>
            <ac:picMk id="5" creationId="{171EF34A-8F62-4A79-8A81-2CF65121375D}"/>
          </ac:picMkLst>
        </pc:picChg>
      </pc:sldChg>
      <pc:sldChg chg="modSp ord">
        <pc:chgData name="Tim Skov Jacobsen" userId="39e88bb94742a7d4" providerId="LiveId" clId="{0155A53B-E011-4BD3-AB98-7E2FD5AEE1D0}" dt="2019-04-20T18:57:39.494" v="4262" actId="20577"/>
        <pc:sldMkLst>
          <pc:docMk/>
          <pc:sldMk cId="3084391011" sldId="270"/>
        </pc:sldMkLst>
        <pc:spChg chg="mod">
          <ac:chgData name="Tim Skov Jacobsen" userId="39e88bb94742a7d4" providerId="LiveId" clId="{0155A53B-E011-4BD3-AB98-7E2FD5AEE1D0}" dt="2019-04-20T18:57:39.494" v="4262" actId="20577"/>
          <ac:spMkLst>
            <pc:docMk/>
            <pc:sldMk cId="3084391011" sldId="270"/>
            <ac:spMk id="6" creationId="{A0AD9CB7-2E48-44E6-B381-879D5DFA6B15}"/>
          </ac:spMkLst>
        </pc:spChg>
      </pc:sldChg>
      <pc:sldChg chg="addSp delSp modSp ord">
        <pc:chgData name="Tim Skov Jacobsen" userId="39e88bb94742a7d4" providerId="LiveId" clId="{0155A53B-E011-4BD3-AB98-7E2FD5AEE1D0}" dt="2019-04-20T20:02:00.472" v="6324" actId="20577"/>
        <pc:sldMkLst>
          <pc:docMk/>
          <pc:sldMk cId="4052312589" sldId="272"/>
        </pc:sldMkLst>
        <pc:spChg chg="add mod">
          <ac:chgData name="Tim Skov Jacobsen" userId="39e88bb94742a7d4" providerId="LiveId" clId="{0155A53B-E011-4BD3-AB98-7E2FD5AEE1D0}" dt="2019-04-20T19:55:57.766" v="6063" actId="2710"/>
          <ac:spMkLst>
            <pc:docMk/>
            <pc:sldMk cId="4052312589" sldId="272"/>
            <ac:spMk id="8" creationId="{6C874C61-17D1-4E15-AF2A-600123A2B8BF}"/>
          </ac:spMkLst>
        </pc:spChg>
        <pc:spChg chg="mod">
          <ac:chgData name="Tim Skov Jacobsen" userId="39e88bb94742a7d4" providerId="LiveId" clId="{0155A53B-E011-4BD3-AB98-7E2FD5AEE1D0}" dt="2019-04-20T20:02:00.472" v="6324" actId="20577"/>
          <ac:spMkLst>
            <pc:docMk/>
            <pc:sldMk cId="4052312589" sldId="272"/>
            <ac:spMk id="11" creationId="{925DD53F-192F-47F2-9D53-10B28D14AF34}"/>
          </ac:spMkLst>
        </pc:spChg>
        <pc:picChg chg="mod">
          <ac:chgData name="Tim Skov Jacobsen" userId="39e88bb94742a7d4" providerId="LiveId" clId="{0155A53B-E011-4BD3-AB98-7E2FD5AEE1D0}" dt="2019-04-20T19:49:39.454" v="5844" actId="1076"/>
          <ac:picMkLst>
            <pc:docMk/>
            <pc:sldMk cId="4052312589" sldId="272"/>
            <ac:picMk id="5" creationId="{1C6AEC32-9528-4DBD-8E47-E414ED9C8285}"/>
          </ac:picMkLst>
        </pc:picChg>
        <pc:picChg chg="del">
          <ac:chgData name="Tim Skov Jacobsen" userId="39e88bb94742a7d4" providerId="LiveId" clId="{0155A53B-E011-4BD3-AB98-7E2FD5AEE1D0}" dt="2019-04-20T19:48:00.047" v="5827" actId="478"/>
          <ac:picMkLst>
            <pc:docMk/>
            <pc:sldMk cId="4052312589" sldId="272"/>
            <ac:picMk id="6" creationId="{4C74017E-8272-402A-8864-5488064EDCE9}"/>
          </ac:picMkLst>
        </pc:picChg>
        <pc:picChg chg="add mod">
          <ac:chgData name="Tim Skov Jacobsen" userId="39e88bb94742a7d4" providerId="LiveId" clId="{0155A53B-E011-4BD3-AB98-7E2FD5AEE1D0}" dt="2019-04-20T19:49:45.580" v="5845" actId="1076"/>
          <ac:picMkLst>
            <pc:docMk/>
            <pc:sldMk cId="4052312589" sldId="272"/>
            <ac:picMk id="7" creationId="{7283CE9F-DF2A-4176-A5A1-8750B76498A8}"/>
          </ac:picMkLst>
        </pc:picChg>
      </pc:sldChg>
      <pc:sldChg chg="addSp delSp modSp">
        <pc:chgData name="Tim Skov Jacobsen" userId="39e88bb94742a7d4" providerId="LiveId" clId="{0155A53B-E011-4BD3-AB98-7E2FD5AEE1D0}" dt="2019-04-20T19:27:49.963" v="4934" actId="20577"/>
        <pc:sldMkLst>
          <pc:docMk/>
          <pc:sldMk cId="118094869" sldId="273"/>
        </pc:sldMkLst>
        <pc:spChg chg="mod">
          <ac:chgData name="Tim Skov Jacobsen" userId="39e88bb94742a7d4" providerId="LiveId" clId="{0155A53B-E011-4BD3-AB98-7E2FD5AEE1D0}" dt="2019-04-20T19:27:49.963" v="4934" actId="20577"/>
          <ac:spMkLst>
            <pc:docMk/>
            <pc:sldMk cId="118094869" sldId="273"/>
            <ac:spMk id="10" creationId="{EB57B343-6846-4315-B86B-D9D2C78FE990}"/>
          </ac:spMkLst>
        </pc:spChg>
        <pc:spChg chg="mod">
          <ac:chgData name="Tim Skov Jacobsen" userId="39e88bb94742a7d4" providerId="LiveId" clId="{0155A53B-E011-4BD3-AB98-7E2FD5AEE1D0}" dt="2019-04-20T18:59:19.182" v="4303" actId="20577"/>
          <ac:spMkLst>
            <pc:docMk/>
            <pc:sldMk cId="118094869" sldId="273"/>
            <ac:spMk id="11" creationId="{925DD53F-192F-47F2-9D53-10B28D14AF34}"/>
          </ac:spMkLst>
        </pc:spChg>
        <pc:picChg chg="add mod">
          <ac:chgData name="Tim Skov Jacobsen" userId="39e88bb94742a7d4" providerId="LiveId" clId="{0155A53B-E011-4BD3-AB98-7E2FD5AEE1D0}" dt="2019-04-20T19:09:18.088" v="4458" actId="1076"/>
          <ac:picMkLst>
            <pc:docMk/>
            <pc:sldMk cId="118094869" sldId="273"/>
            <ac:picMk id="5" creationId="{858FAD77-1FBF-4004-AA51-9D9555A08100}"/>
          </ac:picMkLst>
        </pc:picChg>
        <pc:picChg chg="add del mod">
          <ac:chgData name="Tim Skov Jacobsen" userId="39e88bb94742a7d4" providerId="LiveId" clId="{0155A53B-E011-4BD3-AB98-7E2FD5AEE1D0}" dt="2019-04-20T19:08:53.348" v="4451" actId="478"/>
          <ac:picMkLst>
            <pc:docMk/>
            <pc:sldMk cId="118094869" sldId="273"/>
            <ac:picMk id="6" creationId="{50984B16-D5E6-459B-A629-E9AF9930B2A9}"/>
          </ac:picMkLst>
        </pc:picChg>
        <pc:picChg chg="add del mod">
          <ac:chgData name="Tim Skov Jacobsen" userId="39e88bb94742a7d4" providerId="LiveId" clId="{0155A53B-E011-4BD3-AB98-7E2FD5AEE1D0}" dt="2019-04-20T19:10:15.997" v="4459" actId="478"/>
          <ac:picMkLst>
            <pc:docMk/>
            <pc:sldMk cId="118094869" sldId="273"/>
            <ac:picMk id="7" creationId="{22E47031-52B8-4ED7-A5CA-507D7DCBDCF0}"/>
          </ac:picMkLst>
        </pc:picChg>
        <pc:picChg chg="add mod">
          <ac:chgData name="Tim Skov Jacobsen" userId="39e88bb94742a7d4" providerId="LiveId" clId="{0155A53B-E011-4BD3-AB98-7E2FD5AEE1D0}" dt="2019-04-20T19:26:04.070" v="4859" actId="1035"/>
          <ac:picMkLst>
            <pc:docMk/>
            <pc:sldMk cId="118094869" sldId="273"/>
            <ac:picMk id="8" creationId="{B0ECEF4A-F104-4396-BEF3-6F8B6EFAAA6D}"/>
          </ac:picMkLst>
        </pc:picChg>
        <pc:picChg chg="add mod">
          <ac:chgData name="Tim Skov Jacobsen" userId="39e88bb94742a7d4" providerId="LiveId" clId="{0155A53B-E011-4BD3-AB98-7E2FD5AEE1D0}" dt="2019-04-20T19:25:58.370" v="4838" actId="1035"/>
          <ac:picMkLst>
            <pc:docMk/>
            <pc:sldMk cId="118094869" sldId="273"/>
            <ac:picMk id="9" creationId="{725CA136-8CB4-437A-9224-1A907BBD8EED}"/>
          </ac:picMkLst>
        </pc:picChg>
        <pc:picChg chg="add mod">
          <ac:chgData name="Tim Skov Jacobsen" userId="39e88bb94742a7d4" providerId="LiveId" clId="{0155A53B-E011-4BD3-AB98-7E2FD5AEE1D0}" dt="2019-04-20T19:22:57.790" v="4772" actId="1076"/>
          <ac:picMkLst>
            <pc:docMk/>
            <pc:sldMk cId="118094869" sldId="273"/>
            <ac:picMk id="150" creationId="{E110A6C3-DCA9-4F12-9FC0-99405F1D29F4}"/>
          </ac:picMkLst>
        </pc:picChg>
        <pc:picChg chg="add del mod">
          <ac:chgData name="Tim Skov Jacobsen" userId="39e88bb94742a7d4" providerId="LiveId" clId="{0155A53B-E011-4BD3-AB98-7E2FD5AEE1D0}" dt="2019-04-20T19:21:33.768" v="4711" actId="478"/>
          <ac:picMkLst>
            <pc:docMk/>
            <pc:sldMk cId="118094869" sldId="273"/>
            <ac:picMk id="151" creationId="{DC2A5795-F9C1-4910-9A05-E9FBB8811D30}"/>
          </ac:picMkLst>
        </pc:picChg>
        <pc:picChg chg="add mod">
          <ac:chgData name="Tim Skov Jacobsen" userId="39e88bb94742a7d4" providerId="LiveId" clId="{0155A53B-E011-4BD3-AB98-7E2FD5AEE1D0}" dt="2019-04-20T19:22:57.790" v="4772" actId="1076"/>
          <ac:picMkLst>
            <pc:docMk/>
            <pc:sldMk cId="118094869" sldId="273"/>
            <ac:picMk id="152" creationId="{9AF58C1D-3362-42D6-B71B-0413189366E7}"/>
          </ac:picMkLst>
        </pc:pic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2" creationId="{FA65F206-DE4D-46A3-BF98-600D39D059FF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3" creationId="{B6B4CB88-38AE-4C06-9BCC-DB0BDA969028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4" creationId="{E04A440B-3103-4F91-B0CA-EE85F7973FEC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5" creationId="{BCC125DB-522D-4A86-89B0-2A160CDB5152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6" creationId="{78560C7C-117F-4B82-B0BB-31AFF1D99777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7" creationId="{0DE4031A-1E6C-4418-993F-F7585E2217FA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8" creationId="{4F9D6E8F-6C0A-4558-AEC3-30CFC0723ABD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19" creationId="{F9227398-1202-47DD-A377-BEC043DC50AD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20" creationId="{D075E9EC-6276-420E-9F56-B91EF7D5759F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21" creationId="{C422A38A-DCE7-4618-A427-0B2F8DBFE6A5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22" creationId="{BCFB1037-4FCC-4609-B6FA-6F3142ED0745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23" creationId="{14DA68DF-8FBE-4651-A7B3-26D53E8BC7B7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24" creationId="{ACC017F1-6915-4501-ACFA-109C28EA67FD}"/>
          </ac:inkMkLst>
        </pc:inkChg>
        <pc:inkChg chg="add del">
          <ac:chgData name="Tim Skov Jacobsen" userId="39e88bb94742a7d4" providerId="LiveId" clId="{0155A53B-E011-4BD3-AB98-7E2FD5AEE1D0}" dt="2019-04-20T19:11:42.906" v="4494"/>
          <ac:inkMkLst>
            <pc:docMk/>
            <pc:sldMk cId="118094869" sldId="273"/>
            <ac:inkMk id="25" creationId="{3870957E-11ED-4766-A4CD-0F083C05A310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26" creationId="{E0FC9EA4-1FBF-4CF3-B2A8-BE5B5A3E9F40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27" creationId="{64EBA59B-3453-4675-B674-2DFCD2318167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28" creationId="{8FC9C306-497A-4D8B-8221-B3989343BED9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29" creationId="{587BAFF8-D5D9-4BE0-80BB-7387366D4255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0" creationId="{EF78E9C8-78C9-4F29-9F07-86510AABBEBA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1" creationId="{1C49C8C3-52EF-4477-8512-45C5E2114CC9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2" creationId="{0D0C58A6-9884-4A73-8A02-908F2F15D90E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3" creationId="{25F66E54-B458-4722-86AE-2F19499EBB16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4" creationId="{5340B274-0F13-4E80-BE1C-BDC769F315BD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5" creationId="{A6056050-CEBB-4249-9BB3-9A4464A80A32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6" creationId="{E566D9C7-3EDC-4C45-87C4-DC2AB4AB6B2D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7" creationId="{BD87E021-0B5A-4FC7-8718-8C9FFD185149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8" creationId="{219D9A8D-24F5-4B2B-9F2D-A6C21815E618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39" creationId="{A25F6C52-B145-447F-939C-3DEE8CD5892E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40" creationId="{87974323-8CB6-455B-A201-FB31C8F86059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41" creationId="{5DF31E10-198C-44B8-A550-E91FD6481053}"/>
          </ac:inkMkLst>
        </pc:inkChg>
        <pc:inkChg chg="add del">
          <ac:chgData name="Tim Skov Jacobsen" userId="39e88bb94742a7d4" providerId="LiveId" clId="{0155A53B-E011-4BD3-AB98-7E2FD5AEE1D0}" dt="2019-04-20T19:12:00.253" v="4510"/>
          <ac:inkMkLst>
            <pc:docMk/>
            <pc:sldMk cId="118094869" sldId="273"/>
            <ac:inkMk id="42" creationId="{EE6CCC66-EC21-4944-BD95-597E4CC3BC56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43" creationId="{26741BC7-0CE9-4B65-AB60-1CCA294CF511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44" creationId="{33B7A7B5-5784-40FC-A279-3F25E340D37F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45" creationId="{580495CB-3C61-4084-9267-D902BA0A650B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46" creationId="{83A83D5D-1CDC-4B4D-89E9-D0113C81DC09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47" creationId="{24F1881A-9C2C-472E-AFE8-92706B1FBCEB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48" creationId="{9477ED11-7603-4C7D-BC64-E18FB7C2D3D0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49" creationId="{F74A8423-A66A-4EBC-A46E-19E2A8E9AE7B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50" creationId="{F395EE15-D91D-43A1-8132-1F41F87CA99B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51" creationId="{DE6EE667-FB93-4020-B6B8-84DF614101AE}"/>
          </ac:inkMkLst>
        </pc:inkChg>
        <pc:inkChg chg="add del">
          <ac:chgData name="Tim Skov Jacobsen" userId="39e88bb94742a7d4" providerId="LiveId" clId="{0155A53B-E011-4BD3-AB98-7E2FD5AEE1D0}" dt="2019-04-20T19:12:04.486" v="4518"/>
          <ac:inkMkLst>
            <pc:docMk/>
            <pc:sldMk cId="118094869" sldId="273"/>
            <ac:inkMk id="52" creationId="{D722B6D6-4047-46F1-861A-77995AD90E8F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53" creationId="{D1274FCE-1CCD-4502-ACE5-8635AD2F7655}"/>
          </ac:inkMkLst>
        </pc:inkChg>
        <pc:inkChg chg="add del">
          <ac:chgData name="Tim Skov Jacobsen" userId="39e88bb94742a7d4" providerId="LiveId" clId="{0155A53B-E011-4BD3-AB98-7E2FD5AEE1D0}" dt="2019-04-20T19:12:13.104" v="4520"/>
          <ac:inkMkLst>
            <pc:docMk/>
            <pc:sldMk cId="118094869" sldId="273"/>
            <ac:inkMk id="54" creationId="{B4117F96-4D42-4D16-B4FD-EEF860268E20}"/>
          </ac:inkMkLst>
        </pc:inkChg>
        <pc:inkChg chg="add del">
          <ac:chgData name="Tim Skov Jacobsen" userId="39e88bb94742a7d4" providerId="LiveId" clId="{0155A53B-E011-4BD3-AB98-7E2FD5AEE1D0}" dt="2019-04-20T19:12:13.104" v="4520"/>
          <ac:inkMkLst>
            <pc:docMk/>
            <pc:sldMk cId="118094869" sldId="273"/>
            <ac:inkMk id="55" creationId="{07914D60-5794-40B5-906D-65C3CE14541D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56" creationId="{ED2FC889-25A8-480B-9982-2EE61548593F}"/>
          </ac:inkMkLst>
        </pc:inkChg>
        <pc:inkChg chg="add del">
          <ac:chgData name="Tim Skov Jacobsen" userId="39e88bb94742a7d4" providerId="LiveId" clId="{0155A53B-E011-4BD3-AB98-7E2FD5AEE1D0}" dt="2019-04-20T19:12:19.106" v="4523"/>
          <ac:inkMkLst>
            <pc:docMk/>
            <pc:sldMk cId="118094869" sldId="273"/>
            <ac:inkMk id="57" creationId="{9E75B437-16E9-4BDD-92D7-C487E113E82C}"/>
          </ac:inkMkLst>
        </pc:inkChg>
        <pc:inkChg chg="add del">
          <ac:chgData name="Tim Skov Jacobsen" userId="39e88bb94742a7d4" providerId="LiveId" clId="{0155A53B-E011-4BD3-AB98-7E2FD5AEE1D0}" dt="2019-04-20T19:12:19.106" v="4523"/>
          <ac:inkMkLst>
            <pc:docMk/>
            <pc:sldMk cId="118094869" sldId="273"/>
            <ac:inkMk id="58" creationId="{7968356C-0F83-44FA-AD2B-BD006B3A6349}"/>
          </ac:inkMkLst>
        </pc:inkChg>
        <pc:inkChg chg="add del">
          <ac:chgData name="Tim Skov Jacobsen" userId="39e88bb94742a7d4" providerId="LiveId" clId="{0155A53B-E011-4BD3-AB98-7E2FD5AEE1D0}" dt="2019-04-20T19:12:22.062" v="4524"/>
          <ac:inkMkLst>
            <pc:docMk/>
            <pc:sldMk cId="118094869" sldId="273"/>
            <ac:inkMk id="59" creationId="{C437B9E3-1E4A-4AAC-9C17-E94DD329B833}"/>
          </ac:inkMkLst>
        </pc:inkChg>
        <pc:inkChg chg="add del">
          <ac:chgData name="Tim Skov Jacobsen" userId="39e88bb94742a7d4" providerId="LiveId" clId="{0155A53B-E011-4BD3-AB98-7E2FD5AEE1D0}" dt="2019-04-20T19:12:27.605" v="4528"/>
          <ac:inkMkLst>
            <pc:docMk/>
            <pc:sldMk cId="118094869" sldId="273"/>
            <ac:inkMk id="60" creationId="{E7F01D46-8B81-4354-BD63-0561B698E4A8}"/>
          </ac:inkMkLst>
        </pc:inkChg>
        <pc:inkChg chg="add del">
          <ac:chgData name="Tim Skov Jacobsen" userId="39e88bb94742a7d4" providerId="LiveId" clId="{0155A53B-E011-4BD3-AB98-7E2FD5AEE1D0}" dt="2019-04-20T19:12:27.605" v="4528"/>
          <ac:inkMkLst>
            <pc:docMk/>
            <pc:sldMk cId="118094869" sldId="273"/>
            <ac:inkMk id="61" creationId="{52965D51-62AE-4135-98C0-D2FE01CAF45D}"/>
          </ac:inkMkLst>
        </pc:inkChg>
        <pc:inkChg chg="add del">
          <ac:chgData name="Tim Skov Jacobsen" userId="39e88bb94742a7d4" providerId="LiveId" clId="{0155A53B-E011-4BD3-AB98-7E2FD5AEE1D0}" dt="2019-04-20T19:12:27.605" v="4528"/>
          <ac:inkMkLst>
            <pc:docMk/>
            <pc:sldMk cId="118094869" sldId="273"/>
            <ac:inkMk id="62" creationId="{A7A1D4D3-C7DC-4FC0-AEC4-74A91507216A}"/>
          </ac:inkMkLst>
        </pc:inkChg>
        <pc:inkChg chg="add del">
          <ac:chgData name="Tim Skov Jacobsen" userId="39e88bb94742a7d4" providerId="LiveId" clId="{0155A53B-E011-4BD3-AB98-7E2FD5AEE1D0}" dt="2019-04-20T19:12:29.311" v="4530"/>
          <ac:inkMkLst>
            <pc:docMk/>
            <pc:sldMk cId="118094869" sldId="273"/>
            <ac:inkMk id="63" creationId="{43BD92F7-5871-419F-AD0A-7B7B827618DB}"/>
          </ac:inkMkLst>
        </pc:inkChg>
        <pc:inkChg chg="add del">
          <ac:chgData name="Tim Skov Jacobsen" userId="39e88bb94742a7d4" providerId="LiveId" clId="{0155A53B-E011-4BD3-AB98-7E2FD5AEE1D0}" dt="2019-04-20T19:12:29.311" v="4530"/>
          <ac:inkMkLst>
            <pc:docMk/>
            <pc:sldMk cId="118094869" sldId="273"/>
            <ac:inkMk id="64" creationId="{A0F82A10-F886-4FB9-B43E-CB1DD77106C3}"/>
          </ac:inkMkLst>
        </pc:inkChg>
        <pc:inkChg chg="add del">
          <ac:chgData name="Tim Skov Jacobsen" userId="39e88bb94742a7d4" providerId="LiveId" clId="{0155A53B-E011-4BD3-AB98-7E2FD5AEE1D0}" dt="2019-04-20T19:12:32.304" v="4534"/>
          <ac:inkMkLst>
            <pc:docMk/>
            <pc:sldMk cId="118094869" sldId="273"/>
            <ac:inkMk id="65" creationId="{E74C0C34-A770-47A7-BFC3-C6F2A1548E05}"/>
          </ac:inkMkLst>
        </pc:inkChg>
        <pc:inkChg chg="add del">
          <ac:chgData name="Tim Skov Jacobsen" userId="39e88bb94742a7d4" providerId="LiveId" clId="{0155A53B-E011-4BD3-AB98-7E2FD5AEE1D0}" dt="2019-04-20T19:12:32.304" v="4534"/>
          <ac:inkMkLst>
            <pc:docMk/>
            <pc:sldMk cId="118094869" sldId="273"/>
            <ac:inkMk id="66" creationId="{850F2ADB-99F9-4527-A65C-AD1E6449F7A6}"/>
          </ac:inkMkLst>
        </pc:inkChg>
        <pc:inkChg chg="add del">
          <ac:chgData name="Tim Skov Jacobsen" userId="39e88bb94742a7d4" providerId="LiveId" clId="{0155A53B-E011-4BD3-AB98-7E2FD5AEE1D0}" dt="2019-04-20T19:12:32.304" v="4534"/>
          <ac:inkMkLst>
            <pc:docMk/>
            <pc:sldMk cId="118094869" sldId="273"/>
            <ac:inkMk id="67" creationId="{60123C31-4939-410C-8C2E-6487E5E8A705}"/>
          </ac:inkMkLst>
        </pc:inkChg>
        <pc:inkChg chg="add del">
          <ac:chgData name="Tim Skov Jacobsen" userId="39e88bb94742a7d4" providerId="LiveId" clId="{0155A53B-E011-4BD3-AB98-7E2FD5AEE1D0}" dt="2019-04-20T19:12:32.304" v="4534"/>
          <ac:inkMkLst>
            <pc:docMk/>
            <pc:sldMk cId="118094869" sldId="273"/>
            <ac:inkMk id="68" creationId="{DD8B2852-962C-4323-A83A-54016A2C5718}"/>
          </ac:inkMkLst>
        </pc:inkChg>
        <pc:inkChg chg="add del">
          <ac:chgData name="Tim Skov Jacobsen" userId="39e88bb94742a7d4" providerId="LiveId" clId="{0155A53B-E011-4BD3-AB98-7E2FD5AEE1D0}" dt="2019-04-20T19:12:38.949" v="4535"/>
          <ac:inkMkLst>
            <pc:docMk/>
            <pc:sldMk cId="118094869" sldId="273"/>
            <ac:inkMk id="69" creationId="{D8B13355-5054-455A-8D52-23BB2A4A1B79}"/>
          </ac:inkMkLst>
        </pc:inkChg>
        <pc:inkChg chg="add del">
          <ac:chgData name="Tim Skov Jacobsen" userId="39e88bb94742a7d4" providerId="LiveId" clId="{0155A53B-E011-4BD3-AB98-7E2FD5AEE1D0}" dt="2019-04-20T19:12:44.608" v="4539"/>
          <ac:inkMkLst>
            <pc:docMk/>
            <pc:sldMk cId="118094869" sldId="273"/>
            <ac:inkMk id="70" creationId="{D6E7CCAE-3D9A-4484-B5DD-71E8255BBA12}"/>
          </ac:inkMkLst>
        </pc:inkChg>
        <pc:inkChg chg="add del">
          <ac:chgData name="Tim Skov Jacobsen" userId="39e88bb94742a7d4" providerId="LiveId" clId="{0155A53B-E011-4BD3-AB98-7E2FD5AEE1D0}" dt="2019-04-20T19:12:44.608" v="4539"/>
          <ac:inkMkLst>
            <pc:docMk/>
            <pc:sldMk cId="118094869" sldId="273"/>
            <ac:inkMk id="71" creationId="{AFF7E14F-03BD-403C-A725-B52A168CE3D3}"/>
          </ac:inkMkLst>
        </pc:inkChg>
        <pc:inkChg chg="add del">
          <ac:chgData name="Tim Skov Jacobsen" userId="39e88bb94742a7d4" providerId="LiveId" clId="{0155A53B-E011-4BD3-AB98-7E2FD5AEE1D0}" dt="2019-04-20T19:12:44.608" v="4539"/>
          <ac:inkMkLst>
            <pc:docMk/>
            <pc:sldMk cId="118094869" sldId="273"/>
            <ac:inkMk id="72" creationId="{1DF7A648-29BD-4D32-9AD4-8DA1413B020C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73" creationId="{EBB2341D-BF2C-4B5E-9813-990D3CBBB295}"/>
          </ac:inkMkLst>
        </pc:inkChg>
        <pc:inkChg chg="add del">
          <ac:chgData name="Tim Skov Jacobsen" userId="39e88bb94742a7d4" providerId="LiveId" clId="{0155A53B-E011-4BD3-AB98-7E2FD5AEE1D0}" dt="2019-04-20T19:12:54.507" v="4544"/>
          <ac:inkMkLst>
            <pc:docMk/>
            <pc:sldMk cId="118094869" sldId="273"/>
            <ac:inkMk id="74" creationId="{AD10CB25-8AF3-4D0D-AD6E-E2ABFC541F27}"/>
          </ac:inkMkLst>
        </pc:inkChg>
        <pc:inkChg chg="add del">
          <ac:chgData name="Tim Skov Jacobsen" userId="39e88bb94742a7d4" providerId="LiveId" clId="{0155A53B-E011-4BD3-AB98-7E2FD5AEE1D0}" dt="2019-04-20T19:12:54.507" v="4544"/>
          <ac:inkMkLst>
            <pc:docMk/>
            <pc:sldMk cId="118094869" sldId="273"/>
            <ac:inkMk id="75" creationId="{1DAD4507-4FEC-4A8E-9EEC-C0ED86BA1C26}"/>
          </ac:inkMkLst>
        </pc:inkChg>
        <pc:inkChg chg="add del">
          <ac:chgData name="Tim Skov Jacobsen" userId="39e88bb94742a7d4" providerId="LiveId" clId="{0155A53B-E011-4BD3-AB98-7E2FD5AEE1D0}" dt="2019-04-20T19:12:54.507" v="4544"/>
          <ac:inkMkLst>
            <pc:docMk/>
            <pc:sldMk cId="118094869" sldId="273"/>
            <ac:inkMk id="76" creationId="{C724901A-B588-4264-9220-AD26D214D1F7}"/>
          </ac:inkMkLst>
        </pc:inkChg>
        <pc:inkChg chg="add del">
          <ac:chgData name="Tim Skov Jacobsen" userId="39e88bb94742a7d4" providerId="LiveId" clId="{0155A53B-E011-4BD3-AB98-7E2FD5AEE1D0}" dt="2019-04-20T19:12:54.507" v="4544"/>
          <ac:inkMkLst>
            <pc:docMk/>
            <pc:sldMk cId="118094869" sldId="273"/>
            <ac:inkMk id="77" creationId="{F5285E70-5EDC-4433-81A3-B3CA1012BD6B}"/>
          </ac:inkMkLst>
        </pc:inkChg>
        <pc:inkChg chg="add del">
          <ac:chgData name="Tim Skov Jacobsen" userId="39e88bb94742a7d4" providerId="LiveId" clId="{0155A53B-E011-4BD3-AB98-7E2FD5AEE1D0}" dt="2019-04-20T19:13:06.809" v="4562"/>
          <ac:inkMkLst>
            <pc:docMk/>
            <pc:sldMk cId="118094869" sldId="273"/>
            <ac:inkMk id="78" creationId="{8C4AF037-A182-44BA-94DF-E7ACEE77A34C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79" creationId="{97254CD3-F795-4DF2-8B21-AAA5B2BE10CF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0" creationId="{E5B8770F-A91C-4277-8B5B-F5CA757F0730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1" creationId="{4F56D499-E3AD-420B-AFA9-6032BF5F2B5A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2" creationId="{5D6763F0-F2D7-4EE7-9DF4-8B61F170F762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3" creationId="{3ADFED35-06A8-4EE8-9A97-4796CE7F8F59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4" creationId="{36E39E14-B68B-4974-9D15-2070BC14B1E0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5" creationId="{86EC0BE8-7953-444C-9FD6-00306A3D03CE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6" creationId="{BA1A61ED-2EBA-4523-8307-8450D8071ED5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7" creationId="{7BB40087-28EB-426D-B9FB-595458FEA018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8" creationId="{E0D30AB1-560D-4B10-AD25-CD558D03A97A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89" creationId="{3D81B6DC-A4C9-4C53-9138-044D5E964B28}"/>
          </ac:inkMkLst>
        </pc:inkChg>
        <pc:inkChg chg="add del">
          <ac:chgData name="Tim Skov Jacobsen" userId="39e88bb94742a7d4" providerId="LiveId" clId="{0155A53B-E011-4BD3-AB98-7E2FD5AEE1D0}" dt="2019-04-20T19:13:03.213" v="4557"/>
          <ac:inkMkLst>
            <pc:docMk/>
            <pc:sldMk cId="118094869" sldId="273"/>
            <ac:inkMk id="90" creationId="{5E0F4FC5-A804-43AD-B4A8-D1B2E448B2ED}"/>
          </ac:inkMkLst>
        </pc:inkChg>
        <pc:inkChg chg="add del">
          <ac:chgData name="Tim Skov Jacobsen" userId="39e88bb94742a7d4" providerId="LiveId" clId="{0155A53B-E011-4BD3-AB98-7E2FD5AEE1D0}" dt="2019-04-20T19:14:27.358" v="4595"/>
          <ac:inkMkLst>
            <pc:docMk/>
            <pc:sldMk cId="118094869" sldId="273"/>
            <ac:inkMk id="91" creationId="{9F3860E6-386A-422C-A0B0-1DD9CF48D8F9}"/>
          </ac:inkMkLst>
        </pc:inkChg>
        <pc:inkChg chg="add del">
          <ac:chgData name="Tim Skov Jacobsen" userId="39e88bb94742a7d4" providerId="LiveId" clId="{0155A53B-E011-4BD3-AB98-7E2FD5AEE1D0}" dt="2019-04-20T19:13:06.809" v="4562"/>
          <ac:inkMkLst>
            <pc:docMk/>
            <pc:sldMk cId="118094869" sldId="273"/>
            <ac:inkMk id="92" creationId="{45506565-EC85-46EF-A2AF-5A7B43709828}"/>
          </ac:inkMkLst>
        </pc:inkChg>
        <pc:inkChg chg="add del">
          <ac:chgData name="Tim Skov Jacobsen" userId="39e88bb94742a7d4" providerId="LiveId" clId="{0155A53B-E011-4BD3-AB98-7E2FD5AEE1D0}" dt="2019-04-20T19:13:06.809" v="4562"/>
          <ac:inkMkLst>
            <pc:docMk/>
            <pc:sldMk cId="118094869" sldId="273"/>
            <ac:inkMk id="93" creationId="{E29A6B44-7D22-40E3-93BE-0113704888F5}"/>
          </ac:inkMkLst>
        </pc:inkChg>
        <pc:inkChg chg="add del">
          <ac:chgData name="Tim Skov Jacobsen" userId="39e88bb94742a7d4" providerId="LiveId" clId="{0155A53B-E011-4BD3-AB98-7E2FD5AEE1D0}" dt="2019-04-20T19:13:06.809" v="4562"/>
          <ac:inkMkLst>
            <pc:docMk/>
            <pc:sldMk cId="118094869" sldId="273"/>
            <ac:inkMk id="94" creationId="{850A878D-43AD-46D0-9B12-A390489CC157}"/>
          </ac:inkMkLst>
        </pc:inkChg>
        <pc:inkChg chg="add del">
          <ac:chgData name="Tim Skov Jacobsen" userId="39e88bb94742a7d4" providerId="LiveId" clId="{0155A53B-E011-4BD3-AB98-7E2FD5AEE1D0}" dt="2019-04-20T19:13:06.809" v="4562"/>
          <ac:inkMkLst>
            <pc:docMk/>
            <pc:sldMk cId="118094869" sldId="273"/>
            <ac:inkMk id="95" creationId="{1D47F801-9095-4F4D-8E85-21EB1A591012}"/>
          </ac:inkMkLst>
        </pc:inkChg>
        <pc:inkChg chg="add del">
          <ac:chgData name="Tim Skov Jacobsen" userId="39e88bb94742a7d4" providerId="LiveId" clId="{0155A53B-E011-4BD3-AB98-7E2FD5AEE1D0}" dt="2019-04-20T19:14:28.997" v="4596"/>
          <ac:inkMkLst>
            <pc:docMk/>
            <pc:sldMk cId="118094869" sldId="273"/>
            <ac:inkMk id="96" creationId="{82AB688A-2B77-4F51-9F9F-5BEEB7D987E3}"/>
          </ac:inkMkLst>
        </pc:inkChg>
        <pc:inkChg chg="add del">
          <ac:chgData name="Tim Skov Jacobsen" userId="39e88bb94742a7d4" providerId="LiveId" clId="{0155A53B-E011-4BD3-AB98-7E2FD5AEE1D0}" dt="2019-04-20T19:13:32.964" v="4569"/>
          <ac:inkMkLst>
            <pc:docMk/>
            <pc:sldMk cId="118094869" sldId="273"/>
            <ac:inkMk id="97" creationId="{F9279881-02BE-4FC9-891E-4851D7CD3834}"/>
          </ac:inkMkLst>
        </pc:inkChg>
        <pc:inkChg chg="add del">
          <ac:chgData name="Tim Skov Jacobsen" userId="39e88bb94742a7d4" providerId="LiveId" clId="{0155A53B-E011-4BD3-AB98-7E2FD5AEE1D0}" dt="2019-04-20T19:13:32.964" v="4569"/>
          <ac:inkMkLst>
            <pc:docMk/>
            <pc:sldMk cId="118094869" sldId="273"/>
            <ac:inkMk id="98" creationId="{E5F0F78E-868D-4F53-B69C-0F80A939FC20}"/>
          </ac:inkMkLst>
        </pc:inkChg>
        <pc:inkChg chg="add del">
          <ac:chgData name="Tim Skov Jacobsen" userId="39e88bb94742a7d4" providerId="LiveId" clId="{0155A53B-E011-4BD3-AB98-7E2FD5AEE1D0}" dt="2019-04-20T19:13:32.964" v="4569"/>
          <ac:inkMkLst>
            <pc:docMk/>
            <pc:sldMk cId="118094869" sldId="273"/>
            <ac:inkMk id="99" creationId="{EE6528C0-CEC5-46B6-A7A9-B1965A946630}"/>
          </ac:inkMkLst>
        </pc:inkChg>
        <pc:inkChg chg="add del">
          <ac:chgData name="Tim Skov Jacobsen" userId="39e88bb94742a7d4" providerId="LiveId" clId="{0155A53B-E011-4BD3-AB98-7E2FD5AEE1D0}" dt="2019-04-20T19:13:32.964" v="4569"/>
          <ac:inkMkLst>
            <pc:docMk/>
            <pc:sldMk cId="118094869" sldId="273"/>
            <ac:inkMk id="100" creationId="{8C253BCA-6E5C-4D9C-A245-F608A71D9594}"/>
          </ac:inkMkLst>
        </pc:inkChg>
        <pc:inkChg chg="add del">
          <ac:chgData name="Tim Skov Jacobsen" userId="39e88bb94742a7d4" providerId="LiveId" clId="{0155A53B-E011-4BD3-AB98-7E2FD5AEE1D0}" dt="2019-04-20T19:13:32.964" v="4569"/>
          <ac:inkMkLst>
            <pc:docMk/>
            <pc:sldMk cId="118094869" sldId="273"/>
            <ac:inkMk id="101" creationId="{406FA03C-9CE6-4884-BCE1-0E9CA1E0FE4B}"/>
          </ac:inkMkLst>
        </pc:inkChg>
        <pc:inkChg chg="add mod">
          <ac:chgData name="Tim Skov Jacobsen" userId="39e88bb94742a7d4" providerId="LiveId" clId="{0155A53B-E011-4BD3-AB98-7E2FD5AEE1D0}" dt="2019-04-20T19:20:09.484" v="4703" actId="1035"/>
          <ac:inkMkLst>
            <pc:docMk/>
            <pc:sldMk cId="118094869" sldId="273"/>
            <ac:inkMk id="102" creationId="{B19375EF-D259-4A6F-99B5-9223E6DB9757}"/>
          </ac:inkMkLst>
        </pc:inkChg>
        <pc:inkChg chg="add mod">
          <ac:chgData name="Tim Skov Jacobsen" userId="39e88bb94742a7d4" providerId="LiveId" clId="{0155A53B-E011-4BD3-AB98-7E2FD5AEE1D0}" dt="2019-04-20T19:20:09.484" v="4703" actId="1035"/>
          <ac:inkMkLst>
            <pc:docMk/>
            <pc:sldMk cId="118094869" sldId="273"/>
            <ac:inkMk id="103" creationId="{1C877365-6C60-41F1-BA26-5D99113CC4C9}"/>
          </ac:inkMkLst>
        </pc:inkChg>
        <pc:inkChg chg="add mod">
          <ac:chgData name="Tim Skov Jacobsen" userId="39e88bb94742a7d4" providerId="LiveId" clId="{0155A53B-E011-4BD3-AB98-7E2FD5AEE1D0}" dt="2019-04-20T19:20:09.484" v="4703" actId="1035"/>
          <ac:inkMkLst>
            <pc:docMk/>
            <pc:sldMk cId="118094869" sldId="273"/>
            <ac:inkMk id="104" creationId="{44E9C008-567C-4345-BA91-85C0948C49F9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05" creationId="{53DEF42C-9E4B-46D7-81EF-EB9F262F258E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06" creationId="{A0C84150-6E90-4CA5-BB6A-B95DE906E465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07" creationId="{262C21F7-BD01-4A5D-B5DD-C199669A1767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08" creationId="{71F5CBE2-9C18-4E09-822E-24FE5E8F9092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09" creationId="{427F6881-2327-445F-BB34-1DC32EB7472D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0" creationId="{D1872552-6EE1-4E59-AD21-4579F81A583E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1" creationId="{4266021C-89F0-451E-B502-E9F134A84391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2" creationId="{64B9FDD3-8EC3-4B74-A89D-FB88AC59F4A5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3" creationId="{27CEDBB3-13CF-41DE-BBC7-B8A0EBD75E6B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4" creationId="{71A579DC-250E-453D-BD2A-06F45111BDB2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5" creationId="{6D17EEDE-76B0-4CD5-94DC-AE448D6C6144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6" creationId="{B3187B0B-8749-459F-BC64-2B28C87C8A2B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7" creationId="{8F029EFC-DBB1-44CB-BE56-D2CD472922FF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8" creationId="{04BB22D8-3CE8-4127-AFBE-AA40A5C4CAB0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19" creationId="{8B198D28-6A59-4AE6-9270-E250078CAD36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0" creationId="{AB79B1EC-06B2-4BFA-9B3E-4C2E4A6DE886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1" creationId="{49ABB6F4-7BB1-415D-B3C9-FF4AC8179EEB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2" creationId="{F45632DB-891B-4CD5-A128-D3B23ED4196C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3" creationId="{E57CD9A0-8560-4750-982F-DADD0F24F73D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4" creationId="{F18BEFB4-FE79-4780-B79A-BECA9E90294A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5" creationId="{71BB802D-9DE9-4741-A880-00BE4A642BBE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6" creationId="{6A233454-9429-4100-94B6-86F2AC3E659D}"/>
          </ac:inkMkLst>
        </pc:inkChg>
        <pc:inkChg chg="add del">
          <ac:chgData name="Tim Skov Jacobsen" userId="39e88bb94742a7d4" providerId="LiveId" clId="{0155A53B-E011-4BD3-AB98-7E2FD5AEE1D0}" dt="2019-04-20T19:13:45.840" v="4593"/>
          <ac:inkMkLst>
            <pc:docMk/>
            <pc:sldMk cId="118094869" sldId="273"/>
            <ac:inkMk id="127" creationId="{4542197E-261B-465E-AEB0-A1C4674DC690}"/>
          </ac:inkMkLst>
        </pc:inkChg>
        <pc:inkChg chg="add mod">
          <ac:chgData name="Tim Skov Jacobsen" userId="39e88bb94742a7d4" providerId="LiveId" clId="{0155A53B-E011-4BD3-AB98-7E2FD5AEE1D0}" dt="2019-04-20T19:20:09.484" v="4703" actId="1035"/>
          <ac:inkMkLst>
            <pc:docMk/>
            <pc:sldMk cId="118094869" sldId="273"/>
            <ac:inkMk id="128" creationId="{F8EF7C57-92E6-4D8A-B6FD-FE11637AAE14}"/>
          </ac:inkMkLst>
        </pc:inkChg>
        <pc:inkChg chg="add mod">
          <ac:chgData name="Tim Skov Jacobsen" userId="39e88bb94742a7d4" providerId="LiveId" clId="{0155A53B-E011-4BD3-AB98-7E2FD5AEE1D0}" dt="2019-04-20T19:20:09.484" v="4703" actId="1035"/>
          <ac:inkMkLst>
            <pc:docMk/>
            <pc:sldMk cId="118094869" sldId="273"/>
            <ac:inkMk id="129" creationId="{28048CE1-4274-42E6-9173-8829D2B5766C}"/>
          </ac:inkMkLst>
        </pc:inkChg>
        <pc:inkChg chg="add mod">
          <ac:chgData name="Tim Skov Jacobsen" userId="39e88bb94742a7d4" providerId="LiveId" clId="{0155A53B-E011-4BD3-AB98-7E2FD5AEE1D0}" dt="2019-04-20T19:20:09.484" v="4703" actId="1035"/>
          <ac:inkMkLst>
            <pc:docMk/>
            <pc:sldMk cId="118094869" sldId="273"/>
            <ac:inkMk id="130" creationId="{7B1177D7-EAAE-418A-BBA8-DD8CD38912D6}"/>
          </ac:inkMkLst>
        </pc:inkChg>
        <pc:inkChg chg="add del">
          <ac:chgData name="Tim Skov Jacobsen" userId="39e88bb94742a7d4" providerId="LiveId" clId="{0155A53B-E011-4BD3-AB98-7E2FD5AEE1D0}" dt="2019-04-20T19:14:35.008" v="4600"/>
          <ac:inkMkLst>
            <pc:docMk/>
            <pc:sldMk cId="118094869" sldId="273"/>
            <ac:inkMk id="131" creationId="{BB495E15-0F7C-42F8-91E0-63004436118E}"/>
          </ac:inkMkLst>
        </pc:inkChg>
        <pc:inkChg chg="add del">
          <ac:chgData name="Tim Skov Jacobsen" userId="39e88bb94742a7d4" providerId="LiveId" clId="{0155A53B-E011-4BD3-AB98-7E2FD5AEE1D0}" dt="2019-04-20T19:14:35.008" v="4600"/>
          <ac:inkMkLst>
            <pc:docMk/>
            <pc:sldMk cId="118094869" sldId="273"/>
            <ac:inkMk id="132" creationId="{9407114D-705A-4DB2-B820-226498C5D659}"/>
          </ac:inkMkLst>
        </pc:inkChg>
        <pc:inkChg chg="add del">
          <ac:chgData name="Tim Skov Jacobsen" userId="39e88bb94742a7d4" providerId="LiveId" clId="{0155A53B-E011-4BD3-AB98-7E2FD5AEE1D0}" dt="2019-04-20T19:14:35.008" v="4600"/>
          <ac:inkMkLst>
            <pc:docMk/>
            <pc:sldMk cId="118094869" sldId="273"/>
            <ac:inkMk id="133" creationId="{641AE74D-A3BB-4419-81BC-36DA432784E7}"/>
          </ac:inkMkLst>
        </pc:inkChg>
        <pc:inkChg chg="add del">
          <ac:chgData name="Tim Skov Jacobsen" userId="39e88bb94742a7d4" providerId="LiveId" clId="{0155A53B-E011-4BD3-AB98-7E2FD5AEE1D0}" dt="2019-04-20T19:14:35.608" v="4602"/>
          <ac:inkMkLst>
            <pc:docMk/>
            <pc:sldMk cId="118094869" sldId="273"/>
            <ac:inkMk id="134" creationId="{E450334F-4F69-4690-94CD-A72EC0CB2FBE}"/>
          </ac:inkMkLst>
        </pc:inkChg>
        <pc:inkChg chg="add del">
          <ac:chgData name="Tim Skov Jacobsen" userId="39e88bb94742a7d4" providerId="LiveId" clId="{0155A53B-E011-4BD3-AB98-7E2FD5AEE1D0}" dt="2019-04-20T19:14:35.608" v="4602"/>
          <ac:inkMkLst>
            <pc:docMk/>
            <pc:sldMk cId="118094869" sldId="273"/>
            <ac:inkMk id="135" creationId="{1F5F1D81-B36B-4C2C-8832-B60527CAE9A8}"/>
          </ac:inkMkLst>
        </pc:inkChg>
        <pc:inkChg chg="add del">
          <ac:chgData name="Tim Skov Jacobsen" userId="39e88bb94742a7d4" providerId="LiveId" clId="{0155A53B-E011-4BD3-AB98-7E2FD5AEE1D0}" dt="2019-04-20T19:14:45.856" v="4607"/>
          <ac:inkMkLst>
            <pc:docMk/>
            <pc:sldMk cId="118094869" sldId="273"/>
            <ac:inkMk id="136" creationId="{81C34CE4-5F11-4191-BAB9-D42C625AF9E3}"/>
          </ac:inkMkLst>
        </pc:inkChg>
        <pc:inkChg chg="add del">
          <ac:chgData name="Tim Skov Jacobsen" userId="39e88bb94742a7d4" providerId="LiveId" clId="{0155A53B-E011-4BD3-AB98-7E2FD5AEE1D0}" dt="2019-04-20T19:14:38.605" v="4605"/>
          <ac:inkMkLst>
            <pc:docMk/>
            <pc:sldMk cId="118094869" sldId="273"/>
            <ac:inkMk id="137" creationId="{C6D8F75D-3986-4FC6-B868-FA6514E746E8}"/>
          </ac:inkMkLst>
        </pc:inkChg>
        <pc:inkChg chg="add del">
          <ac:chgData name="Tim Skov Jacobsen" userId="39e88bb94742a7d4" providerId="LiveId" clId="{0155A53B-E011-4BD3-AB98-7E2FD5AEE1D0}" dt="2019-04-20T19:14:38.605" v="4605"/>
          <ac:inkMkLst>
            <pc:docMk/>
            <pc:sldMk cId="118094869" sldId="273"/>
            <ac:inkMk id="138" creationId="{ADA888E1-9E1D-4F3A-9755-7FCE4E39FBCC}"/>
          </ac:inkMkLst>
        </pc:inkChg>
        <pc:inkChg chg="add del">
          <ac:chgData name="Tim Skov Jacobsen" userId="39e88bb94742a7d4" providerId="LiveId" clId="{0155A53B-E011-4BD3-AB98-7E2FD5AEE1D0}" dt="2019-04-20T19:14:44.381" v="4606"/>
          <ac:inkMkLst>
            <pc:docMk/>
            <pc:sldMk cId="118094869" sldId="273"/>
            <ac:inkMk id="139" creationId="{E486D4CB-F6B6-4F70-931C-F100178677FB}"/>
          </ac:inkMkLst>
        </pc:inkChg>
        <pc:inkChg chg="add del">
          <ac:chgData name="Tim Skov Jacobsen" userId="39e88bb94742a7d4" providerId="LiveId" clId="{0155A53B-E011-4BD3-AB98-7E2FD5AEE1D0}" dt="2019-04-20T19:14:52.209" v="4611"/>
          <ac:inkMkLst>
            <pc:docMk/>
            <pc:sldMk cId="118094869" sldId="273"/>
            <ac:inkMk id="140" creationId="{F9296A3E-AD46-485D-A5F7-D28B229A1B22}"/>
          </ac:inkMkLst>
        </pc:inkChg>
        <pc:inkChg chg="add del">
          <ac:chgData name="Tim Skov Jacobsen" userId="39e88bb94742a7d4" providerId="LiveId" clId="{0155A53B-E011-4BD3-AB98-7E2FD5AEE1D0}" dt="2019-04-20T19:14:52.209" v="4611"/>
          <ac:inkMkLst>
            <pc:docMk/>
            <pc:sldMk cId="118094869" sldId="273"/>
            <ac:inkMk id="141" creationId="{D0F08DC3-8312-41A2-A68C-88DE2B2A96DC}"/>
          </ac:inkMkLst>
        </pc:inkChg>
        <pc:inkChg chg="add del">
          <ac:chgData name="Tim Skov Jacobsen" userId="39e88bb94742a7d4" providerId="LiveId" clId="{0155A53B-E011-4BD3-AB98-7E2FD5AEE1D0}" dt="2019-04-20T19:14:52.209" v="4611"/>
          <ac:inkMkLst>
            <pc:docMk/>
            <pc:sldMk cId="118094869" sldId="273"/>
            <ac:inkMk id="142" creationId="{CBBBD7FE-5498-4E4C-85AB-D74437E89EF2}"/>
          </ac:inkMkLst>
        </pc:inkChg>
        <pc:inkChg chg="add del">
          <ac:chgData name="Tim Skov Jacobsen" userId="39e88bb94742a7d4" providerId="LiveId" clId="{0155A53B-E011-4BD3-AB98-7E2FD5AEE1D0}" dt="2019-04-20T19:15:04.711" v="4617"/>
          <ac:inkMkLst>
            <pc:docMk/>
            <pc:sldMk cId="118094869" sldId="273"/>
            <ac:inkMk id="143" creationId="{F77A68E7-F06B-4E8B-A80E-DC7550E619D7}"/>
          </ac:inkMkLst>
        </pc:inkChg>
        <pc:inkChg chg="add del">
          <ac:chgData name="Tim Skov Jacobsen" userId="39e88bb94742a7d4" providerId="LiveId" clId="{0155A53B-E011-4BD3-AB98-7E2FD5AEE1D0}" dt="2019-04-20T19:14:57.236" v="4615"/>
          <ac:inkMkLst>
            <pc:docMk/>
            <pc:sldMk cId="118094869" sldId="273"/>
            <ac:inkMk id="144" creationId="{EFF5C89D-E47D-4447-8C4F-31F28392AA4A}"/>
          </ac:inkMkLst>
        </pc:inkChg>
        <pc:inkChg chg="add del">
          <ac:chgData name="Tim Skov Jacobsen" userId="39e88bb94742a7d4" providerId="LiveId" clId="{0155A53B-E011-4BD3-AB98-7E2FD5AEE1D0}" dt="2019-04-20T19:14:57.236" v="4615"/>
          <ac:inkMkLst>
            <pc:docMk/>
            <pc:sldMk cId="118094869" sldId="273"/>
            <ac:inkMk id="145" creationId="{B5D8C61B-5F9A-4A8D-99D5-8084703D3E2C}"/>
          </ac:inkMkLst>
        </pc:inkChg>
        <pc:inkChg chg="add del">
          <ac:chgData name="Tim Skov Jacobsen" userId="39e88bb94742a7d4" providerId="LiveId" clId="{0155A53B-E011-4BD3-AB98-7E2FD5AEE1D0}" dt="2019-04-20T19:14:57.236" v="4615"/>
          <ac:inkMkLst>
            <pc:docMk/>
            <pc:sldMk cId="118094869" sldId="273"/>
            <ac:inkMk id="146" creationId="{F43322C1-17F0-4225-9F15-7AF45C863E89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147" creationId="{FC023D22-3976-4752-A9E1-F75636C3921C}"/>
          </ac:inkMkLst>
        </pc:inkChg>
        <pc:inkChg chg="add del">
          <ac:chgData name="Tim Skov Jacobsen" userId="39e88bb94742a7d4" providerId="LiveId" clId="{0155A53B-E011-4BD3-AB98-7E2FD5AEE1D0}" dt="2019-04-20T19:15:04.711" v="4617"/>
          <ac:inkMkLst>
            <pc:docMk/>
            <pc:sldMk cId="118094869" sldId="273"/>
            <ac:inkMk id="148" creationId="{8D84FA52-FAD0-4181-B557-E189695338B9}"/>
          </ac:inkMkLst>
        </pc:inkChg>
        <pc:inkChg chg="add mod">
          <ac:chgData name="Tim Skov Jacobsen" userId="39e88bb94742a7d4" providerId="LiveId" clId="{0155A53B-E011-4BD3-AB98-7E2FD5AEE1D0}" dt="2019-04-20T19:25:49.618" v="4810" actId="1035"/>
          <ac:inkMkLst>
            <pc:docMk/>
            <pc:sldMk cId="118094869" sldId="273"/>
            <ac:inkMk id="149" creationId="{C7433FBC-606F-41C0-8E7C-CF48DA7D3AD6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3" creationId="{9384BCCE-32ED-48EA-B773-C59DA2BC75DC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4" creationId="{FA4EA03A-0737-48F5-BE89-553C85169E22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5" creationId="{F51BAB29-2F3D-483E-B008-C127826DA401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6" creationId="{7C12855F-7BC6-4A09-8D9E-9199A74D40B5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7" creationId="{3A3DB2AD-275A-4C28-BCBC-D047D74717BB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8" creationId="{F8F1E341-A3A2-4392-9C47-6412B1D52F9C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59" creationId="{12A427DB-1BBB-4396-BF10-E704EB9B37B9}"/>
          </ac:inkMkLst>
        </pc:inkChg>
        <pc:inkChg chg="add del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60" creationId="{1864C7DA-6C93-4258-A6A9-9E94EAB5E9D6}"/>
          </ac:inkMkLst>
        </pc:inkChg>
        <pc:inkChg chg="add del">
          <ac:chgData name="Tim Skov Jacobsen" userId="39e88bb94742a7d4" providerId="LiveId" clId="{0155A53B-E011-4BD3-AB98-7E2FD5AEE1D0}" dt="2019-04-20T19:26:59.093" v="4873"/>
          <ac:inkMkLst>
            <pc:docMk/>
            <pc:sldMk cId="118094869" sldId="273"/>
            <ac:inkMk id="161" creationId="{083226A8-9429-4AE7-80FE-262CF188133A}"/>
          </ac:inkMkLst>
        </pc:inkChg>
        <pc:inkChg chg="add">
          <ac:chgData name="Tim Skov Jacobsen" userId="39e88bb94742a7d4" providerId="LiveId" clId="{0155A53B-E011-4BD3-AB98-7E2FD5AEE1D0}" dt="2019-04-20T19:26:49.119" v="4868"/>
          <ac:inkMkLst>
            <pc:docMk/>
            <pc:sldMk cId="118094869" sldId="273"/>
            <ac:inkMk id="162" creationId="{2B3949D5-8072-4ADA-8FBC-5DC5A503A268}"/>
          </ac:inkMkLst>
        </pc:inkChg>
        <pc:inkChg chg="add del">
          <ac:chgData name="Tim Skov Jacobsen" userId="39e88bb94742a7d4" providerId="LiveId" clId="{0155A53B-E011-4BD3-AB98-7E2FD5AEE1D0}" dt="2019-04-20T19:26:59.093" v="4873"/>
          <ac:inkMkLst>
            <pc:docMk/>
            <pc:sldMk cId="118094869" sldId="273"/>
            <ac:inkMk id="163" creationId="{C695A34F-5F93-4089-B1C0-5917908943E6}"/>
          </ac:inkMkLst>
        </pc:inkChg>
        <pc:inkChg chg="add del">
          <ac:chgData name="Tim Skov Jacobsen" userId="39e88bb94742a7d4" providerId="LiveId" clId="{0155A53B-E011-4BD3-AB98-7E2FD5AEE1D0}" dt="2019-04-20T19:26:59.093" v="4873"/>
          <ac:inkMkLst>
            <pc:docMk/>
            <pc:sldMk cId="118094869" sldId="273"/>
            <ac:inkMk id="164" creationId="{D3CBFF84-C2DD-4344-BAD5-CC5BBF3DB38B}"/>
          </ac:inkMkLst>
        </pc:inkChg>
        <pc:inkChg chg="add del">
          <ac:chgData name="Tim Skov Jacobsen" userId="39e88bb94742a7d4" providerId="LiveId" clId="{0155A53B-E011-4BD3-AB98-7E2FD5AEE1D0}" dt="2019-04-20T19:26:59.093" v="4873"/>
          <ac:inkMkLst>
            <pc:docMk/>
            <pc:sldMk cId="118094869" sldId="273"/>
            <ac:inkMk id="165" creationId="{E53D65C9-569E-40F4-A451-86CB22A56544}"/>
          </ac:inkMkLst>
        </pc:inkChg>
        <pc:inkChg chg="add del">
          <ac:chgData name="Tim Skov Jacobsen" userId="39e88bb94742a7d4" providerId="LiveId" clId="{0155A53B-E011-4BD3-AB98-7E2FD5AEE1D0}" dt="2019-04-20T19:26:59.093" v="4873"/>
          <ac:inkMkLst>
            <pc:docMk/>
            <pc:sldMk cId="118094869" sldId="273"/>
            <ac:inkMk id="166" creationId="{FD563C5C-A9A9-45B9-8DDF-AC117DF2B924}"/>
          </ac:inkMkLst>
        </pc:inkChg>
        <pc:inkChg chg="add del">
          <ac:chgData name="Tim Skov Jacobsen" userId="39e88bb94742a7d4" providerId="LiveId" clId="{0155A53B-E011-4BD3-AB98-7E2FD5AEE1D0}" dt="2019-04-20T19:27:05.417" v="4884"/>
          <ac:inkMkLst>
            <pc:docMk/>
            <pc:sldMk cId="118094869" sldId="273"/>
            <ac:inkMk id="167" creationId="{E9CF1138-5D34-4F57-B461-04BD894B9A29}"/>
          </ac:inkMkLst>
        </pc:inkChg>
        <pc:inkChg chg="add">
          <ac:chgData name="Tim Skov Jacobsen" userId="39e88bb94742a7d4" providerId="LiveId" clId="{0155A53B-E011-4BD3-AB98-7E2FD5AEE1D0}" dt="2019-04-20T19:26:59.093" v="4873"/>
          <ac:inkMkLst>
            <pc:docMk/>
            <pc:sldMk cId="118094869" sldId="273"/>
            <ac:inkMk id="168" creationId="{B08EC71A-4BC7-4756-B4C3-9310E2FA8AD9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69" creationId="{28B949EE-5871-4A24-B5BD-316EADABA294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0" creationId="{72A296A4-AAC5-4C06-B9E9-B1C2D5189777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1" creationId="{84444561-BE4E-4157-8006-75E2FA9628E0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2" creationId="{E62B32A0-DAEC-4655-8579-37D98006BE4F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3" creationId="{7FBCEF52-8D27-43F8-8D0B-80DB2D9056A4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4" creationId="{C13E4045-3C99-488E-8B72-29A968E2E4FD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5" creationId="{5288B40D-1AA1-4B94-860F-8457E457DD0F}"/>
          </ac:inkMkLst>
        </pc:inkChg>
        <pc:inkChg chg="add del">
          <ac:chgData name="Tim Skov Jacobsen" userId="39e88bb94742a7d4" providerId="LiveId" clId="{0155A53B-E011-4BD3-AB98-7E2FD5AEE1D0}" dt="2019-04-20T19:27:02.917" v="4882"/>
          <ac:inkMkLst>
            <pc:docMk/>
            <pc:sldMk cId="118094869" sldId="273"/>
            <ac:inkMk id="176" creationId="{4E361547-E312-4E7F-8BF1-A51C439D66CE}"/>
          </ac:inkMkLst>
        </pc:inkChg>
        <pc:inkChg chg="add del">
          <ac:chgData name="Tim Skov Jacobsen" userId="39e88bb94742a7d4" providerId="LiveId" clId="{0155A53B-E011-4BD3-AB98-7E2FD5AEE1D0}" dt="2019-04-20T19:27:05.417" v="4884"/>
          <ac:inkMkLst>
            <pc:docMk/>
            <pc:sldMk cId="118094869" sldId="273"/>
            <ac:inkMk id="177" creationId="{14C66D48-1BC8-4548-968F-981B309D6667}"/>
          </ac:inkMkLst>
        </pc:inkChg>
        <pc:inkChg chg="add del">
          <ac:chgData name="Tim Skov Jacobsen" userId="39e88bb94742a7d4" providerId="LiveId" clId="{0155A53B-E011-4BD3-AB98-7E2FD5AEE1D0}" dt="2019-04-20T19:27:05.417" v="4884"/>
          <ac:inkMkLst>
            <pc:docMk/>
            <pc:sldMk cId="118094869" sldId="273"/>
            <ac:inkMk id="178" creationId="{8A9EF736-5958-49A9-8F73-9A030B4E8515}"/>
          </ac:inkMkLst>
        </pc:inkChg>
        <pc:inkChg chg="add">
          <ac:chgData name="Tim Skov Jacobsen" userId="39e88bb94742a7d4" providerId="LiveId" clId="{0155A53B-E011-4BD3-AB98-7E2FD5AEE1D0}" dt="2019-04-20T19:27:05.417" v="4884"/>
          <ac:inkMkLst>
            <pc:docMk/>
            <pc:sldMk cId="118094869" sldId="273"/>
            <ac:inkMk id="179" creationId="{245BE025-047C-43F6-81D3-05CDD3E31786}"/>
          </ac:inkMkLst>
        </pc:inkChg>
        <pc:inkChg chg="add">
          <ac:chgData name="Tim Skov Jacobsen" userId="39e88bb94742a7d4" providerId="LiveId" clId="{0155A53B-E011-4BD3-AB98-7E2FD5AEE1D0}" dt="2019-04-20T19:27:10.322" v="4885" actId="9405"/>
          <ac:inkMkLst>
            <pc:docMk/>
            <pc:sldMk cId="118094869" sldId="273"/>
            <ac:inkMk id="180" creationId="{154CA0FB-3B71-459D-B7D0-26854DFE454B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1" creationId="{24D9AAC7-A2FD-4FF9-8FB4-7DA420CDF9A4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2" creationId="{DFBB09E6-4034-4F3A-A62A-3E8DDAB9BB6C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3" creationId="{6CCE7E2F-BC2D-4BF2-A24C-DCC148CCEE5A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4" creationId="{89ECF019-88E2-4E6E-B55E-54FD8A64A18B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5" creationId="{3061BF1A-AEF5-42DE-8F90-E829D99D09B2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6" creationId="{3F37B4AE-2CA8-484D-85D3-1C453C3E2B3F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7" creationId="{076E736A-2125-4FD2-9846-AB7FB0DFE596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8" creationId="{75943858-C8CA-40B8-A639-249C950D0356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89" creationId="{BB4945A4-F9F1-43AE-9332-1200E009D98E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0" creationId="{3649EAF4-BE5B-437F-9CB8-D674F3E07F05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1" creationId="{7D9A176B-5D51-4D6A-A42A-5D0847284075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2" creationId="{E6D83F9D-439D-4A27-9BC3-8F697989AF09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3" creationId="{E176D4F6-F029-46EC-A417-D8893911B69A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4" creationId="{8541D438-078B-4F34-B068-61D79817861E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5" creationId="{7BEB8798-590E-46BE-968A-173B3A4EDF25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6" creationId="{E55FF53E-B7FB-4E6E-90BD-B03BE115EA34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7" creationId="{7972E9A7-D1FB-4E07-B9BC-15320D666735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8" creationId="{BE16E522-3C2B-48D4-A0D0-0DA23668DBB6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199" creationId="{3BEDCE8D-42C5-4BC1-8FF3-0F5D20CDE82E}"/>
          </ac:inkMkLst>
        </pc:inkChg>
        <pc:inkChg chg="add del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200" creationId="{6B1613FE-D9CF-4064-9A6D-6C0BBA2E562A}"/>
          </ac:inkMkLst>
        </pc:inkChg>
        <pc:inkChg chg="add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201" creationId="{71065A33-9E99-4E40-BB37-686AAE664468}"/>
          </ac:inkMkLst>
        </pc:inkChg>
        <pc:inkChg chg="add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202" creationId="{7C91168E-A26F-4E26-8E0F-C34A5DCE8D40}"/>
          </ac:inkMkLst>
        </pc:inkChg>
        <pc:inkChg chg="add">
          <ac:chgData name="Tim Skov Jacobsen" userId="39e88bb94742a7d4" providerId="LiveId" clId="{0155A53B-E011-4BD3-AB98-7E2FD5AEE1D0}" dt="2019-04-20T19:27:21.244" v="4906"/>
          <ac:inkMkLst>
            <pc:docMk/>
            <pc:sldMk cId="118094869" sldId="273"/>
            <ac:inkMk id="203" creationId="{1BA46CD8-0E42-4232-8FCD-14A93EB599B6}"/>
          </ac:inkMkLst>
        </pc:inkChg>
        <pc:inkChg chg="add">
          <ac:chgData name="Tim Skov Jacobsen" userId="39e88bb94742a7d4" providerId="LiveId" clId="{0155A53B-E011-4BD3-AB98-7E2FD5AEE1D0}" dt="2019-04-20T19:27:21.638" v="4907" actId="9405"/>
          <ac:inkMkLst>
            <pc:docMk/>
            <pc:sldMk cId="118094869" sldId="273"/>
            <ac:inkMk id="204" creationId="{2A31DDD2-E9F4-4751-A62A-4AC88B3582A4}"/>
          </ac:inkMkLst>
        </pc:inkChg>
        <pc:inkChg chg="add del">
          <ac:chgData name="Tim Skov Jacobsen" userId="39e88bb94742a7d4" providerId="LiveId" clId="{0155A53B-E011-4BD3-AB98-7E2FD5AEE1D0}" dt="2019-04-20T19:27:23.987" v="4910"/>
          <ac:inkMkLst>
            <pc:docMk/>
            <pc:sldMk cId="118094869" sldId="273"/>
            <ac:inkMk id="205" creationId="{31C595F2-5255-490D-93E4-B2CE4C797E29}"/>
          </ac:inkMkLst>
        </pc:inkChg>
        <pc:inkChg chg="add del">
          <ac:chgData name="Tim Skov Jacobsen" userId="39e88bb94742a7d4" providerId="LiveId" clId="{0155A53B-E011-4BD3-AB98-7E2FD5AEE1D0}" dt="2019-04-20T19:27:23.987" v="4910"/>
          <ac:inkMkLst>
            <pc:docMk/>
            <pc:sldMk cId="118094869" sldId="273"/>
            <ac:inkMk id="206" creationId="{D71F6234-76A9-4851-A503-973BECFC24C9}"/>
          </ac:inkMkLst>
        </pc:inkChg>
        <pc:inkChg chg="add">
          <ac:chgData name="Tim Skov Jacobsen" userId="39e88bb94742a7d4" providerId="LiveId" clId="{0155A53B-E011-4BD3-AB98-7E2FD5AEE1D0}" dt="2019-04-20T19:27:23.987" v="4910"/>
          <ac:inkMkLst>
            <pc:docMk/>
            <pc:sldMk cId="118094869" sldId="273"/>
            <ac:inkMk id="207" creationId="{E492381A-D4DE-4BED-96AF-86F254C17ABE}"/>
          </ac:inkMkLst>
        </pc:inkChg>
      </pc:sldChg>
      <pc:sldChg chg="modSp">
        <pc:chgData name="Tim Skov Jacobsen" userId="39e88bb94742a7d4" providerId="LiveId" clId="{0155A53B-E011-4BD3-AB98-7E2FD5AEE1D0}" dt="2019-04-20T20:40:14.117" v="7282" actId="13926"/>
        <pc:sldMkLst>
          <pc:docMk/>
          <pc:sldMk cId="3089383902" sldId="274"/>
        </pc:sldMkLst>
        <pc:spChg chg="mod">
          <ac:chgData name="Tim Skov Jacobsen" userId="39e88bb94742a7d4" providerId="LiveId" clId="{0155A53B-E011-4BD3-AB98-7E2FD5AEE1D0}" dt="2019-04-20T20:40:14.117" v="7282" actId="13926"/>
          <ac:spMkLst>
            <pc:docMk/>
            <pc:sldMk cId="3089383902" sldId="274"/>
            <ac:spMk id="10" creationId="{EB57B343-6846-4315-B86B-D9D2C78FE990}"/>
          </ac:spMkLst>
        </pc:spChg>
      </pc:sldChg>
      <pc:sldChg chg="addSp delSp modSp">
        <pc:chgData name="Tim Skov Jacobsen" userId="39e88bb94742a7d4" providerId="LiveId" clId="{0155A53B-E011-4BD3-AB98-7E2FD5AEE1D0}" dt="2019-04-20T18:32:33.368" v="3806" actId="1038"/>
        <pc:sldMkLst>
          <pc:docMk/>
          <pc:sldMk cId="387152270" sldId="275"/>
        </pc:sldMkLst>
        <pc:spChg chg="add mod">
          <ac:chgData name="Tim Skov Jacobsen" userId="39e88bb94742a7d4" providerId="LiveId" clId="{0155A53B-E011-4BD3-AB98-7E2FD5AEE1D0}" dt="2019-04-20T18:32:28.180" v="3794" actId="1076"/>
          <ac:spMkLst>
            <pc:docMk/>
            <pc:sldMk cId="387152270" sldId="275"/>
            <ac:spMk id="6" creationId="{4422E130-08B8-41FB-9A99-A84E4CEF314B}"/>
          </ac:spMkLst>
        </pc:spChg>
        <pc:spChg chg="del mod">
          <ac:chgData name="Tim Skov Jacobsen" userId="39e88bb94742a7d4" providerId="LiveId" clId="{0155A53B-E011-4BD3-AB98-7E2FD5AEE1D0}" dt="2019-04-19T05:52:13.818" v="10"/>
          <ac:spMkLst>
            <pc:docMk/>
            <pc:sldMk cId="387152270" sldId="275"/>
            <ac:spMk id="10" creationId="{EB57B343-6846-4315-B86B-D9D2C78FE990}"/>
          </ac:spMkLst>
        </pc:spChg>
        <pc:spChg chg="mod">
          <ac:chgData name="Tim Skov Jacobsen" userId="39e88bb94742a7d4" providerId="LiveId" clId="{0155A53B-E011-4BD3-AB98-7E2FD5AEE1D0}" dt="2019-04-20T11:13:21.585" v="2562" actId="20577"/>
          <ac:spMkLst>
            <pc:docMk/>
            <pc:sldMk cId="387152270" sldId="275"/>
            <ac:spMk id="11" creationId="{925DD53F-192F-47F2-9D53-10B28D14AF34}"/>
          </ac:spMkLst>
        </pc:spChg>
        <pc:spChg chg="add mod">
          <ac:chgData name="Tim Skov Jacobsen" userId="39e88bb94742a7d4" providerId="LiveId" clId="{0155A53B-E011-4BD3-AB98-7E2FD5AEE1D0}" dt="2019-04-20T18:32:33.368" v="3806" actId="1038"/>
          <ac:spMkLst>
            <pc:docMk/>
            <pc:sldMk cId="387152270" sldId="275"/>
            <ac:spMk id="19" creationId="{C30A8A9C-B954-4A4F-914B-2CBB34AC76A7}"/>
          </ac:spMkLst>
        </pc:spChg>
        <pc:picChg chg="add del mod">
          <ac:chgData name="Tim Skov Jacobsen" userId="39e88bb94742a7d4" providerId="LiveId" clId="{0155A53B-E011-4BD3-AB98-7E2FD5AEE1D0}" dt="2019-04-19T06:01:01.626" v="67" actId="478"/>
          <ac:picMkLst>
            <pc:docMk/>
            <pc:sldMk cId="387152270" sldId="275"/>
            <ac:picMk id="5" creationId="{A890BE2A-5F79-4DC5-BFE8-67469E512C63}"/>
          </ac:picMkLst>
        </pc:picChg>
        <pc:picChg chg="add del mod">
          <ac:chgData name="Tim Skov Jacobsen" userId="39e88bb94742a7d4" providerId="LiveId" clId="{0155A53B-E011-4BD3-AB98-7E2FD5AEE1D0}" dt="2019-04-20T18:29:09.932" v="3751" actId="478"/>
          <ac:picMkLst>
            <pc:docMk/>
            <pc:sldMk cId="387152270" sldId="275"/>
            <ac:picMk id="7" creationId="{83BEFCB5-774B-41BB-A1A5-79E7967E207D}"/>
          </ac:picMkLst>
        </pc:picChg>
        <pc:picChg chg="add del mod">
          <ac:chgData name="Tim Skov Jacobsen" userId="39e88bb94742a7d4" providerId="LiveId" clId="{0155A53B-E011-4BD3-AB98-7E2FD5AEE1D0}" dt="2019-04-20T18:10:06.344" v="3707" actId="478"/>
          <ac:picMkLst>
            <pc:docMk/>
            <pc:sldMk cId="387152270" sldId="275"/>
            <ac:picMk id="8" creationId="{138CFBE4-29D6-41F5-8E97-5B49CF8580CC}"/>
          </ac:picMkLst>
        </pc:picChg>
        <pc:picChg chg="add del mod">
          <ac:chgData name="Tim Skov Jacobsen" userId="39e88bb94742a7d4" providerId="LiveId" clId="{0155A53B-E011-4BD3-AB98-7E2FD5AEE1D0}" dt="2019-04-20T18:12:51.429" v="3720" actId="478"/>
          <ac:picMkLst>
            <pc:docMk/>
            <pc:sldMk cId="387152270" sldId="275"/>
            <ac:picMk id="9" creationId="{27CDF621-BCD1-4D48-8606-6CA43737294E}"/>
          </ac:picMkLst>
        </pc:picChg>
        <pc:picChg chg="add del mod">
          <ac:chgData name="Tim Skov Jacobsen" userId="39e88bb94742a7d4" providerId="LiveId" clId="{0155A53B-E011-4BD3-AB98-7E2FD5AEE1D0}" dt="2019-04-20T18:12:49.304" v="3719" actId="478"/>
          <ac:picMkLst>
            <pc:docMk/>
            <pc:sldMk cId="387152270" sldId="275"/>
            <ac:picMk id="12" creationId="{200E2074-6E19-44A2-8BB7-D1A183573F3B}"/>
          </ac:picMkLst>
        </pc:picChg>
        <pc:picChg chg="add del mod">
          <ac:chgData name="Tim Skov Jacobsen" userId="39e88bb94742a7d4" providerId="LiveId" clId="{0155A53B-E011-4BD3-AB98-7E2FD5AEE1D0}" dt="2019-04-20T18:22:55.354" v="3731" actId="478"/>
          <ac:picMkLst>
            <pc:docMk/>
            <pc:sldMk cId="387152270" sldId="275"/>
            <ac:picMk id="13" creationId="{0E3AFAE9-E205-438E-BBED-F754D56322DB}"/>
          </ac:picMkLst>
        </pc:picChg>
        <pc:picChg chg="add del mod">
          <ac:chgData name="Tim Skov Jacobsen" userId="39e88bb94742a7d4" providerId="LiveId" clId="{0155A53B-E011-4BD3-AB98-7E2FD5AEE1D0}" dt="2019-04-20T18:26:34.315" v="3743" actId="478"/>
          <ac:picMkLst>
            <pc:docMk/>
            <pc:sldMk cId="387152270" sldId="275"/>
            <ac:picMk id="14" creationId="{14A9734E-DAAF-4A04-A548-DA56D4103A45}"/>
          </ac:picMkLst>
        </pc:picChg>
        <pc:picChg chg="add mod">
          <ac:chgData name="Tim Skov Jacobsen" userId="39e88bb94742a7d4" providerId="LiveId" clId="{0155A53B-E011-4BD3-AB98-7E2FD5AEE1D0}" dt="2019-04-20T18:29:22.979" v="3752" actId="1076"/>
          <ac:picMkLst>
            <pc:docMk/>
            <pc:sldMk cId="387152270" sldId="275"/>
            <ac:picMk id="16" creationId="{AADDA539-A0F9-4205-94FB-4CE6C95825F8}"/>
          </ac:picMkLst>
        </pc:picChg>
        <pc:picChg chg="add del mod">
          <ac:chgData name="Tim Skov Jacobsen" userId="39e88bb94742a7d4" providerId="LiveId" clId="{0155A53B-E011-4BD3-AB98-7E2FD5AEE1D0}" dt="2019-04-20T18:27:42.962" v="3748" actId="478"/>
          <ac:picMkLst>
            <pc:docMk/>
            <pc:sldMk cId="387152270" sldId="275"/>
            <ac:picMk id="17" creationId="{BFE67093-D01E-4DB7-AE35-EC22527EBFCE}"/>
          </ac:picMkLst>
        </pc:picChg>
        <pc:picChg chg="add mod">
          <ac:chgData name="Tim Skov Jacobsen" userId="39e88bb94742a7d4" providerId="LiveId" clId="{0155A53B-E011-4BD3-AB98-7E2FD5AEE1D0}" dt="2019-04-20T18:29:08.117" v="3750" actId="1076"/>
          <ac:picMkLst>
            <pc:docMk/>
            <pc:sldMk cId="387152270" sldId="275"/>
            <ac:picMk id="18" creationId="{68FD4840-5CE1-4E4D-9266-534A7D5733F4}"/>
          </ac:picMkLst>
        </pc:picChg>
        <pc:inkChg chg="add del">
          <ac:chgData name="Tim Skov Jacobsen" userId="39e88bb94742a7d4" providerId="LiveId" clId="{0155A53B-E011-4BD3-AB98-7E2FD5AEE1D0}" dt="2019-04-20T18:26:11.760" v="3741"/>
          <ac:inkMkLst>
            <pc:docMk/>
            <pc:sldMk cId="387152270" sldId="275"/>
            <ac:inkMk id="15" creationId="{713102CA-FBE7-44B1-BA36-A85F2BA07600}"/>
          </ac:inkMkLst>
        </pc:inkChg>
      </pc:sldChg>
      <pc:sldChg chg="modSp del">
        <pc:chgData name="Tim Skov Jacobsen" userId="39e88bb94742a7d4" providerId="LiveId" clId="{0155A53B-E011-4BD3-AB98-7E2FD5AEE1D0}" dt="2019-04-22T21:19:31.572" v="7337" actId="2696"/>
        <pc:sldMkLst>
          <pc:docMk/>
          <pc:sldMk cId="3041989462" sldId="277"/>
        </pc:sldMkLst>
        <pc:spChg chg="mod">
          <ac:chgData name="Tim Skov Jacobsen" userId="39e88bb94742a7d4" providerId="LiveId" clId="{0155A53B-E011-4BD3-AB98-7E2FD5AEE1D0}" dt="2019-04-20T20:39:51.810" v="7252" actId="13926"/>
          <ac:spMkLst>
            <pc:docMk/>
            <pc:sldMk cId="3041989462" sldId="277"/>
            <ac:spMk id="10" creationId="{EB57B343-6846-4315-B86B-D9D2C78FE990}"/>
          </ac:spMkLst>
        </pc:spChg>
      </pc:sldChg>
      <pc:sldChg chg="addSp delSp modSp">
        <pc:chgData name="Tim Skov Jacobsen" userId="39e88bb94742a7d4" providerId="LiveId" clId="{0155A53B-E011-4BD3-AB98-7E2FD5AEE1D0}" dt="2019-04-20T20:32:36.260" v="7176" actId="478"/>
        <pc:sldMkLst>
          <pc:docMk/>
          <pc:sldMk cId="2334985922" sldId="278"/>
        </pc:sldMkLst>
        <pc:spChg chg="mod">
          <ac:chgData name="Tim Skov Jacobsen" userId="39e88bb94742a7d4" providerId="LiveId" clId="{0155A53B-E011-4BD3-AB98-7E2FD5AEE1D0}" dt="2019-04-20T18:49:07.879" v="4214" actId="403"/>
          <ac:spMkLst>
            <pc:docMk/>
            <pc:sldMk cId="2334985922" sldId="278"/>
            <ac:spMk id="8" creationId="{036C36CD-FDF1-4262-A190-28E9139D39AE}"/>
          </ac:spMkLst>
        </pc:spChg>
        <pc:picChg chg="add del mod">
          <ac:chgData name="Tim Skov Jacobsen" userId="39e88bb94742a7d4" providerId="LiveId" clId="{0155A53B-E011-4BD3-AB98-7E2FD5AEE1D0}" dt="2019-04-20T20:32:36.260" v="7176" actId="478"/>
          <ac:picMkLst>
            <pc:docMk/>
            <pc:sldMk cId="2334985922" sldId="278"/>
            <ac:picMk id="5" creationId="{ECD34E61-85A9-44C1-9222-CCA1C2FBA127}"/>
          </ac:picMkLst>
        </pc:picChg>
      </pc:sldChg>
      <pc:sldChg chg="addSp modSp">
        <pc:chgData name="Tim Skov Jacobsen" userId="39e88bb94742a7d4" providerId="LiveId" clId="{0155A53B-E011-4BD3-AB98-7E2FD5AEE1D0}" dt="2019-04-22T21:19:58.059" v="7342" actId="20577"/>
        <pc:sldMkLst>
          <pc:docMk/>
          <pc:sldMk cId="3871842415" sldId="279"/>
        </pc:sldMkLst>
        <pc:spChg chg="add mod">
          <ac:chgData name="Tim Skov Jacobsen" userId="39e88bb94742a7d4" providerId="LiveId" clId="{0155A53B-E011-4BD3-AB98-7E2FD5AEE1D0}" dt="2019-04-22T21:19:58.059" v="7342" actId="20577"/>
          <ac:spMkLst>
            <pc:docMk/>
            <pc:sldMk cId="3871842415" sldId="279"/>
            <ac:spMk id="5" creationId="{8066FF09-C81A-4FD4-9BD8-7DB0F509436C}"/>
          </ac:spMkLst>
        </pc:spChg>
        <pc:spChg chg="mod">
          <ac:chgData name="Tim Skov Jacobsen" userId="39e88bb94742a7d4" providerId="LiveId" clId="{0155A53B-E011-4BD3-AB98-7E2FD5AEE1D0}" dt="2019-04-20T19:28:21.141" v="4935" actId="2711"/>
          <ac:spMkLst>
            <pc:docMk/>
            <pc:sldMk cId="3871842415" sldId="279"/>
            <ac:spMk id="11" creationId="{925DD53F-192F-47F2-9D53-10B28D14AF34}"/>
          </ac:spMkLst>
        </pc:spChg>
      </pc:sldChg>
      <pc:sldChg chg="addSp modSp">
        <pc:chgData name="Tim Skov Jacobsen" userId="39e88bb94742a7d4" providerId="LiveId" clId="{0155A53B-E011-4BD3-AB98-7E2FD5AEE1D0}" dt="2019-04-20T11:04:37.503" v="2426" actId="14100"/>
        <pc:sldMkLst>
          <pc:docMk/>
          <pc:sldMk cId="1690889246" sldId="280"/>
        </pc:sldMkLst>
        <pc:spChg chg="mod">
          <ac:chgData name="Tim Skov Jacobsen" userId="39e88bb94742a7d4" providerId="LiveId" clId="{0155A53B-E011-4BD3-AB98-7E2FD5AEE1D0}" dt="2019-04-20T11:04:33.374" v="2425" actId="1076"/>
          <ac:spMkLst>
            <pc:docMk/>
            <pc:sldMk cId="1690889246" sldId="280"/>
            <ac:spMk id="10" creationId="{EB57B343-6846-4315-B86B-D9D2C78FE990}"/>
          </ac:spMkLst>
        </pc:spChg>
        <pc:picChg chg="add mod">
          <ac:chgData name="Tim Skov Jacobsen" userId="39e88bb94742a7d4" providerId="LiveId" clId="{0155A53B-E011-4BD3-AB98-7E2FD5AEE1D0}" dt="2019-04-20T11:04:37.503" v="2426" actId="14100"/>
          <ac:picMkLst>
            <pc:docMk/>
            <pc:sldMk cId="1690889246" sldId="280"/>
            <ac:picMk id="5" creationId="{68D85596-0125-4DD9-A89F-4CD7E33EAB7D}"/>
          </ac:picMkLst>
        </pc:picChg>
      </pc:sldChg>
      <pc:sldChg chg="addSp delSp modSp add ord">
        <pc:chgData name="Tim Skov Jacobsen" userId="39e88bb94742a7d4" providerId="LiveId" clId="{0155A53B-E011-4BD3-AB98-7E2FD5AEE1D0}" dt="2019-04-20T20:39:20.312" v="7228" actId="6549"/>
        <pc:sldMkLst>
          <pc:docMk/>
          <pc:sldMk cId="1068975213" sldId="281"/>
        </pc:sldMkLst>
        <pc:spChg chg="add mod">
          <ac:chgData name="Tim Skov Jacobsen" userId="39e88bb94742a7d4" providerId="LiveId" clId="{0155A53B-E011-4BD3-AB98-7E2FD5AEE1D0}" dt="2019-04-20T20:39:20.312" v="7228" actId="6549"/>
          <ac:spMkLst>
            <pc:docMk/>
            <pc:sldMk cId="1068975213" sldId="281"/>
            <ac:spMk id="5" creationId="{A68AC699-EEAD-483C-8F88-35F234F83B4B}"/>
          </ac:spMkLst>
        </pc:spChg>
        <pc:spChg chg="mod">
          <ac:chgData name="Tim Skov Jacobsen" userId="39e88bb94742a7d4" providerId="LiveId" clId="{0155A53B-E011-4BD3-AB98-7E2FD5AEE1D0}" dt="2019-04-20T20:38:52.569" v="7225" actId="20577"/>
          <ac:spMkLst>
            <pc:docMk/>
            <pc:sldMk cId="1068975213" sldId="281"/>
            <ac:spMk id="10" creationId="{EB57B343-6846-4315-B86B-D9D2C78FE990}"/>
          </ac:spMkLst>
        </pc:spChg>
        <pc:spChg chg="mod">
          <ac:chgData name="Tim Skov Jacobsen" userId="39e88bb94742a7d4" providerId="LiveId" clId="{0155A53B-E011-4BD3-AB98-7E2FD5AEE1D0}" dt="2019-04-20T20:14:43.068" v="7012" actId="20577"/>
          <ac:spMkLst>
            <pc:docMk/>
            <pc:sldMk cId="1068975213" sldId="281"/>
            <ac:spMk id="11" creationId="{925DD53F-192F-47F2-9D53-10B28D14AF34}"/>
          </ac:spMkLst>
        </pc:spChg>
        <pc:picChg chg="add del mod">
          <ac:chgData name="Tim Skov Jacobsen" userId="39e88bb94742a7d4" providerId="LiveId" clId="{0155A53B-E011-4BD3-AB98-7E2FD5AEE1D0}" dt="2019-04-20T20:39:04.573" v="7227" actId="478"/>
          <ac:picMkLst>
            <pc:docMk/>
            <pc:sldMk cId="1068975213" sldId="281"/>
            <ac:picMk id="6" creationId="{BDF61902-819A-4D24-84C0-B19AF44AEA75}"/>
          </ac:picMkLst>
        </pc:picChg>
        <pc:picChg chg="add del mod">
          <ac:chgData name="Tim Skov Jacobsen" userId="39e88bb94742a7d4" providerId="LiveId" clId="{0155A53B-E011-4BD3-AB98-7E2FD5AEE1D0}" dt="2019-04-20T20:38:44.890" v="7221"/>
          <ac:picMkLst>
            <pc:docMk/>
            <pc:sldMk cId="1068975213" sldId="281"/>
            <ac:picMk id="7" creationId="{22651645-F861-4FAE-95BA-77AA318E0B1B}"/>
          </ac:picMkLst>
        </pc:picChg>
      </pc:sldChg>
      <pc:sldChg chg="modSp add">
        <pc:chgData name="Tim Skov Jacobsen" userId="39e88bb94742a7d4" providerId="LiveId" clId="{0155A53B-E011-4BD3-AB98-7E2FD5AEE1D0}" dt="2019-04-20T18:42:51.297" v="4051" actId="14"/>
        <pc:sldMkLst>
          <pc:docMk/>
          <pc:sldMk cId="929487033" sldId="282"/>
        </pc:sldMkLst>
        <pc:spChg chg="mod">
          <ac:chgData name="Tim Skov Jacobsen" userId="39e88bb94742a7d4" providerId="LiveId" clId="{0155A53B-E011-4BD3-AB98-7E2FD5AEE1D0}" dt="2019-04-20T18:42:51.297" v="4051" actId="14"/>
          <ac:spMkLst>
            <pc:docMk/>
            <pc:sldMk cId="929487033" sldId="282"/>
            <ac:spMk id="10" creationId="{EB57B343-6846-4315-B86B-D9D2C78FE990}"/>
          </ac:spMkLst>
        </pc:spChg>
      </pc:sldChg>
      <pc:sldChg chg="addSp delSp modSp add ord">
        <pc:chgData name="Tim Skov Jacobsen" userId="39e88bb94742a7d4" providerId="LiveId" clId="{0155A53B-E011-4BD3-AB98-7E2FD5AEE1D0}" dt="2019-04-20T11:09:20.235" v="2527" actId="20577"/>
        <pc:sldMkLst>
          <pc:docMk/>
          <pc:sldMk cId="3429908240" sldId="283"/>
        </pc:sldMkLst>
        <pc:spChg chg="mod">
          <ac:chgData name="Tim Skov Jacobsen" userId="39e88bb94742a7d4" providerId="LiveId" clId="{0155A53B-E011-4BD3-AB98-7E2FD5AEE1D0}" dt="2019-04-20T11:09:20.235" v="2527" actId="20577"/>
          <ac:spMkLst>
            <pc:docMk/>
            <pc:sldMk cId="3429908240" sldId="283"/>
            <ac:spMk id="10" creationId="{EB57B343-6846-4315-B86B-D9D2C78FE990}"/>
          </ac:spMkLst>
        </pc:spChg>
        <pc:picChg chg="del">
          <ac:chgData name="Tim Skov Jacobsen" userId="39e88bb94742a7d4" providerId="LiveId" clId="{0155A53B-E011-4BD3-AB98-7E2FD5AEE1D0}" dt="2019-04-20T10:35:34.724" v="2067" actId="478"/>
          <ac:picMkLst>
            <pc:docMk/>
            <pc:sldMk cId="3429908240" sldId="283"/>
            <ac:picMk id="5" creationId="{68D85596-0125-4DD9-A89F-4CD7E33EAB7D}"/>
          </ac:picMkLst>
        </pc:picChg>
        <pc:picChg chg="add del mod">
          <ac:chgData name="Tim Skov Jacobsen" userId="39e88bb94742a7d4" providerId="LiveId" clId="{0155A53B-E011-4BD3-AB98-7E2FD5AEE1D0}" dt="2019-04-20T10:35:50.278" v="2073" actId="478"/>
          <ac:picMkLst>
            <pc:docMk/>
            <pc:sldMk cId="3429908240" sldId="283"/>
            <ac:picMk id="6" creationId="{6BF36369-1379-46FC-81E9-71EEE2CB5DF0}"/>
          </ac:picMkLst>
        </pc:picChg>
        <pc:picChg chg="add del mod">
          <ac:chgData name="Tim Skov Jacobsen" userId="39e88bb94742a7d4" providerId="LiveId" clId="{0155A53B-E011-4BD3-AB98-7E2FD5AEE1D0}" dt="2019-04-20T10:55:28.011" v="2078" actId="478"/>
          <ac:picMkLst>
            <pc:docMk/>
            <pc:sldMk cId="3429908240" sldId="283"/>
            <ac:picMk id="7" creationId="{98B9AB0D-DF62-4D51-920B-BE343475382C}"/>
          </ac:picMkLst>
        </pc:picChg>
        <pc:picChg chg="add del">
          <ac:chgData name="Tim Skov Jacobsen" userId="39e88bb94742a7d4" providerId="LiveId" clId="{0155A53B-E011-4BD3-AB98-7E2FD5AEE1D0}" dt="2019-04-20T10:55:30.615" v="2080" actId="478"/>
          <ac:picMkLst>
            <pc:docMk/>
            <pc:sldMk cId="3429908240" sldId="283"/>
            <ac:picMk id="8" creationId="{FF9C609B-8797-425F-BBB4-0F57BE4098FC}"/>
          </ac:picMkLst>
        </pc:picChg>
        <pc:picChg chg="add del mod">
          <ac:chgData name="Tim Skov Jacobsen" userId="39e88bb94742a7d4" providerId="LiveId" clId="{0155A53B-E011-4BD3-AB98-7E2FD5AEE1D0}" dt="2019-04-20T10:57:25.913" v="2112" actId="478"/>
          <ac:picMkLst>
            <pc:docMk/>
            <pc:sldMk cId="3429908240" sldId="283"/>
            <ac:picMk id="9" creationId="{3BB1E5DA-D499-4EA3-90F8-C614C6898D94}"/>
          </ac:picMkLst>
        </pc:picChg>
        <pc:picChg chg="add mod">
          <ac:chgData name="Tim Skov Jacobsen" userId="39e88bb94742a7d4" providerId="LiveId" clId="{0155A53B-E011-4BD3-AB98-7E2FD5AEE1D0}" dt="2019-04-20T10:57:35.622" v="2115" actId="14100"/>
          <ac:picMkLst>
            <pc:docMk/>
            <pc:sldMk cId="3429908240" sldId="283"/>
            <ac:picMk id="12" creationId="{F2F06CF1-914F-442D-A525-3B075D23ED9B}"/>
          </ac:picMkLst>
        </pc:picChg>
      </pc:sldChg>
      <pc:sldChg chg="addSp delSp modSp add">
        <pc:chgData name="Tim Skov Jacobsen" userId="39e88bb94742a7d4" providerId="LiveId" clId="{0155A53B-E011-4BD3-AB98-7E2FD5AEE1D0}" dt="2019-04-20T11:10:39.257" v="2528" actId="14100"/>
        <pc:sldMkLst>
          <pc:docMk/>
          <pc:sldMk cId="1222822985" sldId="284"/>
        </pc:sldMkLst>
        <pc:spChg chg="mod">
          <ac:chgData name="Tim Skov Jacobsen" userId="39e88bb94742a7d4" providerId="LiveId" clId="{0155A53B-E011-4BD3-AB98-7E2FD5AEE1D0}" dt="2019-04-20T11:10:39.257" v="2528" actId="14100"/>
          <ac:spMkLst>
            <pc:docMk/>
            <pc:sldMk cId="1222822985" sldId="284"/>
            <ac:spMk id="10" creationId="{EB57B343-6846-4315-B86B-D9D2C78FE990}"/>
          </ac:spMkLst>
        </pc:spChg>
        <pc:picChg chg="del">
          <ac:chgData name="Tim Skov Jacobsen" userId="39e88bb94742a7d4" providerId="LiveId" clId="{0155A53B-E011-4BD3-AB98-7E2FD5AEE1D0}" dt="2019-04-20T11:03:35.719" v="2391" actId="478"/>
          <ac:picMkLst>
            <pc:docMk/>
            <pc:sldMk cId="1222822985" sldId="284"/>
            <ac:picMk id="5" creationId="{68D85596-0125-4DD9-A89F-4CD7E33EAB7D}"/>
          </ac:picMkLst>
        </pc:picChg>
        <pc:picChg chg="add mod">
          <ac:chgData name="Tim Skov Jacobsen" userId="39e88bb94742a7d4" providerId="LiveId" clId="{0155A53B-E011-4BD3-AB98-7E2FD5AEE1D0}" dt="2019-04-20T11:07:57.387" v="2517" actId="14100"/>
          <ac:picMkLst>
            <pc:docMk/>
            <pc:sldMk cId="1222822985" sldId="284"/>
            <ac:picMk id="6" creationId="{52271172-4789-491C-A585-8D9F74ECDE7E}"/>
          </ac:picMkLst>
        </pc:picChg>
      </pc:sldChg>
      <pc:sldChg chg="modSp add">
        <pc:chgData name="Tim Skov Jacobsen" userId="39e88bb94742a7d4" providerId="LiveId" clId="{0155A53B-E011-4BD3-AB98-7E2FD5AEE1D0}" dt="2019-04-20T20:01:21.249" v="6310" actId="20577"/>
        <pc:sldMkLst>
          <pc:docMk/>
          <pc:sldMk cId="491839120" sldId="285"/>
        </pc:sldMkLst>
        <pc:spChg chg="mod">
          <ac:chgData name="Tim Skov Jacobsen" userId="39e88bb94742a7d4" providerId="LiveId" clId="{0155A53B-E011-4BD3-AB98-7E2FD5AEE1D0}" dt="2019-04-20T20:01:21.249" v="6310" actId="20577"/>
          <ac:spMkLst>
            <pc:docMk/>
            <pc:sldMk cId="491839120" sldId="285"/>
            <ac:spMk id="10" creationId="{EB57B343-6846-4315-B86B-D9D2C78FE990}"/>
          </ac:spMkLst>
        </pc:spChg>
        <pc:spChg chg="mod">
          <ac:chgData name="Tim Skov Jacobsen" userId="39e88bb94742a7d4" providerId="LiveId" clId="{0155A53B-E011-4BD3-AB98-7E2FD5AEE1D0}" dt="2019-04-20T19:36:44.940" v="5662" actId="20577"/>
          <ac:spMkLst>
            <pc:docMk/>
            <pc:sldMk cId="491839120" sldId="285"/>
            <ac:spMk id="11" creationId="{925DD53F-192F-47F2-9D53-10B28D14AF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Workshop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1464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r">
              <a:defRPr sz="1200"/>
            </a:lvl1pPr>
          </a:lstStyle>
          <a:p>
            <a:pPr algn="l"/>
            <a:r>
              <a:rPr lang="da-DK" sz="800">
                <a:solidFill>
                  <a:schemeClr val="tx2"/>
                </a:solidFill>
              </a:rPr>
              <a:t>23 april 2019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41464" y="251987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Python Workshop 1711/1712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" y="12596"/>
            <a:ext cx="378392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38C07F4F-3FB7-4E18-A242-F938D64804F6}" type="slidenum">
              <a:rPr lang="da-DK" sz="1400" smtClean="0">
                <a:solidFill>
                  <a:schemeClr val="tx2"/>
                </a:solidFill>
              </a:rPr>
              <a:pPr/>
              <a:t>‹#›</a:t>
            </a:fld>
            <a:endParaRPr lang="da-DK" sz="140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2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09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76 1840 0 0,'0'0'447'0'0,"0"0"1202"0"0,3-8 4932 0 0,-3 7-6298 0 0,0 1 0 0 0,0 0 0 0 0,0-1 0 0 0,1 1 0 0 0,-1-1 0 0 0,0 1 0 0 0,0-1-1 0 0,0 1 1 0 0,0-1 0 0 0,0 1 0 0 0,1 0 0 0 0,-1-1 0 0 0,0 1 0 0 0,0-1 0 0 0,1 1 0 0 0,-1 0 0 0 0,0-1 0 0 0,1 1 0 0 0,-1 0 0 0 0,0-1 0 0 0,1 1-1 0 0,-1 0 1 0 0,0 0 0 0 0,1-1 0 0 0,-1 1 0 0 0,1 0 0 0 0,-1 0 0 0 0,0 0 0 0 0,1 0 0 0 0,-1-1 0 0 0,1 1-283 0 0,3 14 2181 0 0,-7 27-1601 0 0,-46 153 1858 0 0,49-193-2416 0 0,-2 4 93 0 0,0 0-1 0 0,1 1 0 0 0,0-1 0 0 0,0 0 0 0 0,1 0 1 0 0,-1 1-1 0 0,1-1 0 0 0,1 0 0 0 0,-1 1 1 0 0,0-1-1 0 0,1 0 0 0 0,0 1 0 0 0,1-1 1 0 0,1 5-115 0 0,-1-6 96 0 0,0 0 1 0 0,0-1 0 0 0,0 1-1 0 0,0 0 1 0 0,1-1 0 0 0,0 1-1 0 0,0-1 1 0 0,0 0 0 0 0,0 0-1 0 0,0 0 1 0 0,1 0-1 0 0,-1 0 1 0 0,1-1 0 0 0,3 2-97 0 0,-2-2 51 0 0,0-1-1 0 0,0 0 1 0 0,0 0 0 0 0,-1 0 0 0 0,1-1 0 0 0,0 1 0 0 0,0-1-1 0 0,0 0 1 0 0,2-1-51 0 0,-3 0 5 0 0,1 1 0 0 0,0-1 0 0 0,0 0-1 0 0,0-1 1 0 0,-1 1 0 0 0,1-1-5 0 0,15-5-258 0 0,-16 5 108 0 0,-3 2 42 0 0,1 0 1 0 0,-1-1-1 0 0,0 1 1 0 0,1-1-1 0 0,-1 1 1 0 0,0-1-1 0 0,0 1 1 0 0,1-1-1 0 0,-1 0 1 0 0,0 0-1 0 0,0 1 1 0 0,0-1-1 0 0,0 0 1 0 0,0 0-1 0 0,0 0 1 0 0,0 0 0 0 0,0-1 107 0 0,17-9-4048 0 0,-9-2 189 0 0,-2 8 1901 0 0</inkml:trace>
  <inkml:trace contextRef="#ctx0" brushRef="#br0" timeOffset="403.151">342 54 13824 0 0,'0'0'314'0'0,"0"0"46"0"0,0 0 22 0 0,0 0-50 0 0,0 0-150 0 0,0 10 682 0 0,-1 2-206 0 0,0-1 0 0 0,-1 1 1 0 0,0-1-1 0 0,-1 0 0 0 0,-1 5-658 0 0,0-3 609 0 0,1 0-1 0 0,0 0 1 0 0,0 6-609 0 0,-2 7 877 0 0,0 9 225 0 0,3-2-1035 0 0,1 20 858 0 0,1-49-659 0 0,1 1 0 0 0,-1-1 1 0 0,1 0-1 0 0,0 0 0 0 0,0 0 0 0 0,1 1 0 0 0,-1-1 0 0 0,1 0 0 0 0,0 0 0 0 0,2 3-266 0 0,2 5 338 0 0,-4-8-293 0 0,0 0 0 0 0,0 0 0 0 0,0-1 0 0 0,0 1 0 0 0,1 0 0 0 0,2 1-45 0 0,-4-3 0 0 0,0 0 0 0 0,1-1 0 0 0,-1 0 0 0 0,1 1 0 0 0,0-1 0 0 0,-1 0 0 0 0,1 0 0 0 0,0 0 0 0 0,0 0 0 0 0,0 0 0 0 0,-1 0 0 0 0,1 0 0 0 0,0-1 0 0 0,0 1 0 0 0,0-1 0 0 0,0 1 0 0 0,0-1 0 0 0,1 0 0 0 0,-1 0 0 0 0,1 0 0 0 0,9 2 0 0 0,-11-2 0 0 0,0 1 0 0 0,0-1 0 0 0,-1 0 0 0 0,1 0 0 0 0,0 1 0 0 0,0-1 0 0 0,0 0 0 0 0,0 0 0 0 0,0 0 0 0 0,0 0 0 0 0,0 0 0 0 0,0 0 0 0 0,0 0 0 0 0,0 0 0 0 0,0-1 0 0 0,0 1 0 0 0,0 0 0 0 0,0-1 0 0 0,-1 1 0 0 0,1 0 0 0 0,0-1 0 0 0,0 1 0 0 0,3-2 0 0 0,0 1-482 0 0,0 0-1 0 0,0 0 1 0 0,0-1 0 0 0,0 0-1 0 0,0 0 1 0 0,0 0-1 0 0,0 0 1 0 0,0 0 0 0 0,2-3 482 0 0,-4 4-283 0 0,-1-1 1 0 0,1 1 0 0 0,-1-1-1 0 0,1 1 1 0 0,-1-1 0 0 0,0 1 0 0 0,0-1-1 0 0,1 0 1 0 0,-1 1 0 0 0,0-1-1 0 0,-1 0 1 0 0,1 0 0 0 0,0 0 0 0 0,-1 0-1 0 0,1 0 1 0 0,-1 0 0 0 0,1 0-1 0 0,-1 0 1 0 0,0 0 282 0 0,0-1-2046 0 0</inkml:trace>
  <inkml:trace contextRef="#ctx0" brushRef="#br0" timeOffset="764.57">327 288 9672 0 0,'0'0'748'0'0,"0"0"-264"0"0,0 0 722 0 0,15-6 3590 0 0,-7 3-3778 0 0,0-1 0 0 0,0 1 0 0 0,0-1 0 0 0,-1 0 0 0 0,0-1 0 0 0,6-4-1018 0 0,-4 2 595 0 0,1 1 0 0 0,0 0 1 0 0,0 1-1 0 0,0 0-595 0 0,50-30-1860 0 0,-59 34 640 0 0,-1 1-253 0 0,0 0-51 0 0,0 0-11 0 0</inkml:trace>
  <inkml:trace contextRef="#ctx0" brushRef="#br0" timeOffset="1093.856">300 28 15664 0 0,'0'0'356'0'0,"0"0"49"0"0,0 0 21 0 0,7 6 92 0 0,-2-5-305 0 0,0-1 0 0 0,0 1 0 0 0,0-1 0 0 0,0 0 1 0 0,-1 0-1 0 0,1-1 0 0 0,0 0 0 0 0,0 1 0 0 0,3-2-213 0 0,9-1 1488 0 0,57-4 3018 0 0,-68 6-4455 0 0,0 1-148 0 0,-1-1 1 0 0,0 0-1 0 0,0 0 1 0 0,1 0-1 0 0,-1-1 1 0 0,0 0-1 0 0,0 0 1 0 0,0 0-1 0 0,1-1 97 0 0,4-3-1248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57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1840 0 0,'0'0'547'0'0,"0"0"1623"0"0,0 0 711 0 0,0 0 139 0 0,0 1 401 0 0,6 4-2444 0 0,-4-1-579 0 0,0 0 1 0 0,0 0-1 0 0,0 0 1 0 0,-1 0 0 0 0,0 0-1 0 0,1 1 1 0 0,-1-1 0 0 0,-1 0-1 0 0,1 1 1 0 0,-1-1 0 0 0,1 3-399 0 0,-5 50 1539 0 0,2-32-736 0 0,-10 90 1561 0 0,10-89-1665 0 0,2-16-424 0 0,-1 0 0 0 0,0 0 0 0 0,-2 7-275 0 0,1-8 48 0 0,0 0-1 0 0,1 0 1 0 0,0 0 0 0 0,0 7-48 0 0,1 14-7777 0 0,0-26 6088 0 0,0-4-5299 0 0</inkml:trace>
  <inkml:trace contextRef="#ctx0" brushRef="#br0" timeOffset="7541.574">197 103 6480 0 0,'0'0'297'0'0,"0"0"-9"0"0,0 0-17 0 0,0 0 625 0 0,0 0 294 0 0,0 0 61 0 0,0 0-34 0 0,0 0-187 0 0,3-9 444 0 0,-2 9 4627 0 0,-2 7-5881 0 0,0 0 0 0 0,-1 1 0 0 0,0-1 0 0 0,0 0 0 0 0,-1 0 0 0 0,0 0 0 0 0,-1 1-220 0 0,-6 15 876 0 0,-6 14-512 0 0,12-29-315 0 0,0 0 0 0 0,0 1 0 0 0,1 0 0 0 0,0 0-1 0 0,0 1-48 0 0,-8 26 223 0 0,8-25-18 0 0,0-1-1 0 0,0 1 0 0 0,0 4-204 0 0,2-11 37 0 0,1 0 0 0 0,0 0-1 0 0,0 1 1 0 0,0-1 0 0 0,0 0 0 0 0,1 0-1 0 0,0 0 1 0 0,-1-1 0 0 0,2 1 0 0 0,-1 0-1 0 0,1 2-36 0 0,0-2 92 0 0,0-1 0 0 0,0 0 0 0 0,1 0 0 0 0,-1 0 0 0 0,1 0 0 0 0,0-1 0 0 0,0 1 0 0 0,0 0-92 0 0,-1-2 120 0 0,17 5 312 0 0,-10-3-429 0 0,-5-1-94 0 0,0-1 0 0 0,0 0 1 0 0,0 0-1 0 0,0 0 0 0 0,1 0 1 0 0,-1-1-1 0 0,0 0 1 0 0,1 0-1 0 0,1 0 91 0 0,0-6-7544 0 0,2 1-74 0 0</inkml:trace>
  <inkml:trace contextRef="#ctx0" brushRef="#br0" timeOffset="7974.154">374 112 10136 0 0,'-1'1'77'0'0,"0"0"1"0"0,0 0 0 0 0,0-1-1 0 0,1 1 1 0 0,-1 0 0 0 0,0 0-1 0 0,0 0 1 0 0,1 0 0 0 0,-1 1-1 0 0,1-1 1 0 0,-1 0 0 0 0,1 0-1 0 0,-1 0 1 0 0,1 0 0 0 0,0 0-1 0 0,-1 1 1 0 0,1-1 0 0 0,0 1-78 0 0,-4 28 1671 0 0,4-24-795 0 0,-3 16 874 0 0,-2 0 1 0 0,-2 8-1751 0 0,-6 31 2249 0 0,8-37-1334 0 0,3-16-471 0 0,1 0 0 0 0,-1 1 0 0 0,1-1 0 0 0,1 0 1 0 0,0 1-1 0 0,0-1 0 0 0,0 1 0 0 0,1-1 0 0 0,1 3-444 0 0,-1-9 55 0 0,-1 1 0 0 0,1-1 0 0 0,0 1-1 0 0,0-1 1 0 0,0 1 0 0 0,1-1 0 0 0,-1 0-1 0 0,1 0 1 0 0,-1 1 0 0 0,1-1 0 0 0,0 0-1 0 0,-1 0 1 0 0,1-1 0 0 0,0 1 0 0 0,0 0-1 0 0,1-1 1 0 0,-1 1 0 0 0,0-1-55 0 0,0 0 20 0 0,0 0 1 0 0,1 0-1 0 0,-1-1 0 0 0,0 1 1 0 0,0-1-1 0 0,0 1 0 0 0,1-1 0 0 0,-1 0 1 0 0,0 0-1 0 0,0 0 0 0 0,0 0 1 0 0,1-1-1 0 0,-1 1 0 0 0,0 0 1 0 0,0-1-1 0 0,0 0 0 0 0,1 1 1 0 0,-1-1-1 0 0,0 0 0 0 0,1-1-20 0 0,9-3-104 0 0,-10 5 67 0 0,0-1-1 0 0,0 0 1 0 0,0 1 0 0 0,0-1-1 0 0,0 0 1 0 0,0-1 0 0 0,-1 1 0 0 0,1 0-1 0 0,1-1 38 0 0,4-5-609 0 0,-4 5-9 0 0,-1-1 0 0 0,0 1 1 0 0,0 0-1 0 0,0-1 0 0 0,0 1 0 0 0,0-1 0 0 0,0 1 0 0 0,0-2 618 0 0,1-3-2312 0 0</inkml:trace>
  <inkml:trace contextRef="#ctx0" brushRef="#br0" timeOffset="8304.814">298 265 13824 0 0,'0'0'314'0'0,"0"0"46"0"0,0 0 22 0 0,0 0-50 0 0,0 0-91 0 0,0 0 442 0 0,0 0 216 0 0,0 0 43 0 0,2 1-41 0 0,4 0-569 0 0,0 0 0 0 0,1 0-1 0 0,-1 0 1 0 0,0-1 0 0 0,1 0 0 0 0,-1 0-1 0 0,0-1 1 0 0,1 1 0 0 0,-1-2 0 0 0,0 1-1 0 0,0 0 1 0 0,0-1 0 0 0,0-1-332 0 0,13-1 328 0 0,29-16-418 0 0,-43 18-342 0 0,-4 1-6880 0 0,-1 1 539 0 0</inkml:trace>
  <inkml:trace contextRef="#ctx0" brushRef="#br0" timeOffset="8640.916">323 151 11976 0 0,'0'0'546'0'0,"0"0"-10"0"0,0 0-134 0 0,0 0 703 0 0,9-4 1867 0 0,79-24 1882 0 0,-23 17-3726 0 0,-37 9-1465 0 0,-24 3 218 0 0,0-1 0 0 0,0 0-1 0 0,-1-1 1 0 0,1 1 0 0 0,0-1 0 0 0,0 0-1 0 0,2-1 120 0 0,2-1-668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49.0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47 356 6824 0 0,'0'0'149'0'0,"0"0"23"0"0,0 0 13 0 0,-4 0 13 0 0,-37 0 4010 0 0,40 0-3551 0 0,1 0-60 0 0,0 0-21 0 0,0 0-6 0 0,0 0-28 0 0,0 0-104 0 0,0 0-44 0 0,0 0-8 0 0,0 0-29 0 0,0 0-112 0 0,0 0-48 0 0,0 0-6 0 0,0 0-20 0 0,0 0-65 0 0,0 0-30 0 0,18-1 68 0 0,75-21 2672 0 0,-38 13-2330 0 0,-43 8-361 0 0,0-1 1 0 0,0 0 0 0 0,0 0 0 0 0,0-2 0 0 0,-1 1-1 0 0,11-6-125 0 0,-21 9 35 0 0,0-1 0 0 0,0 1 0 0 0,1-1 0 0 0,-1 1 0 0 0,0-1 0 0 0,-1 1 0 0 0,1-1 0 0 0,0 0 0 0 0,0 0 0 0 0,0 1 0 0 0,0-1 0 0 0,0 0 0 0 0,-1 0-1 0 0,1 0 1 0 0,0 0 0 0 0,-1 0 0 0 0,1 0 0 0 0,-1 0 0 0 0,1 0 0 0 0,-1 0 0 0 0,1 0 0 0 0,-1 0 0 0 0,0 0 0 0 0,0 0 0 0 0,1-1 0 0 0,-1 1 0 0 0,0 0 0 0 0,0 0 0 0 0,0 0 0 0 0,0 0-1 0 0,-1 0 1 0 0,1-1 0 0 0,0 1 0 0 0,0 0 0 0 0,-1 0 0 0 0,1 0 0 0 0,0 0 0 0 0,-1 0 0 0 0,0-1-35 0 0,0 0 7 0 0,-1 0 0 0 0,0 0 0 0 0,0 0 1 0 0,1 0-1 0 0,-1 0 0 0 0,-1 1 0 0 0,1-1 0 0 0,0 0 0 0 0,0 1 1 0 0,-1 0-1 0 0,1 0 0 0 0,0-1 0 0 0,-1 1 0 0 0,1 1 0 0 0,-1-1 1 0 0,0 0-1 0 0,1 1 0 0 0,-3-1-7 0 0,-17-6 44 0 0,-16-5 29 0 0,30 10-73 0 0,0 0 0 0 0,0-1 0 0 0,1 0 0 0 0,-1-1-1 0 0,-3-1 1 0 0,11 5 0 0 0,-1 0 0 0 0,1-1 0 0 0,0 1 0 0 0,0 0 0 0 0,0 0 0 0 0,0 0 0 0 0,0 0 0 0 0,-1 0 0 0 0,1-1 0 0 0,0 1 0 0 0,0 0 0 0 0,0 0 0 0 0,0 0 0 0 0,0 0 0 0 0,0-1 0 0 0,0 1 0 0 0,0 0 0 0 0,0 0 0 0 0,0 0 0 0 0,0-1 0 0 0,0 1 0 0 0,0 0 0 0 0,0 0 0 0 0,0 0 0 0 0,0-1 0 0 0,0 1 0 0 0,0 0 0 0 0,0 0 0 0 0,0 0 0 0 0,0-1 0 0 0,0 1 0 0 0,0 0 0 0 0,0 0 0 0 0,0 0 0 0 0,0 0 0 0 0,0-1 0 0 0,1 1 0 0 0,-1 0 0 0 0,0 0 0 0 0,0 0 0 0 0,0 0 0 0 0,0 0 0 0 0,0-1 0 0 0,1 1 0 0 0,-1 0 0 0 0,0 0 0 0 0,0 0 0 0 0,0 0 0 0 0,0 0 0 0 0,1 0 0 0 0,-1 0 0 0 0,0 0 0 0 0,0 0 0 0 0,0 0 0 0 0,1 0 0 0 0,-1-1 0 0 0,0 1 0 0 0,0 0 0 0 0,0 0 0 0 0,11-4 0 0 0,-11 4 0 0 0,49-9 0 0 0,-39 8 0 0 0,0-1 0 0 0,0 1 0 0 0,0-2 0 0 0,0 0 0 0 0,-1 0 0 0 0,0 0 0 0 0,1-1 0 0 0,1-1-13 0 0,-7 3 23 0 0,1 1 1 0 0,-1-1-1 0 0,0 0 0 0 0,0 0 1 0 0,0-1-1 0 0,3-2-10 0 0,-7 5 6 0 0,1-1 0 0 0,-1 1 0 0 0,1-1 0 0 0,-1 1 0 0 0,1-1 0 0 0,-1 0 0 0 0,1 1 0 0 0,-1-1 1 0 0,0 0-1 0 0,0 1 0 0 0,1-1 0 0 0,-1 0 0 0 0,0 1 0 0 0,0-1 0 0 0,0 0 0 0 0,1 0 0 0 0,-1 1 0 0 0,0-1 0 0 0,0 0 0 0 0,0 0 0 0 0,0 1 1 0 0,-1-1-1 0 0,1 0 0 0 0,0 0 0 0 0,0 1 0 0 0,0-1 0 0 0,-1 0 0 0 0,1 1 0 0 0,0-1 0 0 0,0 0 0 0 0,-1 1 0 0 0,1-1 0 0 0,-1 0 1 0 0,1 1-1 0 0,-1-1 0 0 0,1 1 0 0 0,-1-1 0 0 0,1 1 0 0 0,-1-1 0 0 0,1 1 0 0 0,-1-1 0 0 0,0 1 0 0 0,1 0 0 0 0,-1-1-6 0 0,-7-5 37 0 0,-1 0-1 0 0,1 1 1 0 0,-1 0-1 0 0,0 1 1 0 0,0 0-1 0 0,-6-2-36 0 0,3 1 124 0 0,-1 0 0 0 0,-11-8-124 0 0,7 3 169 0 0,-1 0 1 0 0,0 1-1 0 0,-14-5-169 0 0,30 13 43 0 0,-1-2-33 0 0,-3 2-20 0 0,5 1-54 0 0,1 0-54 0 0,0 0-11 0 0,0 0-131 0 0,0 0-527 0 0,0 0-226 0 0,0 0-1283 0 0,0 0-4954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50.6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0 378 7368 0 0,'0'0'568'0'0,"0"0"-147"0"0,0 0 774 0 0,0 0 374 0 0,2 1 79 0 0,13 2 524 0 0,1-1 1 0 0,15 1-2173 0 0,-13-2 1060 0 0,0 1 0 0 0,9 2-1060 0 0,-18-3 77 0 0,0 0 1 0 0,1 0-1 0 0,-1-1 1 0 0,1 0-1 0 0,-1-1 0 0 0,1 0 1 0 0,4-2-78 0 0,34-1 2095 0 0,-47 3-2025 0 0,0 1 0 0 0,1 0 0 0 0,-1-1 0 0 0,0 1 0 0 0,0-1 0 0 0,1 1 0 0 0,-1-1 0 0 0,0 0-1 0 0,0 0 1 0 0,0 1 0 0 0,0-1 0 0 0,0 0 0 0 0,0 0 0 0 0,0 0 0 0 0,0 0 0 0 0,0 0 0 0 0,0 0-1 0 0,0 0 1 0 0,-1-1 0 0 0,1 1-70 0 0,1-2 106 0 0,0 0-1 0 0,-1 1 1 0 0,1-1-1 0 0,-1 0 0 0 0,0-1 1 0 0,0 1-1 0 0,0 0-105 0 0,1-6 234 0 0,-2 0-1 0 0,1 0 1 0 0,-1 0-1 0 0,0 0 1 0 0,-1 0 0 0 0,0-2-234 0 0,-3-55 112 0 0,6 59 627 0 0,-1 5-3261 0 0,0-1-5316 0 0,2-2 970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49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28 148 10680 0 0,'0'0'241'0'0,"0"0"38"0"0,0 0 11 0 0,0 0-28 0 0,-1 0-169 0 0,-3 0-5 0 0,3 0 312 0 0,-20-8 4298 0 0,22 7-4628 0 0,-1 1 0 0 0,1-1 0 0 0,0 0 0 0 0,0 1 0 0 0,0-1 0 0 0,0 0 0 0 0,-1 1 0 0 0,1-1 0 0 0,0 1 0 0 0,0-1 0 0 0,0 1 0 0 0,0-1 0 0 0,0 1 0 0 0,0 0 0 0 0,0 0 0 0 0,1-1 0 0 0,-1 1-1 0 0,0 0 1 0 0,0 0 0 0 0,1 0-70 0 0,29 0 1397 0 0,-19 1-1010 0 0,13 0 1 0 0,-1 2 1 0 0,0 0-1 0 0,5 3-388 0 0,49 6 100 0 0,-60-10-246 0 0,3 0 82 0 0,16-2-8852 0 0,-37 0 3555 0 0</inkml:trace>
  <inkml:trace contextRef="#ctx0" brushRef="#br0" timeOffset="354.053">51 145 3680 0 0,'0'0'284'0'0,"0"0"144"0"0,-22 1 8249 0 0,122-50-299 0 0,-87 42-7946 0 0,0-1 0 0 0,-1 0 0 0 0,11-9-432 0 0,13-9 572 0 0,-3 3-622 0 0,-32 22 176 0 0,0-3 324 0 0,0 2-1426 0 0,0 1-4730 0 0,-1 1 4139 0 0</inkml:trace>
  <inkml:trace contextRef="#ctx0" brushRef="#br0" timeOffset="696.733">231 145 10592 0 0,'0'0'818'0'0,"0"0"-364"0"0,0 0 446 0 0,-12-7 2596 0 0,8 2-3075 0 0,-1-1 1 0 0,1 0 0 0 0,0 0-1 0 0,0 0 1 0 0,0 0 0 0 0,1 0 0 0 0,0-1-1 0 0,0 1 1 0 0,1-1 0 0 0,-1-5-422 0 0,-3-16-1291 0 0,6 27 504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58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14 196 2304 0 0,'0'0'428'0'0,"0"0"959"0"0,0 0 422 0 0,0 0 81 0 0,0 0-128 0 0,0 0-621 0 0,0 0-276 0 0,0 0-53 0 0,-9-1 1355 0 0,5-1 2695 0 0,8 0-4759 0 0,-1 0 0 0 0,1 1 0 0 0,0-1 0 0 0,0 1 0 0 0,0 0 0 0 0,0 0 0 0 0,1 0 0 0 0,-1 0 0 0 0,0 1 0 0 0,0 0 0 0 0,0 0 0 0 0,2 0-103 0 0,11 2 506 0 0,-1 0 0 0 0,12 3-506 0 0,-15-2 201 0 0,1 0 1 0 0,-1-2-1 0 0,8 1-201 0 0,-7-1 241 0 0,8-1 438 0 0,-10-1-414 0 0,-10 4-236 0 0,-1-3-32 0 0,-1 0 0 0 0,0 0 0 0 0,0 0 0 0 0,0 0 0 0 0,0 0 1 0 0,0 0-1 0 0,0 1 0 0 0,0-1 0 0 0,0 0 0 0 0,0 0 0 0 0,0 0 0 0 0,0 0 0 0 0,0 0 0 0 0,0 0 0 0 0,0 0 0 0 0,0 0 0 0 0,0 0 0 0 0,0 0 0 0 0,0 0 1 0 0,1 0-1 0 0,-1 0 0 0 0,0 0 0 0 0,0 0 0 0 0,0 0 0 0 0,0 0 0 0 0,0 0 0 0 0,0 1 0 0 0,0-1 0 0 0,0 0 0 0 0,0 0 0 0 0,0 0 0 0 0,1 0 0 0 0,-1 0 1 0 0,0 0-1 0 0,0 0 0 0 0,0-1 0 0 0,0 1 0 0 0,0 0 0 0 0,0 0 0 0 0,0 0 0 0 0,0 0 0 0 0,0 0 0 0 0,0 0 0 0 0,1 0 0 0 0,-1 0 0 0 0,0 0 0 0 0,0 0 1 0 0,0 0-1 0 0,0 0 0 0 0,0 0 0 0 0,0 0 0 0 0,0 0 0 0 0,0 0 0 0 0,0 0 0 0 0,0 0 0 0 0,0-1 0 0 0,0 1 0 0 0,0 0 3 0 0,1 0 32 0 0,0-1-1 0 0,0 1 1 0 0,-1 0-1 0 0,1-1 1 0 0,0 1-1 0 0,-1-1 1 0 0,1 0-1 0 0,-1 1 1 0 0,1-1-1 0 0,-1 1 1 0 0,1-1-1 0 0,-1 0 0 0 0,1 0 1 0 0,-1 1-1 0 0,0-1 1 0 0,1 0-1 0 0,-1 0 1 0 0,0 1-1 0 0,1-1 1 0 0,-1 0-1 0 0,0 0 1 0 0,0 0-1 0 0,0 1 1 0 0,0-1-1 0 0,0 0-31 0 0,-3-26 1250 0 0,-2-5-1067 0 0,12-4 275 0 0,-6 32-391 0 0,0 0 1 0 0,0 1-1 0 0,0-1 1 0 0,0 0-1 0 0,-1 0 1 0 0,0 0-1 0 0,1 0 1 0 0,-1 0-1 0 0,-1 0 1 0 0,1 0-1 0 0,-1 0-67 0 0,-4-15 0 0 0,-2 5-1195 0 0,4 6-2574 0 0,3 7-4266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1:05.220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75 117 4144 0 0,'0'0'191'0'0,"0"-1"-11"0"0,9-7-1084 0 0,-4-2 7446 0 0,-3 7 574 0 0,1 13-4576 0 0,-3-8-2838 0 0,2 9 581 0 0,-1 0 0 0 0,1 0-1 0 0,-2 1 1 0 0,0-1 0 0 0,0 0-1 0 0,-2 9-282 0 0,1-5 164 0 0,0-1-1 0 0,1 0 0 0 0,2 7-163 0 0,-1-9 110 0 0,-1 0 0 0 0,1 0 0 0 0,-2 0 0 0 0,0-1 0 0 0,-2 12-110 0 0,2 0-5898 0 0,1-23-243 0 0</inkml:trace>
  <inkml:trace contextRef="#ctx0" brushRef="#br0" timeOffset="461.924">47 178 1840 0 0,'-2'-1'3'0'0,"-1"-1"-1"0"0,1 1 1 0 0,0 0 0 0 0,0-1-1 0 0,0 1 1 0 0,0-1 0 0 0,1 0 0 0 0,-1 0-1 0 0,0 1 1 0 0,0-2-3 0 0,-12-20 5634 0 0,4 6 623 0 0,10 16-6148 0 0,0 0 0 0 0,0 0 1 0 0,1 1-1 0 0,-1-1 0 0 0,0 0 0 0 0,1 1 0 0 0,-1-1 0 0 0,0 0 0 0 0,1 1 0 0 0,-1-1 0 0 0,1 0 0 0 0,-1 1 1 0 0,1-1-1 0 0,0 1 0 0 0,-1-1 0 0 0,1 0-109 0 0,1 0 250 0 0,3-8 172 0 0,1 1-1 0 0,0-1 1 0 0,1 2 0 0 0,0-1-1 0 0,0 1 1 0 0,0 0 0 0 0,1 0-1 0 0,0 1 1 0 0,1 0 0 0 0,-1 1-1 0 0,1-1 1 0 0,2 0-422 0 0,-1 1 271 0 0,-8 4-233 0 0,-1 0 0 0 0,1 0 1 0 0,0 0-1 0 0,0 0 1 0 0,0 0-1 0 0,0 0 0 0 0,0 0 1 0 0,0 1-1 0 0,0-1 0 0 0,0 1 1 0 0,0-1-1 0 0,0 1 1 0 0,0 0-1 0 0,0 0 0 0 0,0 0 1 0 0,0 0-1 0 0,0 0 0 0 0,0 0 1 0 0,0 1-1 0 0,0-1 1 0 0,0 1-1 0 0,0-1 0 0 0,1 2-38 0 0,-1-2-12 0 0,0 1-1 0 0,0 0 1 0 0,0 0-1 0 0,0 1 1 0 0,0-1-1 0 0,-1 0 1 0 0,1 1-1 0 0,0-1 1 0 0,-1 1-1 0 0,1-1 1 0 0,-1 1-1 0 0,0 0 1 0 0,1 0-1 0 0,-1 0 1 0 0,0 0-1 0 0,0-1 0 0 0,0 1 1 0 0,-1 1-1 0 0,1-1 1 0 0,0 0-1 0 0,-1 0 1 0 0,1 0-1 0 0,-1 2 13 0 0,2 6 53 0 0,-1-1 0 0 0,0 1-1 0 0,-1 0 1 0 0,0-1-1 0 0,0 1 1 0 0,-1 0 0 0 0,-1-1-1 0 0,1 1 1 0 0,-1-1-1 0 0,-1 1 1 0 0,-2 5-53 0 0,4-12 20 0 0,1-2-18 0 0,0 0-1 0 0,0 0 1 0 0,-1 0 0 0 0,1-1 0 0 0,0 1 0 0 0,-1 0 0 0 0,1 0 0 0 0,-1-1 0 0 0,1 1-1 0 0,-1 0 1 0 0,1-1 0 0 0,-1 1 0 0 0,1-1 0 0 0,-1 1 0 0 0,0 0 0 0 0,1-1-1 0 0,-1 0 1 0 0,-1 1-2 0 0,-14 25 75 0 0,15-25-22 0 0,0 0 11 0 0,-3 3-10 0 0,-2-1-33 0 0,3-2 22 0 0,-1-1-65 0 0,3 0-152 0 0,1 0-93 0 0,0 0-21 0 0,0 0-140 0 0,0 0-561 0 0,0 0-246 0 0,0 0-48 0 0</inkml:trace>
  <inkml:trace contextRef="#ctx0" brushRef="#br0" timeOffset="1036.598">292 69 5528 0 0,'0'0'422'0'0,"0"0"-62"0"0,0 0 770 0 0,0 0 364 0 0,0 0 70 0 0,0 0-97 0 0,0 0-480 0 0,0 0-215 0 0,0 18 1226 0 0,-9 31 535 0 0,5 1-873 0 0,4-32-972 0 0,-2 0-1 0 0,0 0 1 0 0,-1-1 0 0 0,0 1 0 0 0,-4 6-688 0 0,5-18 122 0 0,1-1-76 0 0,2 19-49 0 0,1-18 3 0 0,-1-5 34 0 0,-1 0-1 0 0,1 0 0 0 0,-1-1 1 0 0,1 1-1 0 0,0 0 1 0 0,-1 0-1 0 0,1-1 0 0 0,0 1 1 0 0,0 0-1 0 0,-1-1 1 0 0,1 1-1 0 0,0-1 0 0 0,0 1 1 0 0,0-1-1 0 0,0 1 1 0 0,0-1-1 0 0,0 0 0 0 0,0 1 1 0 0,-1-1-1 0 0,1 0 1 0 0,0 0-1 0 0,0 0 0 0 0,0 0 1 0 0,0 0-1 0 0,0 0 1 0 0,0 0-1 0 0,0 0 0 0 0,0 0 1 0 0,0 0-1 0 0,0 0 1 0 0,0-1-34 0 0,4 1 182 0 0,10-2 328 0 0,-14 1-507 0 0,0 1 1 0 0,1 0-1 0 0,-1-1 1 0 0,0 1 0 0 0,1 0-1 0 0,-1 0 1 0 0,1 0 0 0 0,-1 0-1 0 0,0 0 1 0 0,1 0 0 0 0,-1 0-1 0 0,0 1 1 0 0,1-1 0 0 0,-1 0-1 0 0,0 1 1 0 0,0-1 0 0 0,1 1-4 0 0,21-4-318 0 0,-11 3 365 0 0,0-1 0 0 0,0 0-1 0 0,0 0 1 0 0,0-2 0 0 0,0 1-1 0 0,5-3-46 0 0,-11 2-1895 0 0,-4-1-3220 0 0,2 1-1706 0 0</inkml:trace>
  <inkml:trace contextRef="#ctx0" brushRef="#br0" timeOffset="1488.066">608 151 8288 0 0,'0'0'190'0'0,"0"0"28"0"0,-4-11 238 0 0,3 9-266 0 0,0 0 0 0 0,-1 0 0 0 0,1 0 0 0 0,-1 1 0 0 0,1-1 0 0 0,-1 1 0 0 0,0-1 1 0 0,1 1-1 0 0,-1 0 0 0 0,0 0 0 0 0,0-1 0 0 0,0 1 0 0 0,0 1 0 0 0,0-1 0 0 0,-3-1-190 0 0,4 2 98 0 0,-1 0 0 0 0,1 0 0 0 0,-1 0 0 0 0,1 0 0 0 0,-1 0 0 0 0,1 0 0 0 0,-1 1 0 0 0,0-1 1 0 0,1 0-1 0 0,-1 1 0 0 0,1-1 0 0 0,0 1 0 0 0,-1 0 0 0 0,1-1 0 0 0,-1 1 0 0 0,1 0 0 0 0,-1 0-98 0 0,-4 5 321 0 0,0-1 0 0 0,1 1 0 0 0,-1 0 1 0 0,1 0-1 0 0,0 1 0 0 0,1-1 0 0 0,-2 3-321 0 0,2-1 459 0 0,1-4-332 0 0,1 1 1 0 0,0-1-1 0 0,0 1 1 0 0,0 0-1 0 0,1-1 1 0 0,-1 1-1 0 0,1 0 1 0 0,1 0-1 0 0,-1 0 1 0 0,1 0-1 0 0,-1 1 1 0 0,1-1-1 0 0,1 0 1 0 0,-1 0-1 0 0,1 0 0 0 0,0 0 1 0 0,0 0-1 0 0,1 2-127 0 0,0-4 77 0 0,-1 0 0 0 0,1-1-1 0 0,-1 0 1 0 0,1 1 0 0 0,0-1-1 0 0,0 0 1 0 0,0 0 0 0 0,1 1-77 0 0,2 2 149 0 0,0 0 48 0 0,1-1 0 0 0,0 0 0 0 0,0 0-1 0 0,0 0 1 0 0,0-1 0 0 0,1 0 0 0 0,-1 0 0 0 0,1-1 0 0 0,0 0-1 0 0,0 0 1 0 0,3 0-197 0 0,-9-1 45 0 0,1-1 0 0 0,0 0 0 0 0,0 1 0 0 0,0-1 0 0 0,-1 0 0 0 0,1 0 0 0 0,0 0 0 0 0,0 0 0 0 0,-1-1 0 0 0,1 1 0 0 0,0 0 0 0 0,0-1 0 0 0,-1 1 0 0 0,1-1 0 0 0,0 0 0 0 0,-1 0 0 0 0,1 1 0 0 0,-1-1 0 0 0,1 0-1 0 0,-1 0 1 0 0,1-1 0 0 0,-1 1 0 0 0,0 0 0 0 0,1 0 0 0 0,-1-1 0 0 0,0 1 0 0 0,0 0 0 0 0,0-1 0 0 0,0 1 0 0 0,0-1 0 0 0,0 0 0 0 0,-1 1 0 0 0,1-1 0 0 0,0 0 0 0 0,-1 1 0 0 0,1-1 0 0 0,-1 0 0 0 0,0 0 0 0 0,0 1 0 0 0,1-2-45 0 0,0-7 161 0 0,0 1 0 0 0,-1-1 1 0 0,0 0-1 0 0,-1 0 1 0 0,0 0-1 0 0,-1-7-161 0 0,0 11 31 0 0,1 1 0 0 0,-1 0 0 0 0,-1 0 0 0 0,1 0 0 0 0,-2-2-31 0 0,-4-8-2 0 0,5 3-5402 0 0,3 10-1703 0 0</inkml:trace>
  <inkml:trace contextRef="#ctx0" brushRef="#br0" timeOffset="1839.129">748 94 5064 0 0,'0'0'389'0'0,"5"12"620"0"0,-1-3 3971 0 0,5 16-983 0 0,-1 1 0 0 0,0 4-3997 0 0,-6-20 363 0 0,1 38 1005 0 0,0-26-924 0 0,-3-16-423 0 0,1 0 0 0 0,-1 0 0 0 0,2 0 0 0 0,0 4-21 0 0,-1-7-133 0 0,-1 1-39 0 0,0-4-580 0 0,0 0-251 0 0,0 0-1123 0 0,0 0-4335 0 0</inkml:trace>
  <inkml:trace contextRef="#ctx0" brushRef="#br0" timeOffset="2163.275">604 142 12064 0 0,'22'-4'1474'0'0,"0"-2"1752"0"0,-4 1-679 0 0,1 0-1 0 0,12-1-2546 0 0,-15 4 617 0 0,30-2 1252 0 0,-16 7-4223 0 0,-25-2-5571 0 0</inkml:trace>
  <inkml:trace contextRef="#ctx0" brushRef="#br0" timeOffset="3234.259">705 91 2760 0 0,'0'0'125'0'0,"0"0"343"0"0,0 0 1355 0 0,0 0 589 0 0,0 0 116 0 0,0 0-168 0 0,0 0-819 0 0,0 0-357 0 0,2 1-767 0 0,-1 0 0 0 0,0 0 0 0 0,1 0 0 0 0,-1 0 0 0 0,1 0 0 0 0,-1-1 0 0 0,1 1 0 0 0,-1 0 0 0 0,1-1 0 0 0,1 1-417 0 0,14-5 1332 0 0,-13 4-1059 0 0,0-1 0 0 0,0 0 1 0 0,0 0-1 0 0,0 0 0 0 0,-1-1 0 0 0,1 1 0 0 0,3-3-273 0 0,-4 3-2 0 0,0-1-1 0 0,-1 1 0 0 0,1 0 1 0 0,0 0-1 0 0,0 1 0 0 0,0-1 1 0 0,0 0-1 0 0,0 1 0 0 0,0 0 1 0 0,0 0-1 0 0,0 0 0 0 0,1 0 1 0 0,-1 0-1 0 0,0 1 0 0 0,0-1 1 0 0,0 1-1 0 0,0 0 0 0 0,1 0 3 0 0,3 3-1056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0:45.111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0 51 11056 0 0,'0'0'505'0'0,"0"0"-9"0"0,2-4 301 0 0,-1 5 7700 0 0,-1 184-5733 0 0,4-139-2693 0 0,-4-43-28 0 0,4 2-33 0 0,-2 0 1 0 0,-2-4 4 0 0,0-1-143 0 0,0 0-34 0 0,-6-28-926 0 0,2-31 163 0 0,4 37 807 0 0,-1 6 11 0 0,1 0-1 0 0,1 0 1 0 0,2-10 107 0 0,4-12-11 0 0,-7 27-50 0 0,0 10 126 0 0,0 1 57 0 0,0 0-1 0 0,0 0-8 0 0,9 16 367 0 0,0 3-104 0 0,-7-14-272 0 0,1 0-1 0 0,-1 0 1 0 0,1-1 0 0 0,0 1 0 0 0,0-1-1 0 0,0 1 1 0 0,0-1 0 0 0,1 0-104 0 0,6 9 201 0 0,-9-12-185 0 0,0 1 1 0 0,0 0 0 0 0,0 0-1 0 0,1-1 1 0 0,-1 1 0 0 0,0-1-1 0 0,1 1 1 0 0,-1-1 0 0 0,1 0 0 0 0,-1 1-1 0 0,1-1 1 0 0,0 0 0 0 0,0 0-1 0 0,-1 0 1 0 0,1 0 0 0 0,0 0-1 0 0,0-1 1 0 0,0 1 0 0 0,0-1-1 0 0,0 1-16 0 0,5-1 75 0 0,-6 0-63 0 0,0 0 0 0 0,0 0 0 0 0,1 0 1 0 0,-1 0-1 0 0,0-1 0 0 0,1 1 0 0 0,-1 0 0 0 0,0-1 0 0 0,0 0 1 0 0,0 1-1 0 0,0-1 0 0 0,1 1 0 0 0,-1-1 0 0 0,0 0 0 0 0,0 0 0 0 0,0 0 1 0 0,0 0-1 0 0,-1 1 0 0 0,1-1 0 0 0,0 0 0 0 0,0-1 0 0 0,0 1 1 0 0,-1 0-1 0 0,1 0-12 0 0,2-5 70 0 0,-1 0 0 0 0,1 0 0 0 0,-1 0 0 0 0,1-4-70 0 0,6-16 557 0 0,-5 18-507 0 0,0 0-1 0 0,0 0 1 0 0,-1-1 0 0 0,0 0-1 0 0,0-3-49 0 0,8 51 0 0 0,1 0 0 0 0,11 20 0 0 0,-14-29 0 0 0,-8-25 0 0 0,1 1 0 0 0,0 0 0 0 0,0-1 0 0 0,0 1 0 0 0,1-1 0 0 0,-1 1 0 0 0,1-1 0 0 0,1 1 0 0 0,4 3 644 0 0,-7-9-3311 0 0,0 2-4352 0 0,-1-2 4462 0 0</inkml:trace>
  <inkml:trace contextRef="#ctx0" brushRef="#br0" timeOffset="350.63">309 60 15664 0 0,'0'2'307'0'0,"0"0"0"0"0,0 1 0 0 0,0-1 0 0 0,0 0 0 0 0,0 0 0 0 0,1 0 1 0 0,-1 0-1 0 0,1 0 0 0 0,0 1 0 0 0,0-1 0 0 0,-1 0 0 0 0,1 0 1 0 0,1 1-308 0 0,2 7 1521 0 0,5 11 95 0 0,-8-18-1433 0 0,0-1 0 0 0,1 1-1 0 0,-1 0 1 0 0,0 0 0 0 0,0 0 0 0 0,-1 0 0 0 0,1 0-1 0 0,0 0 1 0 0,-1 2-183 0 0,0 0 213 0 0,1 0-1 0 0,0 0 1 0 0,-1 0-1 0 0,2 0 1 0 0,-1 0 0 0 0,0 0-1 0 0,1 0 1 0 0,1 2-213 0 0,8 27-1542 0 0,-8-2-4527 0 0,-3-24-1892 0 0</inkml:trace>
  <inkml:trace contextRef="#ctx0" brushRef="#br0" timeOffset="855.257">604 47 10136 0 0,'0'0'464'0'0,"0"0"-10"0"0,0 0-154 0 0,0 0 443 0 0,0 0 228 0 0,0 0 42 0 0,-11-1 1150 0 0,4 2-1834 0 0,1-1 1 0 0,0 1 0 0 0,0 0-1 0 0,0 1 1 0 0,0-1 0 0 0,0 1-1 0 0,0 1 1 0 0,1-1 0 0 0,-1 1-1 0 0,-2 1-329 0 0,-6 3-117 0 0,3-2 527 0 0,0 1 0 0 0,0 0-1 0 0,1 1 1 0 0,0 1-1 0 0,-2 1-409 0 0,10-9 0 0 0,2 0 0 0 0,0 1 0 0 0,-1-1 0 0 0,1 0 0 0 0,0 0 0 0 0,-1 0 0 0 0,1 0 0 0 0,0 0 0 0 0,-1 0 0 0 0,1 0 0 0 0,0 0 0 0 0,-1 0 0 0 0,1 1 0 0 0,0-1 0 0 0,-1 0 0 0 0,1 0 0 0 0,0 0 0 0 0,0 1 0 0 0,-1-1 0 0 0,1 0 0 0 0,0 0 0 0 0,0 1 0 0 0,0-1 0 0 0,-1 0 0 0 0,1 1 0 0 0,0-1 0 0 0,0 0 0 0 0,0 1 0 0 0,0-1 0 0 0,-1 1 0 0 0,1 4 72 0 0,1-3-14 0 0,0-1 0 0 0,0 0 0 0 0,0 1 0 0 0,1-1 0 0 0,-1 0 0 0 0,0 0 0 0 0,0 0-1 0 0,1 0 1 0 0,-1 0 0 0 0,1 0 0 0 0,-1 0 0 0 0,1-1 0 0 0,-1 1 0 0 0,1-1 0 0 0,-1 1 0 0 0,1-1-1 0 0,-1 1 1 0 0,2-1-58 0 0,31 3 934 0 0,-14-3-934 0 0,3 0 0 0 0,0 0 0 0 0,0 2 0 0 0,-1 0 0 0 0,14 4 0 0 0,-31-5 0 0 0,-4-1 0 0 0,0 0 0 0 0,0 0 0 0 0,0 1 0 0 0,0-1 0 0 0,0 1 0 0 0,0-1 0 0 0,0 1 0 0 0,0 0 0 0 0,0-1 0 0 0,0 1 0 0 0,0 0 0 0 0,0 0 0 0 0,0-1 0 0 0,0 1 0 0 0,-1 0 0 0 0,1 0 0 0 0,0 1 0 0 0,1-1 0 0 0,-1 0 0 0 0,0-1 0 0 0,-1 1 0 0 0,1-1 0 0 0,0 1 0 0 0,0 0 0 0 0,-1-1 0 0 0,1 1 0 0 0,0 0 0 0 0,-1-1 0 0 0,1 1 0 0 0,-1 0 0 0 0,1 0 0 0 0,-1 0 0 0 0,1 0 0 0 0,-1-1 0 0 0,1 1 0 0 0,-1 0 0 0 0,0 0 0 0 0,0 0 0 0 0,1 0 0 0 0,-1 0 0 0 0,0 0 0 0 0,0 0 0 0 0,0 0 0 0 0,0 0 0 0 0,0 0 0 0 0,0 0 0 0 0,0 0 0 0 0,-1 0 0 0 0,0 2 78 0 0,0 1-1 0 0,-1 0 1 0 0,1-1-1 0 0,-1 0 0 0 0,0 1 1 0 0,0-1-1 0 0,-1 0 1 0 0,1 0-1 0 0,-1 0 1 0 0,1 0-1 0 0,-1-1 0 0 0,-1 1-77 0 0,-38 29 1097 0 0,37-29-1075 0 0,0 1-22 0 0,-8 5 0 0 0,0-1 0 0 0,0 0 0 0 0,0-1 0 0 0,-2 0 0 0 0,12-6 0 0 0,0 1 0 0 0,-1-1 0 0 0,1 0 0 0 0,0 0 0 0 0,-1-1 0 0 0,1 1 0 0 0,-1-1 0 0 0,1 1 0 0 0,-1-1 0 0 0,1 0 0 0 0,-1 0 0 0 0,1-1 0 0 0,-1 1 0 0 0,1-1 0 0 0,0 0 0 0 0,-1 1 0 0 0,1-2 0 0 0,0 1 0 0 0,-1 0 0 0 0,1-1 0 0 0,-4-4-1341 0 0,3-2-4356 0 0,0-3-2264 0 0</inkml:trace>
  <inkml:trace contextRef="#ctx0" brushRef="#br0" timeOffset="-11125.448">3658 181 6448 0 0,'0'0'297'0'0,"0"0"-9"0"0,0 0-49 0 0,0 0 491 0 0,0 0 240 0 0,0 0 43 0 0,12 0 2334 0 0,-7 0 1627 0 0,-9-2-4642 0 0,4 1-289 0 0,-1 0 1 0 0,0 1 0 0 0,0 0-1 0 0,0-1 1 0 0,1 1 0 0 0,-1-1-1 0 0,0 1 1 0 0,0 0 0 0 0,0 0-1 0 0,0-1 1 0 0,0 1 0 0 0,0 0-1 0 0,0 0 1 0 0,0 0-1 0 0,0 0 1 0 0,0 0 0 0 0,1 0-1 0 0,-2 0-43 0 0,1 0 0 0 0,0 0 0 0 0,0 0 0 0 0,0 0 0 0 0,0 0 0 0 0,0 0 0 0 0,-1 1 0 0 0,1-1 0 0 0,0 0 0 0 0,0 0 0 0 0,0 1 0 0 0,0-1 0 0 0,0 1 0 0 0,0-1 0 0 0,1 1 0 0 0,-1-1 0 0 0,0 1 0 0 0,0-1 0 0 0,0 2 0 0 0,-5 1 0 0 0,5-2 13 0 0,0 0 0 0 0,0-1 0 0 0,1 1 0 0 0,-1 0 0 0 0,1-1 0 0 0,-1 1 0 0 0,1 0 0 0 0,-1-1 0 0 0,1 1-1 0 0,-1 0 1 0 0,1 0 0 0 0,-1 0 0 0 0,1 0 0 0 0,0 0 0 0 0,0-1 0 0 0,-1 1 0 0 0,1 0 0 0 0,0 0 0 0 0,0 1-13 0 0,-2 14 642 0 0,2-13-607 0 0,1-2-20 0 0,-1 0 1 0 0,0 1-1 0 0,0-1 1 0 0,0 0-1 0 0,0 1 1 0 0,0-1-1 0 0,0 0 1 0 0,-1 1 0 0 0,1-1-1 0 0,0 0 1 0 0,-1 1-1 0 0,1-1 1 0 0,-1 0-1 0 0,1 0 1 0 0,-1 1-1 0 0,1-1 1 0 0,-1 0-1 0 0,0 0 1 0 0,0 0-1 0 0,0 0 1 0 0,1 0-1 0 0,-2 1-15 0 0,2-2 5 0 0,-1 0 1 0 0,1 1-1 0 0,0-1 0 0 0,-1 1 0 0 0,1-1 0 0 0,0 0 0 0 0,0 1 0 0 0,-1-1 0 0 0,1 1 0 0 0,0-1 0 0 0,0 1 1 0 0,0-1-1 0 0,0 1 0 0 0,0-1 0 0 0,0 1 0 0 0,0-1 0 0 0,0 1 0 0 0,0-1 0 0 0,0 1 0 0 0,0-1 0 0 0,0 1 1 0 0,0-1-1 0 0,0 0 0 0 0,0 1 0 0 0,0-1 0 0 0,0 1 0 0 0,1-1 0 0 0,-1 1 0 0 0,0-1 0 0 0,0 1 0 0 0,1-1-5 0 0,8 11 218 0 0,-8-11-104 0 0,1 2-91 0 0,-1-1 0 0 0,1 0 0 0 0,-1 1 0 0 0,1-1 0 0 0,-1 0 0 0 0,1 0 0 0 0,0 0 0 0 0,0 0 1 0 0,1 1-24 0 0,-2-2 22 0 0,1 2 31 0 0,0-1-1 0 0,1 1 0 0 0,-1-1 0 0 0,0 0 0 0 0,1 0 0 0 0,-1 0 1 0 0,1 0-1 0 0,-1-1 0 0 0,1 1 0 0 0,-1 0 0 0 0,1-1 1 0 0,0 0-1 0 0,-1 0 0 0 0,1 0 0 0 0,-1 0 0 0 0,1 0 0 0 0,0 0 1 0 0,-1-1-1 0 0,1 1 0 0 0,-1-1 0 0 0,2 0-52 0 0,13-2 851 0 0,-16 2-841 0 0,1 1 1 0 0,-1-1-1 0 0,0 0 1 0 0,1 0-1 0 0,-1 0 1 0 0,0 0-1 0 0,0 0 1 0 0,0 0-1 0 0,1 0 1 0 0,-1 0-1 0 0,0 0 1 0 0,-1-1-1 0 0,1 1 1 0 0,0 0-1 0 0,0-1 1 0 0,0 1-11 0 0,4-6-3 0 0,0 3 3 0 0,-4 3 0 0 0,0 1 0 0 0,0 0 0 0 0,0-1 0 0 0,0 1 0 0 0,-1-1 0 0 0,1 1 0 0 0,0-1 0 0 0,0 1 0 0 0,-1-1 0 0 0,1 0 0 0 0,-1 1 0 0 0,1-1 0 0 0,0 0 0 0 0,-1 0 0 0 0,1 1 0 0 0,-1-1 0 0 0,0 0 0 0 0,1 0 0 0 0,-1 0 0 0 0,0 0 0 0 0,1 1 0 0 0,-1-1 0 0 0,0 0 0 0 0,0 0 0 0 0,0 0 0 0 0,1 0 0 0 0,-1 0 0 0 0,0 0 0 0 0,0 0 0 0 0,-1 0 0 0 0,1 1 0 0 0,0-1 0 0 0,0 0 0 0 0,0 0 0 0 0,-1-1 0 0 0,1-4 23 0 0,0 5-16 0 0,0 1 1 0 0,0-1-1 0 0,0 0 0 0 0,0 1 0 0 0,0-1 1 0 0,0 0-1 0 0,0 1 0 0 0,0-1 1 0 0,0 0-1 0 0,-1 1 0 0 0,1-1 0 0 0,0 1 1 0 0,0-1-1 0 0,-1 0 0 0 0,1 1 0 0 0,0-1 1 0 0,-1 1-1 0 0,1-1 0 0 0,0 1 1 0 0,-1-1-1 0 0,1 1 0 0 0,-1-1 0 0 0,1 1 1 0 0,-1 0-1 0 0,1-1 0 0 0,-1 1 0 0 0,1-1 1 0 0,-1 1-1 0 0,1 0 0 0 0,-1 0 1 0 0,1-1-1 0 0,-1 1 0 0 0,0 0 0 0 0,1 0 1 0 0,-1 0-8 0 0,0-1 111 0 0,0 1-36 0 0,-1-1-1 0 0,1 0 1 0 0,-1 1 0 0 0,1-1-1 0 0,0 1 1 0 0,-1-1 0 0 0,1 1-1 0 0,-1 0 1 0 0,1 0 0 0 0,-1 0 0 0 0,1 0-1 0 0,-1 0 1 0 0,1 0 0 0 0,-1 0-1 0 0,1 0 1 0 0,-1 1 0 0 0,1-1-1 0 0,-1 0 1 0 0,1 1 0 0 0,-1 0-75 0 0,-11 1-236 0 0,12-2-239 0 0,1 0-33 0 0,0 0 134 0 0,0 0 575 0 0,0 0 250 0 0,0 0 49 0 0,0 0-112 0 0,0 0-486 0 0,0 0-106 0 0,0 0 58 0 0,0 0 223 0 0,0 0 98 0 0,0 0 17 0 0,0 0-88 0 0,0 0-396 0 0,0 0-175 0 0,0 0-40 0 0,0 0 133 0 0,0 0 575 0 0,0 0 250 0 0,0 0 49 0 0,0 0-59 0 0,0 0-306 0 0,0 0-199 0 0,0 0-58 0 0,0 0-7 0 0,0 0 30 0 0,0 0 151 0 0,-8 4 310 0 0,-52-15-306 0 0,36 10 157 0 0,0-2 0 0 0,-1 0 0 0 0,2-2 0 0 0,-3-1-213 0 0,-2 0 18 0 0,0 0 1 0 0,-28 0-19 0 0,-12 0 87 0 0,18 2 18 0 0,-3 2-105 0 0,-53 4 533 0 0,-57 10-533 0 0,117-5 626 0 0,-39 12-626 0 0,51-11 345 0 0,2-1-572 0 0,-30 3 227 0 0,-10 3 79 0 0,31-9-37 0 0,23-1-17 0 0,-1-1 1 0 0,1-2-1 0 0,-1 1 1 0 0,1-2-1 0 0,-8-1-25 0 0,-35-8-163 0 0,60 10 125 0 0,0 0-1 0 0,0 0 0 0 0,0 0 1 0 0,0 0-1 0 0,0-1 0 0 0,0 1 0 0 0,0 0 1 0 0,1 0-1 0 0,-1-1 0 0 0,0 1 0 0 0,0 0 1 0 0,0-1-1 0 0,0 1 0 0 0,0-1 1 0 0,1 1-1 0 0,-1-1 39 0 0,-1 0-202 0 0,1 0-194 0 0,1 1-520 0 0,0 0-225 0 0,0 0-1439 0 0,0 0-5578 0 0</inkml:trace>
  <inkml:trace contextRef="#ctx0" brushRef="#br0" timeOffset="1544.961">849 51 4144 0 0,'0'0'319'0'0,"0"0"61"0"0,0 0 1035 0 0,-3-9 4923 0 0,1 8 1112 0 0,0 2-7345 0 0,1 0 1 0 0,-1 1-1 0 0,0-1 0 0 0,1 1 1 0 0,-1 0-1 0 0,1-1 0 0 0,0 1 1 0 0,0 0-1 0 0,-1 0 0 0 0,1 0 1 0 0,0 0-1 0 0,1 0 1 0 0,-1 0-1 0 0,0 0 0 0 0,0 0 1 0 0,1 0-1 0 0,0 0 0 0 0,-1 0 1 0 0,1 2-106 0 0,-1 8 388 0 0,1 0 1 0 0,0 0 0 0 0,1 5-389 0 0,0 7 429 0 0,-3 1 110 0 0,1-21-421 0 0,0 0 1 0 0,1 0-1 0 0,0 1 1 0 0,0-1 0 0 0,0 0-1 0 0,0 0 1 0 0,1 0-1 0 0,-1 0 1 0 0,1 0-1 0 0,1 3-118 0 0,-1-5 57 0 0,-1 0 0 0 0,1 0-1 0 0,-1 0 1 0 0,0 0 0 0 0,1 0-1 0 0,-1 1 1 0 0,0-1 0 0 0,0 0 0 0 0,-1 2-57 0 0,2 16 433 0 0,4 11 311 0 0,17-26-544 0 0,-17-4-175 0 0,0-1 0 0 0,0-1-1 0 0,0 1 1 0 0,0-1 0 0 0,0 0 0 0 0,0 0-1 0 0,-1 0 1 0 0,1 0 0 0 0,0-1 0 0 0,0 0-25 0 0,26-7 77 0 0,-10 0-195 0 0,-20 9-562 0 0,-1 0-269 0 0,0 0-1017 0 0,1-1-4022 0 0,5-2-1723 0 0</inkml:trace>
  <inkml:trace contextRef="#ctx0" brushRef="#br0" timeOffset="1915.208">1033 101 13824 0 0,'0'0'314'0'0,"5"-7"760"0"0,0 2-962 0 0,-11 17 6142 0 0,-20 45-6361 0 0,2 27 1990 0 0,24-82-1822 0 0,-1 0 1 0 0,1 0-1 0 0,0 0 1 0 0,0-1-1 0 0,1 1 1 0 0,-1 0-1 0 0,0 0 1 0 0,1 0-1 0 0,-1 0 1 0 0,1 0-1 0 0,-1 0 1 0 0,1-1-1 0 0,0 1 1 0 0,0 0-1 0 0,0 0 1 0 0,0-1-1 0 0,0 1 1 0 0,0-1-1 0 0,0 1 1 0 0,0-1-1 0 0,1 1 0 0 0,-1-1 1 0 0,1 0-1 0 0,-1 0 1 0 0,1 0-1 0 0,-1 0 1 0 0,1 0-1 0 0,0 0 1 0 0,-1 0-1 0 0,1 0 1 0 0,0 0-1 0 0,0-1 1 0 0,0 1-1 0 0,0-1 1 0 0,0 0-1 0 0,1 1-61 0 0,9-1 0 0 0,-4 0 0 0 0,1 0 0 0 0,-1 0 0 0 0,0-1 0 0 0,1-1 0 0 0,-1 1 0 0 0,0-1 0 0 0,24-13-133 0 0,-32 15-50 0 0,1 0 0 0 0,-1-1 0 0 0,0 1 0 0 0,1 0 0 0 0,-1 0 0 0 0,0-1 0 0 0,0 1 0 0 0,1 0 0 0 0,-1-1 0 0 0,0 1 0 0 0,0 0 0 0 0,1-1 0 0 0,-1 1 0 0 0,0 0 0 0 0,0-1 0 0 0,0 1 1 0 0,0-1-1 0 0,1 1 0 0 0,-1 0 0 0 0,0-1 0 0 0,0 1 0 0 0,0-1 183 0 0,0-2-7849 0 0</inkml:trace>
  <inkml:trace contextRef="#ctx0" brushRef="#br0" timeOffset="2382.32">972 233 11976 0 0,'0'0'546'0'0,"0"0"-10"0"0,10-10 2422 0 0,34-12 2020 0 0,-23 12-3581 0 0,8-1 562 0 0,-1 0-759 0 0,-27 11-1223 0 0,1-1-158 0 0,0 0-1 0 0,1 0 1 0 0,-1-1-1 0 0,0 1 1 0 0,0 0-1 0 0,0-1 1 0 0,0 0-1 0 0,0 1 1 0 0,1-2 181 0 0,-3 2-1915 0 0,0 1-107 0 0,0 0-24 0 0</inkml:trace>
  <inkml:trace contextRef="#ctx0" brushRef="#br0" timeOffset="2759.671">950 83 10136 0 0,'0'0'464'0'0,"0"0"-10"0"0,22 2 901 0 0,-11-3 197 0 0,-1 0-1 0 0,0-1 1 0 0,0 0 0 0 0,4-1-1552 0 0,13-4 778 0 0,-3 2-115 0 0,0-2 1 0 0,11-6-664 0 0,26-7-635 0 0,-51 17 226 0 0,-8 3 401 0 0,-1-1 0 0 0,1 0 0 0 0,0 0 0 0 0,0 1 0 0 0,0-1-1 0 0,0 1 1 0 0,0-1 0 0 0,0 1 0 0 0,0 0 0 0 0,0 0 0 0 0,0 0 0 0 0,0 0 0 0 0,0 0 0 0 0,0 0-1 0 0,-1 1 1 0 0,1-1 0 0 0,0 1 0 0 0,0-1 0 0 0,0 1 0 0 0,0 0 0 0 0,0 0 0 0 0,-1 0 0 0 0,1 0-1 0 0,0 0 1 0 0,-1 0 0 0 0,1 0 0 0 0,0 0 8 0 0,-2 0-22 0 0,1 0 0 0 0,0 0 1 0 0,-1 0-1 0 0,1 0 0 0 0,-1 0 0 0 0,1 0 0 0 0,-1 1 0 0 0,0-1 0 0 0,1 0 1 0 0,-1 0-1 0 0,0 0 0 0 0,0 0 0 0 0,0 0 0 0 0,0 1 0 0 0,0-1 0 0 0,0 0 1 0 0,0 0-1 0 0,0 0 0 0 0,0 1 22 0 0,-7 23 228 0 0,5-15-33 0 0,-1 2 337 0 0,-1 0 0 0 0,0-1 0 0 0,0 1 0 0 0,-6 9-532 0 0,4-10 481 0 0,1 0 0 0 0,1 0 1 0 0,0 1-1 0 0,-2 9-481 0 0,6-15 6 0 0,-1 1 0 0 0,1-1-1 0 0,-1 1 1 0 0,2 4-6 0 0,0 15-156 0 0,-1-24-540 0 0,3 3-1664 0 0,-2-4-3061 0 0,-1-1-1016 0 0</inkml:trace>
  <inkml:trace contextRef="#ctx0" brushRef="#br0" timeOffset="3120.596">1224 31 13792 0 0,'0'0'629'0'0,"0"0"-12"0"0,0 0-250 0 0,3 16 3418 0 0,0-9-3005 0 0,0 0 0 0 0,1 0 1 0 0,-1 0-1 0 0,1-1 0 0 0,1 1 0 0 0,-1-1 0 0 0,1 0 0 0 0,4 4-780 0 0,62 59 1648 0 0,-68-66-1629 0 0,0-1 0 0 0,0 1 0 0 0,-1 0 0 0 0,0 0 0 0 0,0 0 0 0 0,1 0 0 0 0,-2 1-1 0 0,1-1 1 0 0,0 0 0 0 0,-1 1 0 0 0,2 3-19 0 0,21 26-194 0 0,-24-32-45 0 0,0-1-17 0 0,0 0-212 0 0,0 0-863 0 0,0 0-374 0 0,0 0-78 0 0</inkml:trace>
  <inkml:trace contextRef="#ctx0" brushRef="#br0" timeOffset="3121.596">1184 245 15664 0 0,'0'0'356'0'0,"0"0"49"0"0,0 0 21 0 0,0 0-42 0 0,2-1-112 0 0,30-5 2157 0 0,1 2 0 0 0,-1 1 0 0 0,11 1-2429 0 0,46-5 575 0 0,-71 2-3842 0 0,-11 1-4811 0 0</inkml:trace>
  <inkml:trace contextRef="#ctx0" brushRef="#br0" timeOffset="9609.499">1429 21 5064 0 0,'0'1'630'0'0,"-1"0"1"0"0,0-1-1 0 0,0 1 1 0 0,1 0 0 0 0,-1-1-1 0 0,0 1 1 0 0,1 0-1 0 0,-1 0 1 0 0,1 0-1 0 0,-1 0 1 0 0,1 0-1 0 0,-1-1 1 0 0,1 1-1 0 0,-1 1-630 0 0,-1 16 3680 0 0,8 20-2404 0 0,-4-30-372 0 0,19 91 2572 0 0,-18-87-3530 0 0,-1-8 53 0 0,-1-1 0 0 0,-1 1 1 0 0,1 0-1 0 0,-1 0 0 0 0,1 0 0 0 0,-1 0 0 0 0,0 2 1 0 0,2 10-8371 0 0,-2-16 1991 0 0</inkml:trace>
  <inkml:trace contextRef="#ctx0" brushRef="#br0" timeOffset="10040.303">1385 92 10136 0 0,'0'0'59'0'0,"-1"-1"1"0"0,1 1 0 0 0,-1-1-1 0 0,1 1 1 0 0,-1-1 0 0 0,1 1-1 0 0,-1-1 1 0 0,1 1-1 0 0,0-1 1 0 0,-1 1 0 0 0,1-1-1 0 0,0 0 1 0 0,-1 1 0 0 0,1-1-1 0 0,0 1 1 0 0,0-1 0 0 0,0 0-1 0 0,0 1 1 0 0,-1-1 0 0 0,1 0-1 0 0,0 1 1 0 0,0-1 0 0 0,0 0-1 0 0,0 1 1 0 0,0-1-1 0 0,1 0 1 0 0,-1 0-60 0 0,0-1 351 0 0,0 1 620 0 0,12-18 1759 0 0,-9 15-2562 0 0,1 0 0 0 0,-1-1-1 0 0,1 2 1 0 0,1-1 0 0 0,-1 0-1 0 0,0 1 1 0 0,1 0 0 0 0,0 0-1 0 0,0 0 1 0 0,0 0 0 0 0,0 1-1 0 0,0 0 1 0 0,0 0 0 0 0,1 0-1 0 0,-1 1 1 0 0,1 0 0 0 0,-1 0-1 0 0,1 0 1 0 0,-1 1 0 0 0,1-1-1 0 0,0 1 1 0 0,-1 1 0 0 0,1-1-1 0 0,-1 1 1 0 0,1 0 0 0 0,-1 0-1 0 0,1 1 1 0 0,-1 0 0 0 0,0 0-1 0 0,0 0 1 0 0,1 0 0 0 0,-2 1-1 0 0,1 0 1 0 0,0 0 0 0 0,0 0-1 0 0,-1 0 1 0 0,2 2-168 0 0,-2-1 63 0 0,-1 0 0 0 0,1 0 0 0 0,-1 1 0 0 0,1-1 0 0 0,-1 1 0 0 0,-1 0 1 0 0,1-1-1 0 0,-1 1 0 0 0,1 1 0 0 0,-1-1 0 0 0,-1 0 0 0 0,1 0 0 0 0,-1 1 0 0 0,0-1 0 0 0,0 1 0 0 0,-1-1 0 0 0,1 1 0 0 0,-1-1 0 0 0,0 1 0 0 0,-1-1 1 0 0,0 1-1 0 0,0-1 0 0 0,0 1 0 0 0,-1 1-63 0 0,0 1 77 0 0,0 0 0 0 0,0-1 0 0 0,-1 1 1 0 0,0-1-1 0 0,-1 0 0 0 0,0 0 0 0 0,0 0 1 0 0,0-1-1 0 0,-1 1 0 0 0,0-1 0 0 0,0 0 0 0 0,-1 0 1 0 0,1-1-1 0 0,-1 0 0 0 0,-1 0 0 0 0,1 0 1 0 0,-3 1-78 0 0,6-4-42 0 0,0-1 0 0 0,-1 1 0 0 0,1-1 0 0 0,0 0 0 0 0,-1 0 0 0 0,1 0 0 0 0,-1 0 0 0 0,0 0 0 0 0,1-1 1 0 0,-1 0-1 0 0,1 1 0 0 0,-1-1 0 0 0,0-1 0 0 0,1 1 0 0 0,-1 0 0 0 0,0-1 0 0 0,1 0 0 0 0,-1 0 0 0 0,1 0 1 0 0,-1 0-1 0 0,1-1 42 0 0,2 2-755 0 0,1 0-920 0 0,0-2-3700 0 0,0-3-1585 0 0</inkml:trace>
  <inkml:trace contextRef="#ctx0" brushRef="#br0" timeOffset="16560.664">1689 47 5472 0 0,'0'0'248'0'0,"0"0"-6"0"0,0 0-38 0 0,0 0 395 0 0,0 0 192 0 0,0 0 38 0 0,0 0-62 0 0,0 0-302 0 0,0 0-134 0 0,13-21 3545 0 0,-13 19 498 0 0,0 5-1851 0 0,0 13-1279 0 0,0 22-1700 0 0,0-24 1147 0 0,-1 0 0 0 0,-1 0 0 0 0,-2 11-691 0 0,-2 5-31 0 0,2-3 935 0 0,4-26-826 0 0,0 9 855 0 0,0-5-3125 0 0,0-4-5330 0 0,0-1 738 0 0</inkml:trace>
  <inkml:trace contextRef="#ctx0" brushRef="#br0" timeOffset="17177.607">1803 47 3224 0 0,'0'0'469'0'0,"0"0"763"0"0,0 0 339 0 0,2-1 1163 0 0,8-4-2049 0 0,-8 5 2431 0 0,0 0 3323 0 0,-1 3-6365 0 0,0-1 0 0 0,0 1 0 0 0,0-1 0 0 0,-1 1-1 0 0,1 0 1 0 0,0 0 0 0 0,-1-1 0 0 0,0 1 0 0 0,0 0 0 0 0,0 0 0 0 0,0 0-74 0 0,-4 38 611 0 0,1-7-8 0 0,2-19-178 0 0,0 0 0 0 0,-1-1 0 0 0,-1 1 0 0 0,-1 1-425 0 0,0 5 400 0 0,1-16-252 0 0,1 0-400 0 0,1 5-4907 0 0,1-10-1703 0 0</inkml:trace>
  <inkml:trace contextRef="#ctx0" brushRef="#br0" timeOffset="17657.327">1814 76 9416 0 0,'0'0'208'0'0,"0"0"33"0"0,0 0 16 0 0,0 0 70 0 0,0 0 244 0 0,0 0 107 0 0,0 0 24 0 0,4 8 1602 0 0,-3 2-1293 0 0,1-1 0 0 0,0 0 0 0 0,0 1 0 0 0,1-1-1011 0 0,2 9 658 0 0,-5-17-646 0 0,1 1 0 0 0,-1-1 0 0 0,1 1 0 0 0,-1-1 0 0 0,1 1-1 0 0,-1-1 1 0 0,1 1 0 0 0,0-1 0 0 0,0 0 0 0 0,0 1 0 0 0,0-1 0 0 0,0 0 0 0 0,0 0-12 0 0,4 6 305 0 0,-2 0 78 0 0,2 0 0 0 0,-1-1 0 0 0,1 0 0 0 0,0 0 0 0 0,0 0 0 0 0,0 0 0 0 0,1-1-1 0 0,2 2-382 0 0,16 16 590 0 0,-20-17-518 0 0,-3-5 299 0 0,-1-1 117 0 0,0 0 21 0 0,0 0-66 0 0,1-1-294 0 0,5-1-133 0 0,-5 2-16 0 0,0 0 0 0 0,0 0 0 0 0,-1-1 0 0 0,1 1 0 0 0,0 0 0 0 0,0 0 0 0 0,-1-1 0 0 0,1 1 0 0 0,0 0 0 0 0,-1-1 0 0 0,1 1 0 0 0,0-1 0 0 0,-1 1 0 0 0,1-1 0 0 0,-1 1 0 0 0,1-1 0 0 0,-1 0 0 0 0,1 1 0 0 0,-1-1 0 0 0,1 1 0 0 0,-1-1 0 0 0,1 0 0 0 0,-1 0 0 0 0,0 1 0 0 0,1-1 0 0 0,-1 0 0 0 0,0 0 0 0 0,0 1 0 0 0,0-1 0 0 0,0 0 0 0 0,1-3 0 0 0,2-6 0 0 0,0 0 0 0 0,0 0 0 0 0,-1 0 0 0 0,-1 0 0 0 0,0-1 0 0 0,0 1 0 0 0,-1-1 0 0 0,-2-8 0 0 0,1 16 0 0 0,1 0 0 0 0,0 0 0 0 0,-1 1 0 0 0,1-1 0 0 0,0 0 0 0 0,1 0 0 0 0,-1-3 0 0 0,0 4-1 0 0,0 0 0 0 0,0 0 1 0 0,0-1-1 0 0,0 1 0 0 0,0 0 0 0 0,-1 0 0 0 0,1 0 0 0 0,-1 0 0 0 0,0 0 0 0 0,1 0 0 0 0,-1 0 0 0 0,0 0 1 0 0,-1-1 0 0 0,-5-18 131 0 0,7 19-125 0 0,-1-1 1 0 0,1 1-1 0 0,-1-1 0 0 0,0 1 0 0 0,0 0 1 0 0,0-1-1 0 0,0 1 0 0 0,-1 0 0 0 0,0-2-6 0 0,2 4-329 0 0,0 0-879 0 0,0 0-383 0 0,0 0-1219 0 0,0 0-4595 0 0</inkml:trace>
  <inkml:trace contextRef="#ctx0" brushRef="#br0" timeOffset="18262.18">2135 72 6304 0 0,'0'0'289'0'0,"0"0"-8"0"0,1 0-182 0 0,2 0 276 0 0,0 0-1 0 0,1 0 1 0 0,-1-1 0 0 0,0 1-1 0 0,0-1 1 0 0,0 0-1 0 0,2 0-374 0 0,-4 0 161 0 0,-1 1 0 0 0,1 0 0 0 0,0 0 0 0 0,-1-1 0 0 0,1 1 0 0 0,-1 0 0 0 0,1-1 0 0 0,0 1 0 0 0,-1 0 0 0 0,1-1 0 0 0,-1 1 0 0 0,1-1 0 0 0,-1 1 0 0 0,0-1 0 0 0,1 1 0 0 0,-1-1 0 0 0,1 0 0 0 0,-1 1 0 0 0,0-1 0 0 0,0 1 0 0 0,1-1 0 0 0,-1 0 0 0 0,0 1 0 0 0,0-1 0 0 0,0 0 0 0 0,0 1 0 0 0,1-1-161 0 0,3-17 2665 0 0,-4 16-2557 0 0,0 1-1 0 0,-1-1 0 0 0,1 1 0 0 0,0-1 0 0 0,0 1 0 0 0,-1-1 0 0 0,1 1 1 0 0,-1-1-1 0 0,1 1 0 0 0,-1-1 0 0 0,1 1 0 0 0,-1 0 0 0 0,0 0 0 0 0,0-1 0 0 0,0 0-107 0 0,-6-9 643 0 0,6 11-618 0 0,1 0 1 0 0,-1 0-1 0 0,1 0 1 0 0,-1 0-1 0 0,1 0 1 0 0,-1 0-1 0 0,1 0 1 0 0,-1 0-1 0 0,1 0 1 0 0,-1 0-1 0 0,1 0 1 0 0,-1 0-1 0 0,1 0 1 0 0,-1 0-1 0 0,1 0 1 0 0,-1 0-1 0 0,1 1 1 0 0,0-1-1 0 0,-1 0 1 0 0,1 0-1 0 0,-1 1 1 0 0,1-1-1 0 0,-1 0 1 0 0,1 1-1 0 0,0-1-25 0 0,-13 8 330 0 0,13-8-336 0 0,-5 4 78 0 0,0 0 0 0 0,0 0 0 0 0,0 0 0 0 0,1 1 0 0 0,0-1 0 0 0,0 1 0 0 0,0 0 0 0 0,1 0 0 0 0,0 0 1 0 0,0 1-1 0 0,0-1 0 0 0,0 2-72 0 0,0 2 198 0 0,0-1 1 0 0,0 1-1 0 0,1 0 1 0 0,1 0 0 0 0,0 0-1 0 0,0 0 1 0 0,0 0-1 0 0,1 1-198 0 0,1-7 115 0 0,-1 0 0 0 0,0 0 0 0 0,1 0 0 0 0,0 0 0 0 0,0 0 0 0 0,0 0 0 0 0,0 0 0 0 0,0 0 0 0 0,0 0 0 0 0,1 0 0 0 0,0 0-115 0 0,4 10 374 0 0,-5-12-181 0 0,1 0-1 0 0,-2 0-184 0 0,8 3 143 0 0,0 1 0 0 0,0-1-1 0 0,0 0 1 0 0,0 0-151 0 0,17-1 153 0 0,-23-3-232 0 0,0 0 0 0 0,0 0 0 0 0,0 0 0 0 0,-1-1 0 0 0,1 1 0 0 0,0-1 0 0 0,-1 1 0 0 0,1-1 0 0 0,0 0 0 0 0,-1 1 0 0 0,1-1 0 0 0,-1 0 0 0 0,1 0 0 0 0,-1 0 0 0 0,1 0 0 0 0,-1 0 0 0 0,0-1 0 0 0,0 1 0 0 0,1 0 0 0 0,-1-1 0 0 0,0 1 0 0 0,0-1 0 0 0,0 1 0 0 0,0-1 0 0 0,-1 1 0 0 0,1-1 0 0 0,0 0 79 0 0,1-2-1197 0 0,-2 3-638 0 0,0-5-76 0 0</inkml:trace>
  <inkml:trace contextRef="#ctx0" brushRef="#br0" timeOffset="18590.505">2175 146 8896 0 0,'-4'2'808'0'0,"1"1"-664"0"0,0-4 40 0 0,2 0 686 0 0,1 1 298 0 0,0 0 59 0 0,0 0-38 0 0,0 0-205 0 0,0 0-89 0 0,0 0-21 0 0,0 0-16 0 0,0 0-62 0 0,0 0-27 0 0,82-9 4144 0 0,-69 7-5329 0 0,-4-1-5940 0 0,-1-2-1295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7:24.330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83 69 1376 0 0,'4'-6'6041'0'0,"2"-5"-1820"0"0,-5 11-4128 0 0,-1-1-1 0 0,1 1 1 0 0,-1 0-1 0 0,0 0 1 0 0,0-1-1 0 0,1 1 1 0 0,-1-1-1 0 0,0 1 1 0 0,0 0-1 0 0,1-1 1 0 0,-1 1-1 0 0,0-1 0 0 0,0 1 1 0 0,0 0-1 0 0,0-1 1 0 0,1 1-1 0 0,-1-1 1 0 0,0 1-1 0 0,0-1 1 0 0,0 1-1 0 0,0 0 1 0 0,0-1-1 0 0,0 1 1 0 0,0-1-1 0 0,0 1 1 0 0,0-1-1 0 0,-1 1 1 0 0,1-1-1 0 0,0 1 1 0 0,0 0-1 0 0,0-1 1 0 0,0 1-1 0 0,-1-1 0 0 0,1 1 1 0 0,0 0-1 0 0,0-1 1 0 0,-1 1-1 0 0,1 0 1 0 0,0-1-1 0 0,-1 1 1 0 0,1 0-1 0 0,0-1 1 0 0,-1 1-1 0 0,1 0 1 0 0,0 0-1 0 0,-1-1 1 0 0,1 1-1 0 0,-1 0 1 0 0,1 0-1 0 0,-1 0 1 0 0,1 0-1 0 0,0-1 1 0 0,-1 1-1 0 0,1 0 0 0 0,-1 0 1 0 0,1 0-1 0 0,-1 0 1 0 0,1 0-1 0 0,-1 0 1 0 0,1 0-1 0 0,0 0-92 0 0,-3 0 190 0 0,0 1 1 0 0,1-1-1 0 0,-1 0 0 0 0,1 1 0 0 0,-1-1 0 0 0,1 1 0 0 0,-1 0 0 0 0,1 0 1 0 0,0 0-1 0 0,-2 0-190 0 0,-1 3 124 0 0,1-1 1 0 0,-1 1-1 0 0,1-1 0 0 0,0 1 1 0 0,1 1-1 0 0,-1-1 0 0 0,1 0 1 0 0,0 1-1 0 0,0 0 0 0 0,0-1 1 0 0,0 1-1 0 0,1 0 1 0 0,0 1-1 0 0,0-1-124 0 0,0-1 107 0 0,1 0 0 0 0,0 0 1 0 0,0 0-1 0 0,1 0 0 0 0,-1 0 0 0 0,1 0 0 0 0,0 0 1 0 0,0 0-1 0 0,0 0 0 0 0,0 0 0 0 0,1 0 0 0 0,0 0 1 0 0,0 0-1 0 0,0 0 0 0 0,0-1 0 0 0,0 1 0 0 0,1 0 1 0 0,0-1-1 0 0,-1 1 0 0 0,2 0-107 0 0,-2-2 70 0 0,1 0 0 0 0,0 0 1 0 0,0 0-1 0 0,0 0 0 0 0,0-1 0 0 0,0 1 0 0 0,1 0 0 0 0,-1-1 1 0 0,1 0-1 0 0,-1 1 0 0 0,1-1 0 0 0,-1 0 0 0 0,1 0 1 0 0,-1 0-1 0 0,1-1 0 0 0,0 1 0 0 0,0-1 0 0 0,-1 1 1 0 0,1-1-1 0 0,0 0 0 0 0,0 0 0 0 0,-1 0 0 0 0,1-1 0 0 0,0 1 1 0 0,0-1-1 0 0,0 1-70 0 0,0-1 70 0 0,0 0 1 0 0,1 1 0 0 0,-1-1-1 0 0,0-1 1 0 0,1 1 0 0 0,-1 0-1 0 0,0-1 1 0 0,0 0-1 0 0,0 1 1 0 0,0-1 0 0 0,-1 0-1 0 0,1-1 1 0 0,0 1-1 0 0,-1 0 1 0 0,0-1 0 0 0,1 1-1 0 0,-1-1 1 0 0,0 0 0 0 0,0 0-1 0 0,0-1-70 0 0,0-3 80 0 0,-1 1-1 0 0,0-1 1 0 0,0 1-1 0 0,0-1 1 0 0,-1 0-1 0 0,0 1 0 0 0,0-1 1 0 0,-1 0-1 0 0,0 1 1 0 0,0-1-1 0 0,-1 1 1 0 0,1-1-1 0 0,-1 1 1 0 0,-1 0-1 0 0,-2-6-79 0 0,-13-12-226 0 0,18 24-12 0 0,0 0-2 0 0,-3-1-3304 0 0,3 1 1728 0 0</inkml:trace>
  <inkml:trace contextRef="#ctx0" brushRef="#br0" timeOffset="497.402">249 27 15664 0 0,'0'0'356'0'0,"0"0"49"0"0,0 0 21 0 0,0 0-42 0 0,3 21 1708 0 0,-3 23 2111 0 0,0 60-182 0 0,1-100-4325 0 0,-1-3-2919 0 0,1-1-3338 0 0,1-1-958 0 0</inkml:trace>
  <inkml:trace contextRef="#ctx0" brushRef="#br0" timeOffset="844.468">234 41 15664 0 0,'0'0'356'0'0,"0"0"49"0"0,0 0 21 0 0,17-8 177 0 0,6 1 1750 0 0,47-13 3400 0 0,-60 18-6450 0 0,1 0-1 0 0,0 1 0 0 0,6 1 698 0 0,-16 1-5557 0 0,-1-1 3511 0 0</inkml:trace>
  <inkml:trace contextRef="#ctx0" brushRef="#br0" timeOffset="1196.601">298 127 15664 0 0,'0'0'718'0'0,"0"0"-19"0"0,0 0-306 0 0,0 0 371 0 0,0 0 209 0 0,0 0 41 0 0,0 0 8 0 0,0 0 2 0 0,22-4 4148 0 0,4-7-5471 0 0,-15 8-7742 0 0,-10 3 7887 0 0,4-1-8003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8T19:07:15.865"/>
    </inkml:context>
    <inkml:brush xml:id="br0">
      <inkml:brushProperty name="width" value="0.05" units="cm"/>
      <inkml:brushProperty name="height" value="0.05" units="cm"/>
      <inkml:brushProperty name="color" value="#008DF6"/>
    </inkml:brush>
  </inkml:definitions>
  <inkml:trace contextRef="#ctx0" brushRef="#br0">22 65 3680 0 0,'0'0'284'0'0,"0"0"-11"0"0,0 0 651 0 0,12-23 9839 0 0,-11 22-10074 0 0,5-2 4540 0 0,-5 15-4190 0 0,-1 42 223 0 0,-5 17-1262 0 0,-4-8 462 0 0,4-31 90 0 0,2-1 0 0 0,0 17-552 0 0,3-48 90 0 0,0 1 39 0 0,0 0 0 0 0,0-1 0 0 0,0 1 0 0 0,0-1 0 0 0,0 1 0 0 0,0 0 0 0 0,0-1 0 0 0,0 1 0 0 0,0-1 0 0 0,0 1 0 0 0,0 0 0 0 0,1-1 0 0 0,-1 1 0 0 0,0-1 0 0 0,0 1 0 0 0,1 0-129 0 0,3-2 6 0 0,-1 1 1 0 0,1-1-1 0 0,-1 0 0 0 0,0 0 1 0 0,1 0-1 0 0,-1 0 0 0 0,0 0 1 0 0,2-2-7 0 0,-1 1 3 0 0,-1 1 1 0 0,1-1 0 0 0,0 1-1 0 0,-1 0 1 0 0,1 0 0 0 0,0 0-1 0 0,0 0 1 0 0,3 0-4 0 0,3 2-6 0 0,-1 0 0 0 0,1 0-1 0 0,0 1 1 0 0,-1 0 0 0 0,10 3 6 0 0,-13-3-1 0 0,-3-1-14 0 0,-3-1-185 0 0,0 0-546 0 0,0 0-234 0 0,1 0-1555 0 0,2-3-6036 0 0</inkml:trace>
  <inkml:trace contextRef="#ctx0" brushRef="#br0" timeOffset="429.145">0 182 2304 0 0,'2'0'9388'0'0,"1"0"-4624"0"0,8 0-801 0 0,13-6-2445 0 0,1 1 0 0 0,0 1 0 0 0,6 1-1518 0 0,-1 0 578 0 0,-28 3-1172 0 0,13-2-8258 0 0,-15 2 1891 0 0</inkml:trace>
  <inkml:trace contextRef="#ctx0" brushRef="#br0" timeOffset="768.977">2 44 15120 0 0,'50'-2'7497'0'0,"8"-1"-5424"0"0,-42 3-2934 0 0,0 1 1 0 0,1 0-1 0 0,-1 1 0 0 0,6 2 861 0 0,-13-2-1768 0 0</inkml:trace>
  <inkml:trace contextRef="#ctx0" brushRef="#br0" timeOffset="1532.638">383 58 10136 0 0,'8'-2'987'0'0,"-6"2"6156"0"0,-2 7-6520 0 0,-1 1 0 0 0,0-1 0 0 0,0 0 1 0 0,-1 0-1 0 0,0-1 0 0 0,0 1 0 0 0,-3 6-623 0 0,-26 48 1117 0 0,6-12-443 0 0,-14 34-206 0 0,36-78-229 0 0,-1 0-1817 0 0,3-3-6917 0 0,1-2 1994 0 0</inkml:trace>
  <inkml:trace contextRef="#ctx0" brushRef="#br0" timeOffset="1895.831">275 49 6448 0 0,'-1'0'-2149'0'0,"1"-1"3746"0"0,-1 0 12447 0 0,1 2-12595 0 0,1 4-1003 0 0,0 1 1 0 0,0-1 0 0 0,1 0 0 0 0,0 0 0 0 0,0 0 0 0 0,0 0-1 0 0,1 0 1 0 0,-1 0 0 0 0,1-1 0 0 0,4 5-447 0 0,7 15 1046 0 0,-7-12-791 0 0,0-1 0 0 0,0-1 0 0 0,1 1-1 0 0,6 5-254 0 0,-4-6 263 0 0,-1 2 0 0 0,-1-1 0 0 0,7 12-263 0 0,9 19 136 0 0,-19-32-5440 0 0,-5-10 2856 0 0</inkml:trace>
  <inkml:trace contextRef="#ctx0" brushRef="#br0" timeOffset="2301.304">533 66 11376 0 0,'1'-1'-176'0'0,"4"2"8267"0"0,-4 5-7573 0 0,-1 1 0 0 0,1-1 0 0 0,-1 1 0 0 0,0 0-1 0 0,-1-1 1 0 0,1 1 0 0 0,-1-1 0 0 0,-2 5-518 0 0,-16 54 1690 0 0,6-25-1395 0 0,5-7-195 0 0,5-19-112 0 0,-1 0-1 0 0,0-1 1 0 0,-1 2 12 0 0,5-14-137 0 0,-1 0-168 0 0,0 0-6825 0 0,1-1 5084 0 0</inkml:trace>
  <inkml:trace contextRef="#ctx0" brushRef="#br0" timeOffset="2657.274">522 54 12152 0 0,'0'0'554'0'0,"0"0"-11"0"0,0-1-350 0 0,1-2 31 0 0,0 2 827 0 0,-1 1 357 0 0,0 0 61 0 0,0 0-114 0 0,0 0-546 0 0,16 17 1824 0 0,-1 20-566 0 0,-10-23-1015 0 0,0-1 1 0 0,1 0-1 0 0,1 1-1052 0 0,52 78 0 0 0,-58-89-956 0 0,1 1-1 0 0,-2 0 0 0 0,1 0 1 0 0,0 0-1 0 0,-1 0 0 0 0,0 0 1 0 0,0 0-1 0 0,0 1 957 0 0,0-5-4 0 0,0 1-2043 0 0</inkml:trace>
  <inkml:trace contextRef="#ctx0" brushRef="#br0" timeOffset="3016.613">510 246 10592 0 0,'0'0'818'0'0,"0"0"-271"0"0,0 0 840 0 0,0 0 429 0 0,0 0 82 0 0,16-4 3306 0 0,2-2-3883 0 0,1 1 0 0 0,-1 1 0 0 0,1 0 0 0 0,15 0-1321 0 0,-26 2-64 0 0,18-1-2619 0 0,-18-1 1659 0 0</inkml:trace>
  <inkml:trace contextRef="#ctx0" brushRef="#br0" timeOffset="4220.78">666 94 3680 0 0,'7'-6'478'0'0,"2"-9"6943"0"0,-4 7-336 0 0,-5 8-7033 0 0,0 0-1 0 0,0 0 0 0 0,1 0 0 0 0,-1 0 1 0 0,0 0-1 0 0,0 0 0 0 0,0 0 0 0 0,0 0 1 0 0,0 0-1 0 0,0 0 0 0 0,0 0 0 0 0,0 0 0 0 0,1 0 1 0 0,-1 0-1 0 0,0 0 0 0 0,0 0 0 0 0,0 0 1 0 0,0 0-1 0 0,0 0 0 0 0,0 0 0 0 0,0 0 0 0 0,0 0 1 0 0,0 0-1 0 0,0 0 0 0 0,1 0 0 0 0,-1 0 1 0 0,0 0-1 0 0,0 0 0 0 0,0 0 0 0 0,0 0 1 0 0,0 1-1 0 0,0-1 0 0 0,0 0 0 0 0,0 0 0 0 0,0 0 1 0 0,0 0-1 0 0,0 0 0 0 0,0 0 0 0 0,0 0 1 0 0,0 0-1 0 0,0 0 0 0 0,0 1 0 0 0,0-1 0 0 0,0 0 1 0 0,0 0-1 0 0,0 0 0 0 0,0 0 0 0 0,0 0 1 0 0,0 0-1 0 0,0 0 0 0 0,0 0 0 0 0,0 0 1 0 0,0 1-1 0 0,0-1 0 0 0,0 0 0 0 0,0 0 0 0 0,0 0 1 0 0,0 0-1 0 0,0 0 0 0 0,0 0 0 0 0,0 0 1 0 0,0 0-1 0 0,-1 0 0 0 0,1 0 0 0 0,0 0 0 0 0,0 0 1 0 0,0 1-52 0 0,1 58 2742 0 0,5 34-2742 0 0,-1-36 1324 0 0,-7-109-3272 0 0,2 37 1770 0 0,0 0-1 0 0,1-1 0 0 0,1 1 1 0 0,0 0-1 0 0,1 0 0 0 0,0 0 1 0 0,2 0-1 0 0,-1 1 0 0 0,3-2 179 0 0,-1 0 693 0 0,-3 15-200 0 0,-1 10-232 0 0,0 8 167 0 0,0 0 1 0 0,1 0-1 0 0,1-1 0 0 0,6 15-428 0 0,-9-28 38 0 0,0-1-1 0 0,0 0 1 0 0,0 1-1 0 0,1-1 0 0 0,-1 0 1 0 0,1 0-1 0 0,0 0 1 0 0,-1 0-1 0 0,1 0 1 0 0,0 0-1 0 0,0 0 0 0 0,0 0 1 0 0,1 0-38 0 0,0-1 68 0 0,-2-1-88 0 0,0 0 0 0 0,-1 0 0 0 0,1 0 0 0 0,0 0 0 0 0,-1 0 0 0 0,1 0 0 0 0,-1 0 0 0 0,1 0 0 0 0,0-1 0 0 0,-1 1 0 0 0,1 0 0 0 0,-1 0 0 0 0,1-1 0 0 0,-1 1 0 0 0,1 0 0 0 0,0-1 0 0 0,-1 1 0 0 0,0-1 0 0 0,1 1 0 0 0,-1-1 0 0 0,1 1 0 0 0,-1-1 0 0 0,1 1 0 0 0,-1-1 0 0 0,0 1 0 0 0,0-1 0 0 0,1 1 0 0 0,-1-1 20 0 0,6-13-115 0 0,-2 0-428 0 0,-2-1-1 0 0,0 1 1 0 0,0-9 543 0 0,0-5-450 0 0,0 26 550 0 0,0 5 165 0 0,5 14 550 0 0,4 24 495 0 0,19 71 216 0 0,-26-95-9702 0 0,-4-17 5936 0 0</inkml:trace>
  <inkml:trace contextRef="#ctx0" brushRef="#br0" timeOffset="4668.177">926 58 16559 0 0,'0'0'374'0'0,"0"0"54"0"0,0 0 22 0 0,0 0-44 0 0,10 16 410 0 0,-3 1 841 0 0,0 0 0 0 0,-1 0 0 0 0,-1 1 0 0 0,1 12-1657 0 0,-3-20-51 0 0,-2 1 454 0 0,1 0-1 0 0,-2 0 1 0 0,1 0 0 0 0,-2 3-403 0 0,1-3-990 0 0,2-5 261 0 0,-1-3-1303 0 0,-1-1-3528 0 0,0-2 3514 0 0</inkml:trace>
  <inkml:trace contextRef="#ctx0" brushRef="#br0" timeOffset="5072.13">913 88 3224 0 0,'6'-10'-197'0'0,"-4"6"1919"0"0,0 0-1 0 0,0 0 1 0 0,1 0 0 0 0,0 1 0 0 0,0-1 0 0 0,0 1 0 0 0,3-3-1722 0 0,-1 2 1013 0 0,33-26 2773 0 0,-36 29-3565 0 0,0-1 0 0 0,0 1 0 0 0,1 0 0 0 0,-1 0 0 0 0,1 0 0 0 0,-1 0 0 0 0,1 0 0 0 0,-1 1 0 0 0,1-1 0 0 0,0 1 0 0 0,-1-1 0 0 0,1 1 0 0 0,0 0 0 0 0,-1 0 0 0 0,1 0 0 0 0,1 1-221 0 0,-3-1 88 0 0,1 0 0 0 0,-1 1 0 0 0,1-1 0 0 0,-1 1 0 0 0,0-1 0 0 0,1 1 0 0 0,-1 0 0 0 0,0 0 0 0 0,0-1 0 0 0,1 1 0 0 0,-1 0 0 0 0,0 0 0 0 0,0 0 0 0 0,0 0 0 0 0,0 0 0 0 0,0 0 0 0 0,0 1 0 0 0,0-1 0 0 0,-1 0 0 0 0,1 0 0 0 0,0 1 0 0 0,-1-1 0 0 0,1 1-88 0 0,0 0 29 0 0,0 1 0 0 0,-1 0 0 0 0,0 0-1 0 0,1 0 1 0 0,-1 0 0 0 0,0 0 0 0 0,0 0 0 0 0,0 0-1 0 0,-1 0 1 0 0,1 0 0 0 0,-1 2-29 0 0,-2 4-32 0 0,0 1 1 0 0,0-1 0 0 0,-1 1-1 0 0,0-1 1 0 0,-1 0-1 0 0,-3 5 32 0 0,-7 7 260 0 0,4-8-1701 0 0,5-4-2779 0 0,6-8 2561 0 0,0-1-34 0 0,0 0-9 0 0</inkml:trace>
  <inkml:trace contextRef="#ctx0" brushRef="#br0" timeOffset="5551.821">1144 26 12384 0 0,'0'0'281'0'0,"0"0"40"0"0,0 0 21 0 0,0 0-45 0 0,0 0-85 0 0,0 0 380 0 0,0 0 189 0 0,0 0 34 0 0,0 0-41 0 0,6 14 2049 0 0,-16 30-793 0 0,1-2 1885 0 0,-2 18-3915 0 0,9-46 149 0 0,1-11-8 0 0,0 1 0 0 0,1-1 0 0 0,-1 1 0 0 0,1-1-1 0 0,0 1 1 0 0,0 0 0 0 0,0-1 0 0 0,1 3-141 0 0,-1-6 21 0 0,0 1 1 0 0,1 0-1 0 0,-1 0 0 0 0,1 0 1 0 0,-1 0-1 0 0,1-1 1 0 0,-1 1-1 0 0,1 0 1 0 0,-1 0-1 0 0,1-1 1 0 0,0 1-1 0 0,-1-1 1 0 0,1 1-1 0 0,0 0 1 0 0,0-1-1 0 0,0 0 0 0 0,-1 1 1 0 0,1-1-1 0 0,0 1 1 0 0,0-1-1 0 0,0 0 1 0 0,0 0-1 0 0,0 1 1 0 0,0-1-1 0 0,0 0 1 0 0,0 0-1 0 0,-1 0 0 0 0,1 0 1 0 0,0 0-1 0 0,0 0 1 0 0,0 0-1 0 0,0 0 1 0 0,0-1-1 0 0,0 1 1 0 0,0 0-1 0 0,0 0-21 0 0,43-11 0 0 0,-9 1 0 0 0,-26 6-1096 0 0,-2-2-3358 0 0,-5 4 2594 0 0,3-2-5809 0 0</inkml:trace>
  <inkml:trace contextRef="#ctx0" brushRef="#br0" timeOffset="6859.714">1343 34 9936 0 0,'0'0'454'0'0,"0"0"-11"0"0,0 0-286 0 0,1-2 3 0 0,4-3 5463 0 0,-5 10-3834 0 0,-1 2-1034 0 0,0 5-224 0 0,0 1 0 0 0,-1-1 1 0 0,-1 0-1 0 0,-3 10-531 0 0,-2 12 473 0 0,6-26-103 0 0,1-1 1 0 0,0 1-1 0 0,1 0 0 0 0,0-1 0 0 0,0 1 0 0 0,0-1 0 0 0,1 1 1 0 0,1 1-371 0 0,-2-8 18 0 0,0 0 1 0 0,0-1-1 0 0,1 1 1 0 0,-1 0 0 0 0,0-1-1 0 0,0 1 1 0 0,1 0-1 0 0,-1-1 1 0 0,1 1 0 0 0,-1-1-1 0 0,1 1 1 0 0,-1-1-1 0 0,1 1 1 0 0,-1-1 0 0 0,1 1-1 0 0,-1-1 1 0 0,1 1-1 0 0,-1-1 1 0 0,1 1-1 0 0,0-1 1 0 0,-1 0 0 0 0,1 0-1 0 0,0 1 1 0 0,-1-1-1 0 0,1 0 1 0 0,0 0 0 0 0,0 0-1 0 0,-1 1 1 0 0,1-1-1 0 0,0 0 1 0 0,-1 0 0 0 0,1 0-1 0 0,0 0 1 0 0,0-1-1 0 0,0 1-18 0 0,32-7 1032 0 0,-9 1-600 0 0,4 2-614 0 0,-25 5-208 0 0,-2 0-8119 0 0,-1-1 6463 0 0</inkml:trace>
  <inkml:trace contextRef="#ctx0" brushRef="#br0" timeOffset="7248.546">1331 137 8288 0 0,'0'0'638'0'0,"0"0"-142"0"0,0 0 938 0 0,0 0 448 0 0,0 0 94 0 0,7 0 2651 0 0,9 0-2127 0 0,-11-1-2053 0 0,-1 1 0 0 0,1-1 0 0 0,-1 0 1 0 0,0 0-1 0 0,1 0 0 0 0,-1-1-447 0 0,1 1 174 0 0,-1 0 0 0 0,0-1 0 0 0,0 2 0 0 0,1-1-1 0 0,-1 0 1 0 0,1 1-174 0 0,-3 0 100 0 0,-1-1 0 0 0,1 1 0 0 0,0 0 0 0 0,0-1-1 0 0,-1 1 1 0 0,1-1 0 0 0,0 1 0 0 0,-1-1 0 0 0,1 0 0 0 0,1-1-100 0 0,3-1-2752 0 0,2 0-6608 0 0,-8 3 6802 0 0</inkml:trace>
  <inkml:trace contextRef="#ctx0" brushRef="#br0" timeOffset="7622.049">1334 36 10136 0 0,'0'0'777'0'0,"21"-2"8939"0"0,-9 1-8396 0 0,0 0 0 0 0,0-1 0 0 0,0 0 0 0 0,2-2-1320 0 0,21-3 1706 0 0,29-8-7316 0 0,-57 13 3564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9T18:11:49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94 1376 0 0,'0'0'297'0'0,"0"0"711"0"0,0 0 311 0 0,0 0 66 0 0,0 0-104 0 0,0 0-491 0 0,0 0-218 0 0,0 0-42 0 0,0 0-28 0 0,0 0-86 0 0,0 0-38 0 0,0 0-8 0 0,0 0-12 0 0,0 0-39 0 0,0 0-20 0 0,0 0-3 0 0,0 0-16 0 0,0 0-67 0 0,0 0-28 0 0,0 0-7 0 0,0 0-2 0 0,0 0 0 0 0,0 0 0 0 0,0 0 0 0 0,20-5 758 0 0,-8 3-683 0 0,0 0-1 0 0,-1 1 1 0 0,1 1 0 0 0,0 0-1 0 0,0 0 1 0 0,5 2-251 0 0,24 0 326 0 0,-40-2-323 0 0,15 0 203 0 0,0 0-1 0 0,-1-1 0 0 0,14-3-205 0 0,34-5 595 0 0,-62 9-577 0 0,1-1 0 0 0,-1 1 0 0 0,0-1-1 0 0,0 1 1 0 0,1 0 0 0 0,-1 0 0 0 0,1-1 0 0 0,-1 1-1 0 0,0 0 1 0 0,1 0 0 0 0,-1 0 0 0 0,0 0 0 0 0,1 1 0 0 0,-1-1-1 0 0,0 0 1 0 0,1 1 0 0 0,-1-1 0 0 0,0 0 0 0 0,1 1-1 0 0,-1 0-17 0 0,9 1-159 0 0,10 0 77 0 0,-15-1 119 0 0,0 0-1 0 0,0 0 1 0 0,0-1 0 0 0,0 1-1 0 0,0-1 1 0 0,2-1-37 0 0,0 2 137 0 0,-4 0-101 0 0,-1-1 0 0 0,1 0 0 0 0,0 0-1 0 0,0 0 1 0 0,-1 0 0 0 0,1 0 0 0 0,0 0-1 0 0,-1-1 1 0 0,1 1 0 0 0,0-1 0 0 0,-1 0-1 0 0,3-1-35 0 0,-2 0-2101 0 0,-3 2 987 0 0</inkml:trace>
  <inkml:trace contextRef="#ctx0" brushRef="#br0" timeOffset="854.581">172 31 5840 0 0,'0'0'266'0'0,"0"0"1"0"0,0 0-91 0 0,0 0 251 0 0,12-11 4613 0 0,-8 8 1575 0 0,-2 4-6534 0 0,-1 0 0 0 0,1 0 0 0 0,-1 1 0 0 0,1-1 0 0 0,-1 0 0 0 0,1 1-1 0 0,-1-1 1 0 0,0 0 0 0 0,0 1 0 0 0,0 0 0 0 0,0-1 0 0 0,0 1 0 0 0,0 0-1 0 0,0-1 1 0 0,-1 1 0 0 0,1 0 0 0 0,-1 0 0 0 0,1 0 0 0 0,-1-1 0 0 0,1 1 0 0 0,-1 0-1 0 0,0 1-80 0 0,10 29 1003 0 0,-8-24-1057 0 0,-2-6 70 0 0,1-1-1 0 0,-1 1 0 0 0,0-1 1 0 0,1 1-1 0 0,-1 0 1 0 0,1-1-1 0 0,-1 0 1 0 0,1 1-1 0 0,0-1 1 0 0,0 1-1 0 0,-1-1 0 0 0,1 0 1 0 0,0 1-1 0 0,1-1-15 0 0,1 6 64 0 0,-3-7-60 0 0,1 0-3 0 0,-1 1 1 0 0,0-1 0 0 0,0 0-1 0 0,0 1 1 0 0,1-1-1 0 0,-1 1 1 0 0,0-1-1 0 0,0 1 1 0 0,0-1-1 0 0,0 0 1 0 0,0 1-1 0 0,0-1 1 0 0,0 1-1 0 0,0-1 1 0 0,0 1 0 0 0,0-1-1 0 0,0 1 1 0 0,0-1-1 0 0,0 0 1 0 0,0 1-1 0 0,0-1 1 0 0,0 1-1 0 0,0-1 1 0 0,-1 0-1 0 0,1 1 1 0 0,0-1-1 0 0,0 1 1 0 0,0-1 0 0 0,-1 0-1 0 0,1 1 1 0 0,0-1-1 0 0,-1 0-1 0 0,0 2-3 0 0,0-1-131 0 0,1-1-264 0 0,0 0-108 0 0,0 0-26 0 0,0 0 2 0 0,0 0 22 0 0,0 0 10 0 0,0 0 2 0 0,0 0-180 0 0,0 0-755 0 0,0 0-333 0 0,0 0-68 0 0</inkml:trace>
  <inkml:trace contextRef="#ctx0" brushRef="#br0" timeOffset="1485.898">194 0 8288 0 0,'0'0'190'0'0,"0"0"28"0"0,0 0 7 0 0,0 0 31 0 0,0 0 108 0 0,0 0 48 0 0,0 0 11 0 0,0 0 2 0 0,0 0 6 0 0,0 0 1 0 0,0 0 0 0 0,0 0-24 0 0,-20 5 880 0 0,-17 9-923 0 0,31-12-239 0 0,0 1 0 0 0,1 0 0 0 0,-1 0 0 0 0,0 0 0 0 0,0 2-126 0 0,0-1 145 0 0,1 0 0 0 0,-1-1 0 0 0,0 0 1 0 0,-5 2-146 0 0,3-2 141 0 0,1 1 0 0 0,0 0 0 0 0,0 0 0 0 0,-4 3-141 0 0,-17 10 942 0 0,28-16 0 0 0,4-1-97 0 0,0-1-842 0 0,-1 1 0 0 0,1 0 0 0 0,0 0 0 0 0,-1 0 0 0 0,1 0 0 0 0,0 0 0 0 0,-1 1 0 0 0,1-1 0 0 0,-1 1 0 0 0,3 1-3 0 0,40 14 26 0 0,-12-4-16 0 0,11-3 44 0 0,-33-9 31 0 0,-10 0-122 0 0,-2 0-374 0 0,0 0-181 0 0,0 0-1093 0 0,0 0-4208 0 0</inkml:trace>
  <inkml:trace contextRef="#ctx0" brushRef="#br0" timeOffset="3061.142">130 57 1376 0 0,'0'0'251'0'0,"0"0"517"0"0,0 0 233 0 0,0 0 44 0 0,0 0-86 0 0,0 0-401 0 0,0 0-168 0 0,0 0-36 0 0,0 0-2 0 0,0 0 28 0 0,0 0 18 0 0,0 0 2 0 0,0 0-11 0 0,0 0-45 0 0,0 0-21 0 0,0 0-3 0 0,-18 3 1276 0 0,14 0-1516 0 0,3-2-23 0 0,-2 0-36 0 0,4-1 22 0 0,4-1-44 0 0,-4 0-58 0 0,-7 1 55 0 0,-21 5 95 0 0,22-2-79 0 0,7-4-18 0 0,0 1 0 0 0,0-1 0 0 0,1 1 0 0 0,-1-1 0 0 0,0 1 0 0 0,1 0 1 0 0,-1 0-1 0 0,0 0 0 0 0,0 0 0 0 0,1 1 0 0 0,-1-1 0 0 0,0 0 0 0 0,0 1 0 0 0,2 0 6 0 0,14 2 1807 0 0,-18 0-1695 0 0,0 1-919 0 0,0-3-2825 0 0,0-1-169 0 0</inkml:trace>
  <inkml:trace contextRef="#ctx0" brushRef="#br0" timeOffset="4199.023">107 74 2304 0 0,'0'0'300'0'0,"0"0"419"0"0,0 0 178 0 0,0 0 36 0 0,0 0-58 0 0,0 0-286 0 0,0 0-128 0 0,0 0-21 0 0,0 0-25 0 0,23-2 3597 0 0,-22 3-3936 0 0,-1-1-58 0 0,0 0-1 0 0,0 0 1 0 0,0 0-1 0 0,0 1 1 0 0,1-1-1 0 0,-1 0 1 0 0,0 0-1 0 0,0 0 1 0 0,0 1-1 0 0,0-1 1 0 0,0 0-1 0 0,0 0 1 0 0,0 0-1 0 0,0 1 1 0 0,1-1-1 0 0,-1 0 1 0 0,0 0-1 0 0,0 1 1 0 0,0-1-1 0 0,0 0 1 0 0,0 0-1 0 0,0 1 1 0 0,-1-1-1 0 0,1 0 1 0 0,0 0-1 0 0,0 1 1 0 0,0-1-1 0 0,0 0 1 0 0,0 0-1 0 0,0 1 1 0 0,0-1-1 0 0,0 0 1 0 0,0 0-1 0 0,-1 0 1 0 0,1 1-1 0 0,0-1 1 0 0,0 0-1 0 0,0 0 1 0 0,-1 0-18 0 0,1 1 64 0 0,7-1 0 0 0,-7 0-62 0 0,1 1 0 0 0,0-1 0 0 0,0 0 0 0 0,-1 0 0 0 0,1 0 0 0 0,0 0 1 0 0,0 0-1 0 0,0 0 0 0 0,-1 0 0 0 0,1 0 0 0 0,0 0 0 0 0,0 0 0 0 0,0-1 0 0 0,-1 1 1 0 0,1 0-1 0 0,0 0 0 0 0,0-1 0 0 0,-1 1 0 0 0,1-1-2 0 0,14-7 10 0 0,-14 7-74 0 0,-1 1-2 0 0,-6 2-9 0 0,-4 2-17 0 0,1-4 603 0 0,9 0-508 0 0,0 0 1 0 0,0 0-1 0 0,0-1 1 0 0,0 1-1 0 0,1 0 1 0 0,-1-1 0 0 0,0 1-1 0 0,0 0 1 0 0,0-1-1 0 0,0 1 1 0 0,0 0 0 0 0,0 0-1 0 0,-1-1 1 0 0,1 1-1 0 0,0 0 1 0 0,0-1-1 0 0,0 1 1 0 0,0 0 0 0 0,0 0-1 0 0,0-1 1 0 0,0 1-1 0 0,-1 0 1 0 0,1-1-1 0 0,0 1 1 0 0,0 0 0 0 0,0 0-1 0 0,-1 0 1 0 0,1-1-1 0 0,0 1 1 0 0,0 0 0 0 0,-1 0-1 0 0,1 0 1 0 0,0 0-1 0 0,0-1 1 0 0,-1 1-1 0 0,1 0 1 0 0,0 0 0 0 0,-1 0-4 0 0,0 0 14 0 0,0 0-49 0 0,0 0 1 0 0,0 0 0 0 0,1 0-1 0 0,-1 0 1 0 0,0 1-1 0 0,0-1 1 0 0,0 0 0 0 0,1 0-1 0 0,-1 1 1 0 0,0-1 0 0 0,0 1-1 0 0,0-1 1 0 0,1 0-1 0 0,-1 1 1 0 0,0 0 0 0 0,0-1 34 0 0,1 1-56 0 0,0-1 152 0 0,0 0 66 0 0,0 0 20 0 0,0 0-60 0 0,4 9-1563 0 0,1-6-2816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08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 78 3224 0 0,'-11'9'570'0'0,"11"-8"-460"0"0,0-1 0 0 0,0 0 0 0 0,0 0 0 0 0,0 0 0 0 0,-1 0 0 0 0,1 1 0 0 0,0-1 0 0 0,0 0 0 0 0,0 0 0 0 0,0 0 0 0 0,0 0 0 0 0,-1 0 0 0 0,1 1 0 0 0,0-1 0 0 0,0 0 0 0 0,0 0 0 0 0,-1 0 0 0 0,1 0 0 0 0,0 0 0 0 0,0 0 0 0 0,0 0 0 0 0,-1 0 0 0 0,1 0 0 0 0,0 0 0 0 0,0 0 0 0 0,0 0 0 0 0,-1 0 0 0 0,1 0 0 0 0,0 0 0 0 0,0 0 0 0 0,0 0 0 0 0,-1 0 0 0 0,1 0 0 0 0,0 0 0 0 0,0 0 0 0 0,0 0 0 0 0,-1 0 0 0 0,1 0 0 0 0,0 0 0 0 0,0-1 0 0 0,0 1 0 0 0,-1 0 0 0 0,1 0 0 0 0,0 0 0 0 0,0 0-110 0 0,0-1 784 0 0,0 1-220 0 0,-2-18 6362 0 0,1 7-5730 0 0,1 11-909 0 0,0 0-46 0 0,0 0-17 0 0,0 0-7 0 0,0 0 38 0 0,0 0 164 0 0,0 0 77 0 0,0 0 14 0 0,0 0-67 0 0,0 0-256 0 0,0 0 21 0 0,0 0 42 0 0,0 0 6 0 0,0 0 0 0 0,0 0 0 0 0,1 13 13 0 0,0-1 0 0 0,0 1 0 0 0,2 6-269 0 0,-2-12 163 0 0,0 0-1 0 0,-1 0 1 0 0,0 0 0 0 0,-1 3-163 0 0,2 22 453 0 0,2 33 339 0 0,3-21-400 0 0,-5-31-325 0 0,0-1 0 0 0,1 0 1 0 0,1 0-1 0 0,0 0 0 0 0,1 0 1 0 0,3 9-68 0 0,0-4 663 0 0,-1 1 0 0 0,3 12-663 0 0,-5-17 231 0 0,-3-10-135 0 0,2 2-1 0 0,0 0-7 0 0,-2-4-44 0 0,-1-1-163 0 0,0 0-86 0 0,0 0-19 0 0,0 0-189 0 0,0 0-769 0 0,0 0-334 0 0,0 0-1353 0 0,0 0-5149 0 0</inkml:trace>
  <inkml:trace contextRef="#ctx0" brushRef="#br0" timeOffset="651.339">25 157 10336 0 0,'0'0'233'0'0,"0"0"39"0"0,-4-2 255 0 0,3 2-389 0 0,0 0 0 0 0,0 0 0 0 0,0-1 1 0 0,0 1-1 0 0,0-1 0 0 0,1 1 0 0 0,-1 0 0 0 0,0-1 1 0 0,0 1-1 0 0,0-1 0 0 0,1 0 0 0 0,-1 1 1 0 0,0-1-1 0 0,1 0 0 0 0,-1 1 0 0 0,0-1 1 0 0,1 0-1 0 0,-1 0 0 0 0,1 1 0 0 0,-1-1 0 0 0,1 0 1 0 0,0 0-1 0 0,-1 0 0 0 0,1 0 0 0 0,0 0 1 0 0,0 0-1 0 0,-1 0-138 0 0,-1-6 1571 0 0,1 7-996 0 0,1-1-501 0 0,1 0-1 0 0,-1 1 1 0 0,0-1-1 0 0,0 1 1 0 0,0-1-1 0 0,0 1 0 0 0,0-1 1 0 0,1 0-1 0 0,-1 1 1 0 0,0-1-1 0 0,0 1 1 0 0,-1-1-1 0 0,1 0 1 0 0,0 1-1 0 0,0-1 1 0 0,0 1-1 0 0,0-1 1 0 0,0 0-74 0 0,0-11 1262 0 0,1 7-913 0 0,-1 4-273 0 0,0 0 0 0 0,0 0 0 0 0,1 0 0 0 0,-1 0 0 0 0,1-1 0 0 0,-1 1 0 0 0,1 0 0 0 0,-1 0 0 0 0,1 1 0 0 0,0-1 0 0 0,-1 0 0 0 0,1 0 0 0 0,0 0 0 0 0,0 0-1 0 0,0 0 1 0 0,0 1 0 0 0,0-1-76 0 0,9-10 346 0 0,-1 2 214 0 0,0 0-1 0 0,1 1 0 0 0,4-3-559 0 0,-11 9 15 0 0,0-1 0 0 0,1 0 0 0 0,-1 1 0 0 0,1 0 0 0 0,-1 0 0 0 0,1 0 0 0 0,0 0 0 0 0,0 1 0 0 0,0-1 1 0 0,3 0-16 0 0,4-1 307 0 0,-4 1-160 0 0,0 0 0 0 0,0 0 0 0 0,0 1 0 0 0,1 0 0 0 0,-1 0 0 0 0,1 1 0 0 0,-1 0 0 0 0,1 0 0 0 0,3 1-147 0 0,-7 0-4 0 0,-1-1 1 0 0,0 1-1 0 0,0 0 0 0 0,0 0 1 0 0,0 0-1 0 0,0 0 0 0 0,0 1 0 0 0,0-1 1 0 0,-1 1-1 0 0,1 0 0 0 0,0 0 1 0 0,-1 0-1 0 0,0 0 0 0 0,1 0 1 0 0,-1 0-1 0 0,0 1 0 0 0,0-1 1 0 0,0 1-1 0 0,0 0 0 0 0,-1-1 1 0 0,1 1-1 0 0,-1 0 0 0 0,2 2 4 0 0,-2 2 48 0 0,1 0-1 0 0,-1-1 1 0 0,0 1-1 0 0,0 0 1 0 0,-1-1 0 0 0,0 1-1 0 0,0 0 1 0 0,-1 0-1 0 0,0-1 1 0 0,0 1-1 0 0,0 0 1 0 0,-1 1-48 0 0,-21 38 788 0 0,21-41-717 0 0,-1 1 1 0 0,-1-1-1 0 0,1 0 1 0 0,-1 0-1 0 0,0 0 1 0 0,0-1-1 0 0,0 1 0 0 0,-3 1-70 0 0,-6 6 241 0 0,-1-2 1 0 0,-7 5-243 0 0,-50 23 0 0 0,69-37 4 0 0,2-1-8 0 0,-1 1 0 0 0,0-1 1 0 0,0 1-1 0 0,1-1 0 0 0,-1 0 0 0 0,0 1 1 0 0,0-1-1 0 0,0 0 0 0 0,1 0 1 0 0,-1 0-1 0 0,0 1 0 0 0,0-1 0 0 0,0 0 1 0 0,0 0-1 0 0,0 0 0 0 0,1 0 1 0 0,-1-1-1 0 0,0 1 4 0 0,-6 0-149 0 0,5 0-957 0 0,2-1 654 0 0,1 0 1 0 0,-1 0-1 0 0,0 0 0 0 0,1 0 1 0 0,-1 1-1 0 0,0-1 1 0 0,1 0-1 0 0,-1 0 1 0 0,1 0-1 0 0,-1 0 1 0 0,1 1-1 0 0,0-1 1 0 0,-1 0-1 0 0,1 0 1 0 0,0 0 451 0 0,2-1-2899 0 0,1-4-4294 0 0</inkml:trace>
  <inkml:trace contextRef="#ctx0" brushRef="#br0" timeOffset="1182.911">349 104 920 0 0,'0'0'67'0'0,"6"-7"1142"0"0,-3 2 4840 0 0,-2 2-3604 0 0,-1 2 711 0 0,0 1-1448 0 0,0 0-637 0 0,0 0-130 0 0,0 0-118 0 0,0 0-415 0 0,0 0-178 0 0,0 0-35 0 0,4 6 398 0 0,-2-2-460 0 0,-1-1-1 0 0,0 0 1 0 0,0 1 0 0 0,-1-1-1 0 0,1 1 1 0 0,-1-1-1 0 0,1 1 1 0 0,-1-1-1 0 0,0 1 1 0 0,-1 1-133 0 0,-4 39 355 0 0,1-21 76 0 0,1 13 1009 0 0,2 1 0 0 0,3 19-1440 0 0,-1 6 904 0 0,-1-41-569 0 0,0 0 25 0 0,0 0 0 0 0,1-1 0 0 0,2 1 0 0 0,1 6-360 0 0,-4-20 70 0 0,1-1 17 0 0,1 2-12 0 0,-2-6-10 0 0,0-2-33 0 0,0 0-136 0 0,0 0-65 0 0,0 0-14 0 0,0 0-186 0 0,0 0-779 0 0,0 0-343 0 0,0 0-855 0 0,1-2-3313 0 0,2-7-1415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9T18:11:55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1 920 0 0,'13'0'1954'0'0,"2"0"5997"0"0,-26 2-5039 0 0,5-1-2826 0 0,0 0 1 0 0,0 0-1 0 0,0 1 1 0 0,1-1-1 0 0,-1 1 1 0 0,1 1-1 0 0,-1-1 1 0 0,-3 3-87 0 0,4-2 48 0 0,1 0 0 0 0,0 0 0 0 0,-1-1 1 0 0,0 1-1 0 0,1-1 0 0 0,-1 0 0 0 0,-3 0-48 0 0,2 0 109 0 0,0 0 0 0 0,1 1 0 0 0,-1 0 0 0 0,0 0 1 0 0,0 1-110 0 0,-5 5-41 0 0,10-9 138 0 0,0 0 0 0 0,1 1 0 0 0,-1-1 0 0 0,0 0 0 0 0,1 1 0 0 0,-1-1 0 0 0,1 1 0 0 0,-1-1 0 0 0,1 1 0 0 0,-1-1 0 0 0,1 1 0 0 0,-1-1 0 0 0,1 1 0 0 0,0 0 0 0 0,-1-1 0 0 0,1 1 1 0 0,0-1-1 0 0,-1 1 0 0 0,1 0 0 0 0,0-1 0 0 0,0 2-97 0 0,42 15 928 0 0,-27-10-692 0 0,1-1 1 0 0,0 0-1 0 0,4 0-236 0 0,-15-5 39 0 0,5 2 47 0 0,0-1-1 0 0,0-1 1 0 0,1 0-1 0 0,-1 0 1 0 0,1-1-1 0 0,2-1-85 0 0,-15-1 24 0 0,0-1-1 0 0,0 0 1 0 0,0 1 0 0 0,1-1-1 0 0,0 0 1 0 0,-1 0 0 0 0,1 0-1 0 0,0 0-23 0 0,0-4-32 0 0,-1 1-1 0 0,1 0 1 0 0,-1 0-1 0 0,-1 0 1 0 0,-2-6 32 0 0,3 8 11 0 0,0 0 0 0 0,1 0 0 0 0,-1 0 0 0 0,1 0 0 0 0,0-1 0 0 0,0-1-11 0 0,1 1-12 0 0,0-10-37 0 0,0 14 102 0 0,0 1 13 0 0,0 0 3 0 0,0 0-4 0 0,0 0-1 0 0,0 0 0 0 0,0 0 2 0 0,0 1-65 0 0,1 3-259 0 0,10 5 25 0 0,-2-4 21 0 0,-7-5-468 0 0,-1-1 123 0 0,0 1-1058 0 0</inkml:trace>
  <inkml:trace contextRef="#ctx0" brushRef="#br0" timeOffset="498.542">129 50 4144 0 0,'0'0'319'0'0,"0"0"-38"0"0,0 0 623 0 0,0 0 294 0 0,0 0 61 0 0,0 0-78 0 0,0 0-371 0 0,0 0-160 0 0,0 0-36 0 0,0 0-9 0 0,15 3 1158 0 0,12 1-268 0 0,1-2 1 0 0,0 0-1 0 0,-1-2 0 0 0,12-2-1495 0 0,15 1 909 0 0,142-7 859 0 0,-194 8-1725 0 0,5 2-22 0 0,-5-2 22 0 0,18-1 346 0 0,-9 0-4641 0 0,-11 1 2605 0 0</inkml:trace>
  <inkml:trace contextRef="#ctx0" brushRef="#br0" timeOffset="1188.876">93 72 2304 0 0,'0'0'316'0'0,"0"0"485"0"0,-17 7 4170 0 0,17-7-4925 0 0,0 0 1 0 0,0 0 0 0 0,0 0 0 0 0,1 0-1 0 0,-1-1 1 0 0,0 1 0 0 0,0 0-1 0 0,0 0 1 0 0,0 0 0 0 0,0 0 0 0 0,0 0-1 0 0,0 0 1 0 0,0 0 0 0 0,0 0 0 0 0,0 0-1 0 0,0 0 1 0 0,0 0 0 0 0,0 0-1 0 0,0 0 1 0 0,0 0 0 0 0,0 0 0 0 0,0 0-1 0 0,0 1 1 0 0,1-1 0 0 0,-1 0-1 0 0,0 0 1 0 0,0 0 0 0 0,0 0 0 0 0,0 0-1 0 0,0 0 1 0 0,0 0 0 0 0,0 0-1 0 0,0 0 1 0 0,0 0 0 0 0,0 0 0 0 0,0 0-1 0 0,0 0 1 0 0,0 0 0 0 0,0 0 0 0 0,0 0-1 0 0,0 0 1 0 0,0 0 0 0 0,0 0-1 0 0,0 0 1 0 0,0 0 0 0 0,0 0 0 0 0,0 0-1 0 0,0 1 1 0 0,0-1 0 0 0,0 0-1 0 0,0 0 1 0 0,0 0 0 0 0,0 0 0 0 0,0 0-1 0 0,0 0 1 0 0,0 0 0 0 0,0 0-1 0 0,0 0 1 0 0,0 0 0 0 0,0 0 0 0 0,0 0-1 0 0,0 0 1 0 0,0 0 0 0 0,0 0-1 0 0,0 0 1 0 0,0 0 0 0 0,0 0-47 0 0,8-1 395 0 0,7-2-956 0 0,-13 3 738 0 0,3-1 571 0 0,-9 0 64 0 0,-10-1-377 0 0,7 2-156 0 0,4 0-3098 0 0,3 0-1897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9T18:12:0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222 55 920 0 0,'0'0'191'0'0,"0"0"465"0"0,0 0 205 0 0,0 0 40 0 0,29 2 2338 0 0,-28-1-2962 0 0,-1-1-112 0 0,0 0 206 0 0,0 0 114 0 0,0 0 25 0 0,0 0-56 0 0,0 0-239 0 0,0 0-102 0 0,0 0-17 0 0,0 0 0 0 0,0 0 26 0 0,0 0 7 0 0,0 0 6 0 0,0 0-1 0 0,0 0-4 0 0,-8 3 255 0 0,-28 21 1550 0 0,33-22-1665 0 0,2-4-251 0 0,-14 9 620 0 0,15-7-532 0 0,-1 1 0 0 0,1-1 0 0 0,-1 0 0 0 0,0 1 0 0 0,1-1 0 0 0,-1 0 0 0 0,1 1 0 0 0,-1-1 0 0 0,1 1 0 0 0,-1-1 0 0 0,1 1 0 0 0,0 0 0 0 0,-1-1 0 0 0,1 1 0 0 0,0-1 0 0 0,-1 1 0 0 0,1 0-107 0 0,0-1 47 0 0,0 0 0 0 0,0 1-1 0 0,0-1 1 0 0,0 0 0 0 0,0 0-1 0 0,0 1 1 0 0,0-1 0 0 0,1 0-1 0 0,-1 0 1 0 0,0 1 0 0 0,0-1 0 0 0,0 0-1 0 0,0 0 1 0 0,1 0 0 0 0,-1 0-1 0 0,0 1 1 0 0,0-1 0 0 0,0 0-1 0 0,1 0 1 0 0,-1 0 0 0 0,0 0-1 0 0,0 0 1 0 0,0 1 0 0 0,1-1-1 0 0,-1 0 1 0 0,0 0 0 0 0,0 0 0 0 0,1 0-1 0 0,-1 0-46 0 0,26 3 618 0 0,28-6-52 0 0,0-2 0 0 0,19-5-566 0 0,29-4 1764 0 0,-51 10-428 0 0,14 1-1336 0 0,-61 3-127 0 0,2 0 320 0 0,1-1 1 0 0,-1 1-1 0 0,0-1 0 0 0,1 0 1 0 0,-1-1-1 0 0,0 1 1 0 0,0-1-1 0 0,4-2-193 0 0,-9 4-265 0 0,-1 0-75 0 0,2-3-225 0 0,2-5-7721 0 0,-4 8 7321 0 0,0-1-4441 0 0</inkml:trace>
  <inkml:trace contextRef="#ctx0" brushRef="#br0" timeOffset="554.948">242 15 8288 0 0,'0'0'195'0'0,"1"0"-1"0"0,-1-1 1 0 0,0 1 0 0 0,0 0 0 0 0,0 0 0 0 0,1 0 0 0 0,-1 0 0 0 0,0 0 0 0 0,0-1-1 0 0,0 1 1 0 0,1 0 0 0 0,-1 0 0 0 0,0 0 0 0 0,0 0 0 0 0,1 0 0 0 0,-1 0 0 0 0,0 0-1 0 0,0 0 1 0 0,1 0 0 0 0,-1 0 0 0 0,0 0 0 0 0,0 0 0 0 0,1 0 0 0 0,-1 0-1 0 0,0 0 1 0 0,0 0 0 0 0,1 0 0 0 0,-1 1 0 0 0,0-1 0 0 0,0 0 0 0 0,1 0 0 0 0,-1 0-1 0 0,0 0 1 0 0,0 0 0 0 0,0 0 0 0 0,1 1 0 0 0,-1-1 0 0 0,0 0 0 0 0,0 0-1 0 0,0 0 1 0 0,0 1 0 0 0,1-1 0 0 0,-1 0 0 0 0,0 0 0 0 0,0 1 0 0 0,0-1 0 0 0,0 0-1 0 0,0 0 1 0 0,0 1 0 0 0,0-1 0 0 0,0 0-195 0 0,2 21 1084 0 0,2 4-971 0 0,-1-2-113 0 0,0-4 0 0 0,2 13-38 0 0,-4-27 118 0 0,-1-1 0 0 0,1 0 0 0 0,-1 1 1 0 0,1-1-1 0 0,1 1 0 0 0,-1-1 0 0 0,1 0 0 0 0,-1 0 0 0 0,1 0 0 0 0,0 0 0 0 0,1 0 0 0 0,-1 0 0 0 0,1-1 0 0 0,0 1-80 0 0,0 0 166 0 0,-3-3-8900 0 0,-3-6 3572 0 0</inkml:trace>
  <inkml:trace contextRef="#ctx0" brushRef="#br0" timeOffset="1035.127">261 1 4608 0 0,'0'0'353'0'0,"0"0"-93"0"0,0 0 473 0 0,0 0 237 0 0,0 0 43 0 0,0 0-54 0 0,0 0-269 0 0,0 0-119 0 0,0 0-24 0 0,0 0-46 0 0,-19 2 522 0 0,2 1-505 0 0,1 1 0 0 0,0 1 0 0 0,-1 1 0 0 0,2 0 1 0 0,-1 1-1 0 0,-13 8-518 0 0,-39 22 1028 0 0,53-28-708 0 0,9-6-140 0 0,1 0 0 0 0,0 0-1 0 0,1 0 1 0 0,-1 1-1 0 0,-2 2-179 0 0,7-6 166 0 0,0 0 22 0 0,0 0 10 0 0,0 0 2 0 0,0 0-1 0 0,0 0-6 0 0,16 9 378 0 0,-5-6-443 0 0,0-2 0 0 0,1 0 0 0 0,-1 0 1 0 0,11-1-129 0 0,-8-1-104 0 0,-1 2 0 0 0,1 0 0 0 0,3 1 104 0 0,11 3-55 0 0,-8-2 589 0 0,0 1 1 0 0,-1 0-1 0 0,18 8-534 0 0,-30-10 228 0 0,6 2-635 0 0,-9-1-6093 0 0,-4-3 316 0 0</inkml:trace>
  <inkml:trace contextRef="#ctx0" brushRef="#br0" timeOffset="1839.806">120 72 5960 0 0,'0'0'266'0'0,"0"0"1"0"0,14-6 2333 0 0,9-2-915 0 0,-22 8-1223 0 0,-1 0 2 0 0,0 0-40 0 0,0 0-170 0 0,0 0-78 0 0,0 0-14 0 0,0 0-10 0 0,0 0-35 0 0,0 0-18 0 0,0 0-3 0 0,-20 0-191 0 0,14 0 110 0 0,0 1 1 0 0,0 0-1 0 0,0 0 1 0 0,0 1-1 0 0,0-1 0 0 0,0 1 1 0 0,0 1-1 0 0,0-1 1 0 0,-3 3-16 0 0,-13 5-202 0 0,39-11 580 0 0,0 0-1 0 0,0-2 0 0 0,4 0-377 0 0,36-8 106 0 0,-71 18 256 0 0,0 1 1 0 0,0 0 0 0 0,-12 10-363 0 0,23-14 17 0 0,2-4 64 0 0,2 1-5 0 0,5 1-116 0 0,-1 0 0 0 0,1 0 0 0 0,-1-1 0 0 0,1 0 0 0 0,0 0 0 0 0,0 0 0 0 0,-1-1 0 0 0,1 0 0 0 0,3 0 40 0 0,-5 0-212 0 0,-2 0-288 0 0,-2 0-10 0 0,0 0 58 0 0,0 0 252 0 0,0 0 110 0 0,0 0 24 0 0,0 0-50 0 0,0 0-218 0 0,0 0-91 0 0,0 0-480 0 0,0 0-1937 0 0,0 0-832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39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 68 5984 0 0,'0'0'273'0'0,"0"0"-5"0"0,0 0 75 0 0,7-8 4485 0 0,-5 6-4184 0 0,0 0 1 0 0,-1-1-1 0 0,1 1 1 0 0,-1 0-1 0 0,1-1 1 0 0,-1 0-1 0 0,1-1-644 0 0,-2 3 80 0 0,0 0 0 0 0,1 0 0 0 0,-1 0 0 0 0,0 0 0 0 0,0 0 0 0 0,0 0 0 0 0,0 0 0 0 0,0 0 0 0 0,0 0 0 0 0,0 0 0 0 0,0 0 0 0 0,0 0 0 0 0,0 0 0 0 0,-1 0 0 0 0,1 0 0 0 0,0 1 0 0 0,0-1 0 0 0,-1 0 0 0 0,1 0-1 0 0,-1 0 1 0 0,1 0 0 0 0,-1 0 0 0 0,1 1 0 0 0,-1-1 0 0 0,0 0 0 0 0,1 1 0 0 0,-2-2-80 0 0,1 1 72 0 0,0 0-1 0 0,0 0 1 0 0,-1 0 0 0 0,1-1-1 0 0,-1 2 1 0 0,1-1 0 0 0,-1 0-1 0 0,1 0 1 0 0,-1 0 0 0 0,0 1-1 0 0,1-1 1 0 0,-1 0 0 0 0,0 1-1 0 0,0 0 1 0 0,1-1 0 0 0,-1 1-1 0 0,0 0 1 0 0,0 0 0 0 0,1 0-1 0 0,-1 0 1 0 0,0 0 0 0 0,0 1-1 0 0,1-1 1 0 0,-2 1-72 0 0,-5 1 100 0 0,1 1 0 0 0,-1 0 0 0 0,1 1 0 0 0,0 0 0 0 0,0 0 0 0 0,0 0 0 0 0,0 1 0 0 0,1 0 0 0 0,-3 3-100 0 0,6-4 56 0 0,1-1 1 0 0,-1 1-1 0 0,1 0 0 0 0,0-1 1 0 0,1 1-1 0 0,-1 0 0 0 0,1 1 1 0 0,-1 0-57 0 0,-3 8 168 0 0,-16 32 992 0 0,13-29-1070 0 0,1 0 1 0 0,0 0 0 0 0,1 0-1 0 0,1 2-90 0 0,-4 16-62 0 0,5-23 130 0 0,1 0 0 0 0,0 0 0 0 0,1 0-1 0 0,0 0 1 0 0,0 0 0 0 0,2 1 0 0 0,-1-1 0 0 0,2 1-1 0 0,0 6-67 0 0,2 2-93 0 0,0-2 422 0 0,1 0 0 0 0,0 0 0 0 0,1-1 0 0 0,6 13-329 0 0,1-7 236 0 0,0 0 1 0 0,2-1-1 0 0,13 17-236 0 0,-23-35 86 0 0,1 0-1 0 0,-1 0 1 0 0,0 0-1 0 0,1 0 1 0 0,0-1 0 0 0,0 1-1 0 0,0-1 1 0 0,1-1-1 0 0,-1 1 1 0 0,1-1-1 0 0,-1 0 1 0 0,1 0-1 0 0,0 0 1 0 0,0-1 0 0 0,-1 0-1 0 0,1 0 1 0 0,0-1-1 0 0,0 0-85 0 0,6 0 48 0 0,19-2-267 0 0,-22-1-2603 0 0,1-1-3581 0 0,3-2-1244 0 0</inkml:trace>
  <inkml:trace contextRef="#ctx0" brushRef="#br0" timeOffset="374.234">443 251 8752 0 0,'0'0'673'0'0,"0"0"-232"0"0,0 0 649 0 0,0 0 330 0 0,-6 15 2381 0 0,0 20-1783 0 0,2-5-1166 0 0,-40 173 1850 0 0,40-183-2555 0 0,1-1 1 0 0,0 13-148 0 0,-5 32-1641 0 0,8-57 239 0 0,0-5-64 0 0</inkml:trace>
  <inkml:trace contextRef="#ctx0" brushRef="#br0" timeOffset="751.823">399 263 2760 0 0,'8'7'2855'0'0,"-5"-3"3692"0"0,20 40 1382 0 0,-17-34-7213 0 0,1 2 1 0 0,-2-1 0 0 0,0 1-1 0 0,0-1 1 0 0,1 8-717 0 0,-2-5 331 0 0,1-1 0 0 0,0-1 0 0 0,1 1 0 0 0,0-1 1 0 0,1 0-1 0 0,2 2-331 0 0,8 16 188 0 0,-12-22-248 0 0,0-1 1 0 0,1 0 0 0 0,5 7 59 0 0,13 17 232 0 0,-23-31-304 0 0,12 18-568 0 0,-5-14-8066 0 0,1-2 1589 0 0</inkml:trace>
  <inkml:trace contextRef="#ctx0" brushRef="#br0" timeOffset="1113.007">358 569 6448 0 0,'0'0'498'0'0,"0"-1"12488"0"0,4-2-13713 0 0,3-3 1211 0 0,1 1 1 0 0,1 0 0 0 0,-1 0-1 0 0,1 1 1 0 0,8-3-485 0 0,24-12 346 0 0,20-8-2271 0 0,-47 20 755 0 0</inkml:trace>
  <inkml:trace contextRef="#ctx0" brushRef="#br0" timeOffset="1536.524">759 294 11520 0 0,'-12'1'896'0'0,"1"1"1"0"0,0 0-1 0 0,0 0 1 0 0,0 2 0 0 0,0-1-1 0 0,1 1 1 0 0,-5 3-897 0 0,-9 2 818 0 0,21-8-745 0 0,1 0 0 0 0,-1 1 0 0 0,1-1 0 0 0,-1 1 0 0 0,1-1 0 0 0,0 1 0 0 0,-1 0 0 0 0,1-1 0 0 0,0 2-73 0 0,-22 16 146 0 0,23-17-205 0 0,1 2 55 0 0,-1 0 24 0 0,1-1 3 0 0,8 6-13 0 0,-5-6-10 0 0,0 0 0 0 0,0-1 0 0 0,1 1 0 0 0,-1-1 0 0 0,1 0 0 0 0,-1 0 0 0 0,1 0 0 0 0,0 0 0 0 0,0-1 0 0 0,0 0 0 0 0,0 1 0 0 0,0-1 0 0 0,0-1 0 0 0,0 1 0 0 0,1-1 0 0 0,13 2 0 0 0,0-1 0 0 0,0-1 0 0 0,0-1 0 0 0,12 0 0 0 0,-5 0 211 0 0,-11 0 210 0 0,-1 1 0 0 0,1 0 0 0 0,5 2-421 0 0,-16-2 65 0 0,0 1-1 0 0,0-1 1 0 0,0 1-1 0 0,0 0 1 0 0,0 0 0 0 0,0 0-1 0 0,0 0 1 0 0,0 0-1 0 0,0 1 1 0 0,-1 0-1 0 0,1-1 1 0 0,0 1-1 0 0,-1 0 1 0 0,0 0-1 0 0,1 0 1 0 0,0 2-65 0 0,-1-2 81 0 0,-1 1-1 0 0,0-1 1 0 0,0 0-1 0 0,0 1 1 0 0,0-1 0 0 0,0 1-1 0 0,0-1 1 0 0,-1 1 0 0 0,1 0-1 0 0,-1-1 1 0 0,0 1-1 0 0,0-1 1 0 0,0 1 0 0 0,0 0-1 0 0,0-1 1 0 0,0 1 0 0 0,-1 0-1 0 0,1-1 1 0 0,-1 1-1 0 0,0-1 1 0 0,0 1 0 0 0,0-1-1 0 0,0 1 1 0 0,0-1 0 0 0,0 0-1 0 0,-2 3-80 0 0,-5 8 308 0 0,-1-1 0 0 0,0 1 1 0 0,-1-2-1 0 0,-3 4-308 0 0,5-7 308 0 0,-8 9-319 0 0,-1-1 1 0 0,-1-1-1 0 0,0-1 0 0 0,-1 0 0 0 0,-1-1 1 0 0,-6 2 10 0 0,11-6-53 0 0,18-21-3972 0 0,3 1-3824 0 0</inkml:trace>
  <inkml:trace contextRef="#ctx0" brushRef="#br0" timeOffset="1537.524">1014 272 5984 0 0,'0'0'464'0'0,"-4"9"-6"0"0,-11 27 5485 0 0,-16 44 237 0 0,22-52-5833 0 0,4-15-151 0 0,0 0-1 0 0,2 0 0 0 0,-1 1 0 0 0,2 0 1 0 0,-1 4-196 0 0,2-8 442 0 0,1 1 0 0 0,-1-1 1 0 0,2 1-1 0 0,-1-1 1 0 0,2 0-1 0 0,1 10-442 0 0,-2-17 114 0 0,0 0 0 0 0,0 1 0 0 0,1-1 0 0 0,-1 0 0 0 0,1 0 0 0 0,0 0 0 0 0,0 0 0 0 0,0-1 0 0 0,0 1 0 0 0,0 0 0 0 0,1-1 0 0 0,-1 1 1 0 0,1-1-1 0 0,0 0 0 0 0,-1 0 0 0 0,1 0 0 0 0,0 0 0 0 0,0 0 0 0 0,0-1 0 0 0,1 0 0 0 0,1 1-114 0 0,0 0 6 0 0,0-1 0 0 0,1 0 0 0 0,-1 0 0 0 0,0-1-1 0 0,1 0 1 0 0,-1 0 0 0 0,1 0 0 0 0,-1 0 0 0 0,0-1 0 0 0,1 0 0 0 0,2-1-6 0 0,8-2 12 0 0,0-1-1 0 0,0 0 1 0 0,0-1-12 0 0,-5-1-515 0 0,-2-2-5541 0 0,-7 7 3566 0 0,-1 1-4607 0 0</inkml:trace>
  <inkml:trace contextRef="#ctx0" brushRef="#br0" timeOffset="1960.129">903 441 17423 0 0,'0'0'396'0'0,"0"0"52"0"0,0 0 30 0 0,7-4 88 0 0,76-28 1017 0 0,38-13 1042 0 0,-85 31-4550 0 0,-29 11 842 0 0</inkml:trace>
  <inkml:trace contextRef="#ctx0" brushRef="#br0" timeOffset="1961.129">982 291 15664 0 0,'0'0'356'0'0,"0"0"49"0"0,0 0 21 0 0,0 0-42 0 0,14-6-97 0 0,121-38 5606 0 0,-109 35-6481 0 0,1 2 0 0 0,1 0 0 0 0,-1 2 0 0 0,1 1 0 0 0,0 1 588 0 0,-12 2-2484 0 0</inkml:trace>
  <inkml:trace contextRef="#ctx0" brushRef="#br0" timeOffset="2298.325">1497 200 3224 0 0,'0'0'624'0'0,"0"0"1413"0"0,0 0 626 0 0,0 0 121 0 0,0 0-202 0 0,0 0-956 0 0,-17 5 1756 0 0,-19 13-991 0 0,1 2-1 0 0,-4 4-2390 0 0,35-21 119 0 0,-1 0 48 0 0,-25 17 285 0 0,29-19-448 0 0,0 1-1 0 0,-1-1 0 0 0,1 0 1 0 0,0 0-1 0 0,0 1 1 0 0,0-1-1 0 0,0 0 1 0 0,0 1-1 0 0,0-1 1 0 0,0 1-1 0 0,0-1 1 0 0,1 1-1 0 0,-1 0 0 0 0,1-1 1 0 0,-1 1-1 0 0,1 0 1 0 0,0-1-1 0 0,-1 1-3 0 0,2-1 0 0 0,-1-1 0 0 0,0 1 0 0 0,1-1 0 0 0,-1 1 0 0 0,0-1 0 0 0,1 1 0 0 0,-1-1 0 0 0,1 1 0 0 0,-1-1 0 0 0,1 1 0 0 0,-1-1 0 0 0,1 0 0 0 0,-1 1 0 0 0,1-1 0 0 0,0 0 0 0 0,-1 1 0 0 0,1-1 0 0 0,-1 0 0 0 0,1 0 0 0 0,0 0 0 0 0,-1 1 0 0 0,1-1 0 0 0,0 0 0 0 0,-1 0 0 0 0,1 0 0 0 0,12 4 15 0 0,1 0 0 0 0,0-1 0 0 0,0-1 0 0 0,11 1-15 0 0,-14-3 11 0 0,0 2-1 0 0,-1-1 1 0 0,1 1-1 0 0,-1 1 1 0 0,1 0-1 0 0,-1 0 1 0 0,0 1-1 0 0,4 2-10 0 0,-11-4 47 0 0,0 0 1 0 0,0-1-1 0 0,0 1 0 0 0,-1 1 0 0 0,1-1 0 0 0,0 0 0 0 0,-1 1 0 0 0,0-1 1 0 0,1 1-1 0 0,-1 0 0 0 0,0 0 0 0 0,-1-1 0 0 0,1 2 0 0 0,0-1 1 0 0,-1 0-1 0 0,1 0 0 0 0,-1 0 0 0 0,0 1 0 0 0,0 2-47 0 0,0-1 85 0 0,-1 0 0 0 0,1 0 0 0 0,-1 0 0 0 0,-1 0 0 0 0,1 0 0 0 0,-1 1 0 0 0,1-1 0 0 0,-2 0 0 0 0,1 0-1 0 0,0 0 1 0 0,-1-1 0 0 0,0 1 0 0 0,-1 1-85 0 0,-2 5 232 0 0,-1 0 0 0 0,0 0 0 0 0,-1 0 0 0 0,0-1-1 0 0,0 0 1 0 0,-1 0 0 0 0,-1-1 0 0 0,0 0 0 0 0,-2 1-232 0 0,-11 8 252 0 0,-18 12 129 0 0,39-30-378 0 0,-9 6 125 0 0,-1 0-1 0 0,0 0 1 0 0,-7 1-128 0 0,14-6-47 0 0,0 1 0 0 0,0-1 1 0 0,0-1-1 0 0,0 1 0 0 0,-1-1 1 0 0,1 1-1 0 0,0-1 0 0 0,0 0 1 0 0,0-1-1 0 0,-1 1 0 0 0,1-1 0 0 0,-1 0 47 0 0,-23-8-3179 0 0,14-1-6259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36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48 4144 0 0,'0'0'319'0'0,"4"-7"2560"0"0,4-8 2422 0 0,10-5-1633 0 0,-17 19-3277 0 0,-1 1 28 0 0,6-4 245 0 0,-5 4 2764 0 0,2 25-3309 0 0,-2-20-97 0 0,0 1-1 0 0,0 0 1 0 0,-1 0-1 0 0,0 0 0 0 0,0 2-21 0 0,-1 2 39 0 0,-8 42 884 0 0,-4 16 1 0 0,-3 1-751 0 0,2 5-173 0 0,8-42 21 0 0,-1 3 226 0 0,3-21-5 0 0,1 0 0 0 0,1 1-1 0 0,0-1 1 0 0,1 0 0 0 0,1 12-242 0 0,0-25 27 0 0,1 0 0 0 0,-1-1 0 0 0,0 1-1 0 0,1 0 1 0 0,-1 0 0 0 0,1 0 0 0 0,-1-1 0 0 0,1 1-1 0 0,0 0 1 0 0,-1 0 0 0 0,1-1 0 0 0,0 1 0 0 0,-1 0-1 0 0,1-1 1 0 0,0 1 0 0 0,0-1 0 0 0,0 1-27 0 0,0-1 51 0 0,-1 1 1 0 0,1-1 0 0 0,0 1 0 0 0,-1-1 0 0 0,1 1-1 0 0,0-1 1 0 0,-1 1 0 0 0,1-1 0 0 0,-1 1 0 0 0,1 0-1 0 0,-1-1 1 0 0,1 1 0 0 0,-1 0 0 0 0,0-1 0 0 0,1 1-1 0 0,-1 0 1 0 0,0 0-52 0 0,18-1 426 0 0,7 0-124 0 0,-23 0-211 0 0,19-3 0 0 0,50-15 45 0 0,-67 16-151 0 0,14-1 16 0 0,-18 2-1 0 0,1 1 0 0 0,0 0 0 0 0,-1 0 0 0 0,1-1 0 0 0,-1 1 0 0 0,1 0 0 0 0,0 0 0 0 0,-1 0 0 0 0,1 0 0 0 0,-1 0 0 0 0,1 0 0 0 0,0 0 0 0 0,-1 0 0 0 0,1 0 0 0 0,0 0 0 0 0,-1 0 0 0 0,1 0 0 0 0,-1 1 0 0 0,1-1 0 0 0,0 0 0 0 0,-1 0 0 0 0,1 1 0 0 0,-1-1 0 0 0,1 0 0 0 0,1 2 0 0 0,6 1 0 0 0,-3 2 11 0 0,-5-4 18 0 0,2 3 338 0 0,0-2-1841 0 0,-2 0-3225 0 0,0-2 2921 0 0</inkml:trace>
  <inkml:trace contextRef="#ctx0" brushRef="#br0" timeOffset="581.853">463 350 1840 0 0,'4'-10'936'0'0,"-1"-2"4937"0"0,-3 10-5578 0 0,0 1-1 0 0,0 0 1 0 0,0 0 0 0 0,0 0 0 0 0,-1-1-1 0 0,1 1 1 0 0,0 0 0 0 0,-1 0-1 0 0,1 0 1 0 0,-1 0 0 0 0,1 0 0 0 0,-1 0-1 0 0,0 0 1 0 0,0 0-295 0 0,0-1 143 0 0,0 1 1 0 0,0 0-1 0 0,0 0 0 0 0,-1 0 1 0 0,1 0-1 0 0,0 0 0 0 0,-1 0 1 0 0,1 0-1 0 0,-1 0 1 0 0,0 1-1 0 0,1-1 0 0 0,-1 0 1 0 0,1 1-1 0 0,-1 0 0 0 0,0-1 1 0 0,1 1-1 0 0,-1 0 0 0 0,0 0 1 0 0,0 0-1 0 0,1 0 0 0 0,-1 0 1 0 0,0 0-1 0 0,1 0 1 0 0,-2 1-144 0 0,-1 0 63 0 0,0 1 0 0 0,0 0 1 0 0,0 1-1 0 0,1-1 1 0 0,-1 0-1 0 0,1 1 1 0 0,-1 0-1 0 0,1 0 1 0 0,0 0-1 0 0,0 0 1 0 0,0 1-1 0 0,0-1 1 0 0,1 1-1 0 0,0 0 1 0 0,-1-1-1 0 0,1 1 1 0 0,1 0-1 0 0,-2 1-63 0 0,-7 16 113 0 0,8-18-63 0 0,-1 0 0 0 0,2 1-1 0 0,-1 0 1 0 0,0-1-1 0 0,1 1 1 0 0,-2 3-50 0 0,-4 20 272 0 0,3-15-16 0 0,1 1-1 0 0,1-1 1 0 0,0 0 0 0 0,0 1-1 0 0,1 2-255 0 0,2-10 132 0 0,0 0 0 0 0,0 0 0 0 0,0 0 0 0 0,0-1 0 0 0,1 1 0 0 0,1 1-132 0 0,-3-5 176 0 0,2 0-96 0 0,0-1 0 0 0,0 1 0 0 0,0-1 0 0 0,1 1 1 0 0,-2 0-1 0 0,1 0 0 0 0,0 0 0 0 0,2 1-80 0 0,15 5 343 0 0,43-6 483 0 0,-36-1-362 0 0,-25 0-298 0 0,-1 0 12 0 0,17-13 1067 0 0,-15 10-1211 0 0,0-1 1 0 0,-1 0-1 0 0,1 0 0 0 0,-1 0 1 0 0,1 0-1 0 0,-1 0 0 0 0,-1 0 1 0 0,1 0-1 0 0,0 0 0 0 0,-1 0 1 0 0,0-4-35 0 0,-4-47 367 0 0,3 48-359 0 0,0-4-23 0 0,0 8-19 0 0,1-1 0 0 0,0 1 0 0 0,-1-1 0 0 0,0 0 0 0 0,1 1 0 0 0,-1-1 0 0 0,-1 1 0 0 0,1-1 1 0 0,-1 1-1 0 0,1-1 34 0 0,-1-3-838 0 0,2 2-938 0 0,-2 4-2620 0 0,2 1-2215 0 0</inkml:trace>
  <inkml:trace contextRef="#ctx0" brushRef="#br0" timeOffset="1003.987">682 231 5984 0 0,'0'0'464'0'0,"0"0"-92"0"0,0 0 749 0 0,8 13 3346 0 0,-7-11-4291 0 0,-1 0 1 0 0,1 0-1 0 0,0 0 1 0 0,-1 0-1 0 0,1 1 1 0 0,-1-1-1 0 0,1 0 1 0 0,-1 0-1 0 0,0 0 1 0 0,0 1-1 0 0,0-1 1 0 0,0 0-1 0 0,-1 0 1 0 0,1 0-1 0 0,-1 1 1 0 0,1 0-177 0 0,-3 4 351 0 0,0 0 1 0 0,0 0 0 0 0,-1 0-1 0 0,0 1-351 0 0,1-3 160 0 0,0 1-1 0 0,1-1 0 0 0,-1 1 1 0 0,1 0-1 0 0,0 0 0 0 0,0 2-159 0 0,0 0 224 0 0,0 1-1 0 0,-1 0 1 0 0,-3 6-224 0 0,-6 20 501 0 0,0 15 132 0 0,-7 48-633 0 0,17-85-3 0 0,1-10-5 0 0,1-1-1 0 0,-1 0 0 0 0,1 1 1 0 0,0-1-1 0 0,0 0 0 0 0,0 1 1 0 0,0-1-1 0 0,0 0 0 0 0,0 1 0 0 0,1-1 1 0 0,-1 1 8 0 0,1 5-548 0 0,1 3-5777 0 0,-2-10 953 0 0</inkml:trace>
  <inkml:trace contextRef="#ctx0" brushRef="#br0" timeOffset="1355.395">682 292 7368 0 0,'0'0'568'0'0,"0"0"-130"0"0,0 0 848 0 0,0 0 406 0 0,0 0 78 0 0,0 0-87 0 0,0 0-444 0 0,0 0-192 0 0,0 0-36 0 0,0 0-59 0 0,0 0-209 0 0,14 13 1133 0 0,-10-10-1658 0 0,-1 2 0 0 0,0-1 0 0 0,0 0 0 0 0,0 1 0 0 0,0-1 0 0 0,-1 1 0 0 0,1 0 0 0 0,-1 0 0 0 0,-1 0 0 0 0,1 0 0 0 0,-1 0 0 0 0,1 1-218 0 0,2 15 567 0 0,-1 1 1 0 0,0 6-568 0 0,-3-27 23 0 0,7 22 247 0 0,0-6-173 0 0,-6-9-71 0 0,1 0 0 0 0,0 0 0 0 0,0-1 0 0 0,1 1 0 0 0,0-1 0 0 0,3 5-26 0 0,-4-9 1 0 0,-1-1-1 0 0,0 1 1 0 0,0 0 0 0 0,0-1 0 0 0,-1 1 0 0 0,1-1-1 0 0,0 4 1 0 0,5 15-419 0 0,-5-13-952 0 0,-1-6-2987 0 0,0-2 4357 0 0,0 0-1936 0 0</inkml:trace>
  <inkml:trace contextRef="#ctx0" brushRef="#br0" timeOffset="1711.387">593 539 4608 0 0,'0'0'208'0'0,"2"0"-9"0"0,3 0 191 0 0,10-2 10133 0 0,8-5-8696 0 0,-5 1-1015 0 0,77-18-1184 0 0,-84 21-896 0 0</inkml:trace>
  <inkml:trace contextRef="#ctx0" brushRef="#br0" timeOffset="2057.996">857 296 1840 0 0,'0'17'12763'0'0,"0"-10"-11617"0"0,8 42 2247 0 0,4 3-2080 0 0,-6-30-605 0 0,-2 0 0 0 0,2 15-708 0 0,-4-28 70 0 0,0 1 0 0 0,0-1 0 0 0,1-1 0 0 0,0 1-1 0 0,3 4-69 0 0,2 8 19 0 0,-1-5-86 0 0,1 7-20 0 0,-5-9-3064 0 0,-2-13 1478 0 0,0 0 216 0 0,-1 0-2677 0 0,0-1 2472 0 0</inkml:trace>
  <inkml:trace contextRef="#ctx0" brushRef="#br0" timeOffset="2407.01">909 585 3224 0 0,'-3'-3'540'0'0,"-1"0"0"0"0,1 0 0 0 0,0 0 0 0 0,1 0 0 0 0,-1-1 1 0 0,0 1-1 0 0,1-1 0 0 0,0 0 0 0 0,0 0 0 0 0,0 1 0 0 0,0-1 0 0 0,0-4-540 0 0,-3-4 1908 0 0,2-1 0 0 0,0 0 0 0 0,-1-6-1908 0 0,4 11 300 0 0,-1 0 0 0 0,1 0 0 0 0,0 0 1 0 0,1 1-1 0 0,0-1 0 0 0,0 0 0 0 0,1 0 0 0 0,0 0 1 0 0,0 1-1 0 0,1-1 0 0 0,-1 1 0 0 0,2-1 0 0 0,-1 1 1 0 0,4-4-301 0 0,-5 6 60 0 0,1 1 1 0 0,0 0 0 0 0,0 0-1 0 0,0 0 1 0 0,1 0 0 0 0,-1 0 0 0 0,1 1-1 0 0,0 0 1 0 0,0-1 0 0 0,0 1-1 0 0,0 1 1 0 0,1-1 0 0 0,-1 1 0 0 0,1-1-1 0 0,-1 1 1 0 0,1 1 0 0 0,0-1-1 0 0,0 1 1 0 0,0 0 0 0 0,0 0 0 0 0,0 0-1 0 0,3 0-60 0 0,9 1 327 0 0,-1 1 0 0 0,1 0 0 0 0,0 1 0 0 0,0 1-327 0 0,-13-3 66 0 0,0 1-1 0 0,0 0 1 0 0,0 0-1 0 0,0 1 1 0 0,-1-1-1 0 0,1 1 1 0 0,0 0-1 0 0,-1 0 1 0 0,1 0-1 0 0,-1 0 1 0 0,0 1-1 0 0,0-1 0 0 0,0 1 1 0 0,0 0-1 0 0,0 0 1 0 0,-1 0-1 0 0,1 0 1 0 0,-1 0-1 0 0,2 3-65 0 0,-1 0 7 0 0,1 1 1 0 0,-1-1-1 0 0,0 1 0 0 0,-1 0 0 0 0,0 0 0 0 0,0 0 1 0 0,0 0-1 0 0,-1 0 0 0 0,0 0 0 0 0,0 7-7 0 0,-2 3 330 0 0,-1 0-1 0 0,-1-1 0 0 0,0 1 1 0 0,-2-1-1 0 0,1 0 0 0 0,-6 10-329 0 0,7-19 153 0 0,-1-1 0 0 0,0-1 1 0 0,0 1-1 0 0,0 0 0 0 0,-1-1 0 0 0,0 0 0 0 0,0 0 0 0 0,0 0 0 0 0,-2 0-153 0 0,-8 10 489 0 0,11-12-479 0 0,1 0 1 0 0,0-1-1 0 0,-1 1 0 0 0,1 0 1 0 0,-1-1-1 0 0,0 0 0 0 0,0 0 1 0 0,1 0-1 0 0,-2-1 0 0 0,1 1 1 0 0,0-1-1 0 0,0 0 0 0 0,0 0 1 0 0,-1 0-1 0 0,0-1-10 0 0,4 1-14 0 0,-1-1-1 0 0,1-1 1 0 0,-1 1-1 0 0,1 0 0 0 0,-1 0 1 0 0,1 0-1 0 0,-1-1 1 0 0,1 1-1 0 0,0-1 1 0 0,-1 1-1 0 0,1-1 1 0 0,0 0-1 0 0,-1 1 1 0 0,1-1-1 0 0,0 0 0 0 0,0 0 1 0 0,-1 0-1 0 0,1 0 15 0 0,0-1-103 0 0,-1 1-1 0 0,1-1 0 0 0,0 0 1 0 0,0 0-1 0 0,0 0 0 0 0,0 0 1 0 0,1 0-1 0 0,-1 1 0 0 0,1-1 1 0 0,-1-1-1 0 0,1 1 0 0 0,-1 0 1 0 0,1 0-1 0 0,0 0 0 0 0,0 0 1 0 0,0-1 103 0 0,0-10-1646 0 0,0 1-74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55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22 5528 0 0,'16'-9'1202'0'0,"-4"3"1336"0"0,-3 0 4448 0 0,-8 5-6098 0 0,-1 1-141 0 0,0 0-62 0 0,0 0-12 0 0,0 0-43 0 0,0 0-592 0 0,1 0 0 0 0,-1 1 0 0 0,0-1 0 0 0,1 0 0 0 0,-1 1 0 0 0,0-1 0 0 0,1 0 0 0 0,-1 1 1 0 0,0-1-1 0 0,0 0 0 0 0,1 1 0 0 0,-1-1 0 0 0,0 1 0 0 0,0-1 0 0 0,0 0 0 0 0,1 1 0 0 0,-1-1 0 0 0,0 1 0 0 0,0-1 0 0 0,0 1 1 0 0,0-1-1 0 0,0 0 0 0 0,0 1 0 0 0,0-1 0 0 0,0 1 0 0 0,0-1 0 0 0,0 1 0 0 0,0-1 0 0 0,0 1-38 0 0,-1 12 416 0 0,-2 2 0 0 0,0-1-1 0 0,-1 1 1 0 0,-5 10-416 0 0,4-12 123 0 0,1 0 0 0 0,0 0 0 0 0,1 0-1 0 0,-1 10-122 0 0,0 2 165 0 0,0 0-1 0 0,-4 7-164 0 0,3-13 222 0 0,1 1 0 0 0,0-1-1 0 0,2 1 1 0 0,-1 11-222 0 0,3-30 18 0 0,0 4 113 0 0,0 0 0 0 0,0 0 0 0 0,0 0 1 0 0,1 0-1 0 0,-1 0 0 0 0,1-1 0 0 0,0 1 0 0 0,0 0 1 0 0,1 0-1 0 0,0-1 0 0 0,0 1 0 0 0,1 3-131 0 0,-2-7 64 0 0,0 1-1 0 0,0-1 1 0 0,0 1-1 0 0,0-1 0 0 0,0 0 1 0 0,0 0-1 0 0,0 1 1 0 0,1-1-1 0 0,-1 0 1 0 0,0 0-1 0 0,1 0 1 0 0,-1 0-1 0 0,1 0-63 0 0,0-1 74 0 0,0 0-1 0 0,0 1 0 0 0,1-1 1 0 0,-1 0-1 0 0,0 0 0 0 0,0 0 1 0 0,0-1-1 0 0,0 1 0 0 0,0 0 1 0 0,0-1-1 0 0,1 0-73 0 0,49-13 1283 0 0,-35 8-673 0 0,1 1 1 0 0,15-2-611 0 0,-24 7 75 0 0,0 1-1 0 0,1 0 1 0 0,-1 0 0 0 0,1 1-75 0 0,3 4 37 0 0,-2 3-21 0 0,-9-8-208 0 0,-1 0 0 0 0,0 0 0 0 0,1 0 0 0 0,-1 0-1 0 0,0-1 1 0 0,1 1 0 0 0,-1 0 0 0 0,1-1 0 0 0,-1 0 0 0 0,1 1 0 0 0,0-1 0 0 0,-1 0 0 0 0,1 0-1 0 0,-1 1 1 0 0,1-1 0 0 0,0-1 192 0 0,-1 1-225 0 0,1-1 1 0 0,-1 1-1 0 0,0-1 0 0 0,1 0 0 0 0,-1 0 1 0 0,0 0-1 0 0,1 1 0 0 0,-1-1 0 0 0,0 0 0 0 0,0-1 1 0 0,0 1-1 0 0,0 0 0 0 0,0 0 0 0 0,0 0 1 0 0,0-1-1 0 0,-1 1 0 0 0,1 0 0 0 0,0-2 225 0 0,3-6-1997 0 0,-4-1-46 0 0</inkml:trace>
  <inkml:trace contextRef="#ctx0" brushRef="#br0" timeOffset="360.26">420 71 13824 0 0,'0'0'629'0'0,"0"0"-12"0"0,0 0-251 0 0,-5 16 2375 0 0,-11 67 1266 0 0,0 47-2338 0 0,14-107-1324 0 0,-3 20-34 0 0,1-13-326 0 0,1 1 0 0 0,2 0 15 0 0,1-28-485 0 0,0-1 0 0 0,1 1 0 0 0,-1 0 0 0 0,1-1-1 0 0,-1 1 1 0 0,1 0 0 0 0,0-1 0 0 0,0 1 0 0 0,1 1 485 0 0,-2-4-2034 0 0</inkml:trace>
  <inkml:trace contextRef="#ctx0" brushRef="#br0" timeOffset="711.164">571 91 5528 0 0,'13'-2'878'0'0,"-12"2"750"0"0,-1 0 542 0 0,0 0 108 0 0,0 2 1463 0 0,-1 12-2349 0 0,-22 83 992 0 0,21-86-2188 0 0,0 1-1 0 0,1 0 1 0 0,0-1-1 0 0,1 1 0 0 0,0 4-195 0 0,-2 37 466 0 0,-3 1-66 0 0,3-30-215 0 0,-1 0 1 0 0,-3 9-186 0 0,6-30-84 0 0,-1 1 1 0 0,1-1 0 0 0,-1 1 0 0 0,1 0-1 0 0,0-1 1 0 0,1 1 0 0 0,-1 0-1 0 0,0-1 1 0 0,1 1 0 0 0,0-1 0 0 0,1 3 83 0 0,-2-5-1476 0 0,0-1-459 0 0,0 0-90 0 0,0 0-20 0 0</inkml:trace>
  <inkml:trace contextRef="#ctx0" brushRef="#br0" timeOffset="1057.637">564 169 456 0 0,'0'0'3036'0'0,"0"2"2589"0"0,1 14-950 0 0,1-2-2412 0 0,0-1 0 0 0,5 13-2263 0 0,-2-9 786 0 0,1-1 1 0 0,1 0-1 0 0,6 9-786 0 0,3 3 941 0 0,1 0 1 0 0,2-2 0 0 0,5 5-942 0 0,-2-13-10 0 0,-7-6 480 0 0,-14-11 18 0 0,-1-1-465 0 0,0 0 1 0 0,0 0-1 0 0,1 0 1 0 0,-1 0-1 0 0,0 1 0 0 0,0-1 1 0 0,0 0-1 0 0,0 0 1 0 0,0 0-1 0 0,0 0 1 0 0,0 1-1 0 0,0-1 0 0 0,0 0 1 0 0,0 0-1 0 0,0 0 1 0 0,1 0-1 0 0,-1 0 1 0 0,0 0-1 0 0,0 1 0 0 0,0-1 1 0 0,0 0-1 0 0,0 0 1 0 0,1 0-1 0 0,-1 0 1 0 0,0 0-1 0 0,0 0 0 0 0,0 0 1 0 0,0 0-1 0 0,1 0 1 0 0,-1 0-1 0 0,0 0 1 0 0,0 0-1 0 0,0 0 0 0 0,0 0 1 0 0,1 0-1 0 0,-1 0 1 0 0,0 0-1 0 0,0 0 1 0 0,0 0-24 0 0,11-2 355 0 0,8-6-195 0 0,-16 6-118 0 0,-1 0-1 0 0,1 0 0 0 0,0-1 0 0 0,-1 0 1 0 0,1 1-1 0 0,-1-1 0 0 0,0 0 1 0 0,0 0-1 0 0,0 0 0 0 0,0 0 0 0 0,0 0 1 0 0,-1-1-1 0 0,0 1 0 0 0,1 0 1 0 0,-1-1-1 0 0,0-3-41 0 0,2-7 309 0 0,-1-1-1 0 0,0 0 1 0 0,-1-9-309 0 0,1-4 149 0 0,-2 11-149 0 0,0 0 0 0 0,-1-8 0 0 0,-1-9 0 0 0,2-1-2793 0 0,4 3-5527 0 0,-1 22 5762 0 0</inkml:trace>
  <inkml:trace contextRef="#ctx0" brushRef="#br0" timeOffset="1407.389">924 28 11976 0 0,'0'0'546'0'0,"0"0"-10"0"0,1 0-344 0 0,0 1-132 0 0,-1 0 0 0 0,1 0-1 0 0,0 0 1 0 0,-1 0 0 0 0,1 1-1 0 0,0-1 1 0 0,-1 0 0 0 0,1 0-1 0 0,-1 0 1 0 0,0 0 0 0 0,1 1-1 0 0,-1-1 1 0 0,0 0 0 0 0,0 0 0 0 0,0 1-1 0 0,0-1 1 0 0,0 0 0 0 0,0 2-60 0 0,-5 22 2018 0 0,2-15-1279 0 0,1 4-182 0 0,1-10-323 0 0,1 1-1 0 0,-1 0 1 0 0,0-1 0 0 0,-1 1-1 0 0,-1 4-233 0 0,-3 8 713 0 0,0 1-1 0 0,1 1 0 0 0,1-1 0 0 0,0 10-712 0 0,2-20 223 0 0,-2 16 298 0 0,1-1 0 0 0,0 1-1 0 0,2 0 1 0 0,2 24-521 0 0,-1-39 160 0 0,1 1 1 0 0,1 0 0 0 0,0-1-1 0 0,0 1 1 0 0,1-1-1 0 0,0 0 1 0 0,0 0-1 0 0,1 0 1 0 0,0 0-1 0 0,1 0-160 0 0,-1-5 0 0 0,-4-3 0 0 0,0-1 0 0 0,0 0 0 0 0,0 1 0 0 0,1-1 0 0 0,-1 0 0 0 0,0 1 0 0 0,0-1 0 0 0,1 0 0 0 0,-1 0 0 0 0,0 1 0 0 0,1-1 0 0 0,-1 0 0 0 0,0 0 0 0 0,1 1 0 0 0,-1-1 0 0 0,0 0 0 0 0,1 0 0 0 0,-1 0 0 0 0,0 0 0 0 0,1 0 0 0 0,-1 0 0 0 0,1 1 0 0 0,-1-1 0 0 0,0 0 0 0 0,1 0 0 0 0,-1 0 0 0 0,0 0 0 0 0,1 0 0 0 0,-1-1 0 0 0,12 3 0 0 0,-7-3 133 0 0,0 1 0 0 0,1 0-1 0 0,-1-1 1 0 0,0 0 0 0 0,1 0-1 0 0,-1-1 1 0 0,0 0 0 0 0,0 0 0 0 0,0 0-1 0 0,0 0 1 0 0,-1-1 0 0 0,1 1-1 0 0,1-2-132 0 0,18-9-1559 0 0,10-12-1981 0 0,-34 25 3363 0 0,1-1 0 0 0,0 1 0 0 0,-1-1 0 0 0,1 0 0 0 0,0 1 0 0 0,-1-1 0 0 0,1 0 0 0 0,-1 1 0 0 0,1-1 0 0 0,-1 0 0 0 0,1 0 0 0 0,-1 0 0 0 0,0 1 0 0 0,1-1 0 0 0,-1 0 0 0 0,0 0 0 0 0,0 0 0 0 0,1 0 0 0 0,-1 0 0 0 0,0 0 177 0 0,0-1-624 0 0,1-1-1517 0 0</inkml:trace>
  <inkml:trace contextRef="#ctx0" brushRef="#br0" timeOffset="1759.555">842 226 15664 0 0,'0'0'356'0'0,"0"0"49"0"0,0 0 21 0 0,3 6 106 0 0,0-5-266 0 0,-1 0-1 0 0,1-1 1 0 0,-1 1-1 0 0,1-1 1 0 0,0 0-1 0 0,-1 0 0 0 0,1 0 1 0 0,0 0-1 0 0,-1 0 1 0 0,1 0-1 0 0,-1-1 0 0 0,1 1-265 0 0,14-2 1275 0 0,1 1-544 0 0,0-1 0 0 0,0-1 0 0 0,-1-1 0 0 0,1 0-1 0 0,11-5-730 0 0,-12 4 70 0 0,-13 3-63 0 0,0 1 0 0 0,0-1 0 0 0,0 0 0 0 0,0 0 0 0 0,-1-1 0 0 0,1 1 0 0 0,1-2-7 0 0,6-4-2233 0 0,1 1-4053 0 0,-3 1-1083 0 0</inkml:trace>
  <inkml:trace contextRef="#ctx0" brushRef="#br0" timeOffset="1760.555">920 80 19351 0 0,'0'0'886'0'0,"0"0"-21"0"0,0 0-410 0 0,0 0 321 0 0,0 0 198 0 0,3 0 40 0 0,13-1-628 0 0,-1-1 1 0 0,1-1-1 0 0,0 0 1 0 0,1-2-387 0 0,31-5 1292 0 0,68-18-855 0 0,-105 25-994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53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68 6448 0 0,'0'0'297'0'0,"0"0"-9"0"0,0 0-101 0 0,0 0 271 0 0,0 0 140 0 0,0 0 30 0 0,0 0 40 0 0,-4-19 3860 0 0,-2 7-2456 0 0,5 10-1959 0 0,1 0-1 0 0,-1 1 1 0 0,0-1-1 0 0,0 0 1 0 0,0 1-1 0 0,0-1 1 0 0,0 1-1 0 0,0-1 1 0 0,0 1-1 0 0,-1-1 0 0 0,1 1 1 0 0,0 0-1 0 0,-1 0 1 0 0,1 0-1 0 0,-1 0 1 0 0,0 0-1 0 0,1 0 1 0 0,-1 0-1 0 0,0 0 1 0 0,1 0-1 0 0,-1 1 0 0 0,0-1 1 0 0,0 1-1 0 0,-1-1-112 0 0,-9-1 237 0 0,8 1-123 0 0,0 0 1 0 0,0 0-1 0 0,1 0 0 0 0,-1 1 1 0 0,0-1-1 0 0,0 1 0 0 0,0 0 1 0 0,0 0-1 0 0,0 1 0 0 0,0-1 0 0 0,0 1 1 0 0,0 0-1 0 0,-1 0-114 0 0,-14 6 338 0 0,16-6-281 0 0,0 0 1 0 0,0 0-1 0 0,0 0 0 0 0,0 1 0 0 0,0-1 1 0 0,0 1-1 0 0,0 0 0 0 0,1 0 0 0 0,-1 0 1 0 0,0 0-58 0 0,-43 45 22 0 0,41-43 89 0 0,1 1-1 0 0,0 0 0 0 0,0 0 0 0 0,0 0 0 0 0,1 0 1 0 0,-1 1-1 0 0,1 0 0 0 0,1 0 0 0 0,-1-1 0 0 0,1 2 1 0 0,0-1-1 0 0,-1 4-110 0 0,-2 13 83 0 0,1 1 0 0 0,-1 16-83 0 0,5-32 1 0 0,-2 5 18 0 0,1 0 0 0 0,0 0 1 0 0,1 0-1 0 0,1 0 1 0 0,0 0-1 0 0,1 0 0 0 0,0 0 1 0 0,1-1-1 0 0,1 5-19 0 0,3 0 0 0 0,-5-11 0 0 0,0 0 0 0 0,1-1 0 0 0,-1 1 0 0 0,1-1 0 0 0,0 0 0 0 0,3 4 0 0 0,-2-4 28 0 0,1 1-1 0 0,-1-1 0 0 0,1 1 0 0 0,0-1 0 0 0,0-1 0 0 0,1 1 1 0 0,0-1-1 0 0,-1 0 0 0 0,1 0 0 0 0,6 2-27 0 0,-11-5 7 0 0,45 18 42 0 0,-43-18-33 0 0,1 0 0 0 0,0 0 0 0 0,-1-1 0 0 0,1 1 0 0 0,0-1 0 0 0,0 0-1 0 0,0 0 1 0 0,-1 0 0 0 0,1 0 0 0 0,0-1 0 0 0,0 1 0 0 0,-1-1-16 0 0,4-1 290 0 0,0 0 1 0 0,-1 0-1 0 0,0-1 1 0 0,1 1-1 0 0,-1-1 1 0 0,5-4-291 0 0,-8 5 7 0 0,-1 0 0 0 0,0 0 0 0 0,0 0 1 0 0,0 0-1 0 0,0-1 0 0 0,-1 1 0 0 0,1-1 0 0 0,0 1 1 0 0,-1-1-1 0 0,0 1 0 0 0,0-1 0 0 0,0 0 0 0 0,0 0 1 0 0,0 1-1 0 0,0-1 0 0 0,-1 0 0 0 0,1-1-7 0 0,2-15 0 0 0,1 1 0 0 0,-1-1 0 0 0,-1 0 0 0 0,-1-8 0 0 0,-2-14 0 0 0,-3-1 0 0 0,-1 0 0 0 0,-4-5 0 0 0,6 34 162 0 0,-1 1 0 0 0,0 0 0 0 0,-2-2-162 0 0,-2-9 248 0 0,7 20-241 0 0,0 0 0 0 0,0 0 0 0 0,-1 0 0 0 0,1 1 0 0 0,0-1 0 0 0,-1 0 0 0 0,0 1 0 0 0,0-1 1 0 0,0 1-1 0 0,0-1 0 0 0,0 1 0 0 0,0 0 0 0 0,0 0 0 0 0,-1 0 0 0 0,1 0 0 0 0,-1 0 0 0 0,0 1 1 0 0,-1-1-8 0 0,-3-6-688 0 0,4 3-3212 0 0,3 5 2050 0 0</inkml:trace>
  <inkml:trace contextRef="#ctx0" brushRef="#br0" timeOffset="446.424">457 120 11976 0 0,'0'0'266'0'0,"0"0"44"0"0,0 0 15 0 0,0 0-26 0 0,0 0 21 0 0,0 0 824 0 0,0 0 376 0 0,-4 13 1874 0 0,3-4-3366 0 0,0 0 0 0 0,0 0 0 0 0,-1 0 0 0 0,-2 5-28 0 0,-4 27 787 0 0,3 29 28 0 0,3-30 7 0 0,-2-1-1 0 0,-6 28-821 0 0,9-62-120 0 0,-8 42 1235 0 0,9-17-6228 0 0,0-30 3591 0 0</inkml:trace>
  <inkml:trace contextRef="#ctx0" brushRef="#br0" timeOffset="834.064">435 187 456 0 0,'1'-2'4340'0'0,"1"-6"-1785"0"0,0 6 7665 0 0,0 8-9844 0 0,-1-1 0 0 0,1 1 0 0 0,-1-1 0 0 0,0 1 0 0 0,0 0 0 0 0,-1-1 0 0 0,0 5-377 0 0,2 11 588 0 0,1-9-382 0 0,0 0 0 0 0,1-1 0 0 0,0 1 0 0 0,1-1-1 0 0,0 0 1 0 0,1 0 0 0 0,0 0 0 0 0,1-1 0 0 0,2 4-205 0 0,20 32 693 0 0,-23-36-430 0 0,1-1 0 0 0,0 0 0 0 0,0 0-1 0 0,1-1 1 0 0,5 5-263 0 0,-7-7 370 0 0,-5-5-165 0 0,2-1-69 0 0,-2 1-92 0 0,1-1 0 0 0,0 0 0 0 0,0 1 0 0 0,0-1 0 0 0,0 0 0 0 0,1 0 0 0 0,-1-1-1 0 0,0 1 1 0 0,-1 0 0 0 0,1-1 0 0 0,0 1 0 0 0,0-1 0 0 0,0 1 0 0 0,0-1 0 0 0,0 0 0 0 0,0 0 0 0 0,-1 0 0 0 0,1 0-1 0 0,0 0 1 0 0,0-1-44 0 0,1 0 55 0 0,-1-1 0 0 0,0 1 0 0 0,0-1 0 0 0,0 0 0 0 0,-1 0 0 0 0,1 0-1 0 0,0 1 1 0 0,-1-1 0 0 0,0-1 0 0 0,0 1 0 0 0,0 0 0 0 0,0 0-55 0 0,2-13 153 0 0,0 0-1 0 0,-2 0 1 0 0,0 0 0 0 0,0 0 0 0 0,-2 0-153 0 0,1 8 43 0 0,0-9 108 0 0,-1-1-1 0 0,-3-11-150 0 0,2 5 15 0 0,3 20-48 0 0,-1-1 0 0 0,0 1 0 0 0,-1 0 0 0 0,1 0 1 0 0,-1 0-1 0 0,0 0 0 0 0,0 0 0 0 0,0 0 0 0 0,-1-1 33 0 0,2 3-633 0 0,1-2-1149 0 0,1-6 400 0 0,-1 6-4110 0 0,2-2-1438 0 0</inkml:trace>
  <inkml:trace contextRef="#ctx0" brushRef="#br0" timeOffset="1188.12">795 70 3680 0 0,'0'0'284'0'0,"0"0"123"0"0,0 0 1210 0 0,-2 17 4960 0 0,-12 61-335 0 0,5-45-4982 0 0,2-1 0 0 0,1 1-1 0 0,2 0 1 0 0,-1 25-1260 0 0,5-44 268 0 0,0-9-118 0 0,-1 0 0 0 0,1 0 0 0 0,0 0 0 0 0,1 0-1 0 0,-1 0 1 0 0,1 0 0 0 0,0 0 0 0 0,0 0-1 0 0,0 0 1 0 0,1 0 0 0 0,0 0 0 0 0,0-1-1 0 0,0 1 1 0 0,2 3-150 0 0,-2-7 52 0 0,-1 1-1 0 0,1-1 1 0 0,-1 0 0 0 0,1 1-1 0 0,0-1 1 0 0,-1 0 0 0 0,1 0-1 0 0,0 0 1 0 0,0 0-1 0 0,0 0 1 0 0,0-1 0 0 0,0 1-1 0 0,0 0 1 0 0,0-1-1 0 0,0 0 1 0 0,0 1 0 0 0,0-1-1 0 0,2 0-51 0 0,37-3 181 0 0,-36 3-138 0 0,0-1-19 0 0,-1 0-1 0 0,0-1 0 0 0,0 1 0 0 0,0-1 0 0 0,0 0 0 0 0,0 0 0 0 0,3-2-23 0 0,6-3 33 0 0,-10 4-701 0 0,0 1-1 0 0,0 0 0 0 0,0-1 1 0 0,0 0-1 0 0,0 0 1 0 0,0 0-1 0 0,-1 0 0 0 0,1 0 1 0 0,-1 0-1 0 0,0-1 1 0 0,1-2 668 0 0,-2 5-7525 0 0</inkml:trace>
  <inkml:trace contextRef="#ctx0" brushRef="#br0" timeOffset="1528.147">769 281 14976 0 0,'0'0'686'0'0,"0"0"-15"0"0,13-4 1962 0 0,14-16 1019 0 0,-18 16-3283 0 0,1 0-1 0 0,-1 0 1 0 0,1 1 0 0 0,0 1-1 0 0,0-1 1 0 0,-1 1 0 0 0,2 1-1 0 0,6 0-368 0 0,-15 0-172 0 0,0 1 1 0 0,0 0-1 0 0,0-1 0 0 0,0 1 0 0 0,0-1 1 0 0,0 1-1 0 0,0-1 0 0 0,0 0 0 0 0,0 0 1 0 0,0 0-1 0 0,-1 0 0 0 0,1 0 0 0 0,0 0 1 0 0,-1-1-1 0 0,1 1 0 0 0,-1 0 0 0 0,1-1 172 0 0,5-4-8191 0 0</inkml:trace>
  <inkml:trace contextRef="#ctx0" brushRef="#br0" timeOffset="1886.168">773 120 11520 0 0,'0'0'886'0'0,"0"0"-304"0"0,0 0 887 0 0,0-5 4029 0 0,3-3-3850 0 0,0 5-1200 0 0,0 0 0 0 0,1 1-1 0 0,-1-1 1 0 0,1 1 0 0 0,0-1-1 0 0,0 1 1 0 0,0 0-1 0 0,0 0 1 0 0,3 0-448 0 0,44-13 959 0 0,-27 9-392 0 0,-9 3-522 0 0,-1 0 0 0 0,1 1 1 0 0,-1 1-1 0 0,1 0 0 0 0,-1 1 0 0 0,3 0-45 0 0,4 1-1455 0 0,-11-1 664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2:01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75 4144 0 0,'0'0'319'0'0,"0"0"14"0"0,0 0 841 0 0,0 0 393 0 0,0 0 81 0 0,0 0-84 0 0,10-10 3421 0 0,-23-13-3528 0 0,13 22-1242 0 0,-8 1 685 0 0,-4 1-303 0 0,-1 0 0 0 0,1 0 0 0 0,0 2 0 0 0,0-1-1 0 0,0 1 1 0 0,-2 2-597 0 0,11-4 146 0 0,0 1-1 0 0,0-1 0 0 0,1 1 1 0 0,-1 0-1 0 0,1 0 0 0 0,-1 0 0 0 0,1 0 1 0 0,0 0-1 0 0,-1 1-145 0 0,-13 12 308 0 0,9-11-305 0 0,1 2 0 0 0,0-1 0 0 0,0 1 0 0 0,1 0 0 0 0,0 0 0 0 0,-4 6-3 0 0,-6 6-2 0 0,10-10 2 0 0,1 0 0 0 0,-1 0 0 0 0,1 0 0 0 0,1 0 0 0 0,-1 1 0 0 0,1 0 0 0 0,1-1 0 0 0,0 1 0 0 0,0 0 0 0 0,1 0 0 0 0,0 0 0 0 0,0 1 0 0 0,-3 19 0 0 0,3-23 0 0 0,0 0 0 0 0,1-1 0 0 0,0 1 0 0 0,0 0 0 0 0,1 0 0 0 0,0 0 0 0 0,0 0 0 0 0,0 0 0 0 0,0-1 0 0 0,1 1 0 0 0,0 0 0 0 0,0-1 0 0 0,1 0 0 0 0,-1 1 0 0 0,1-1 0 0 0,0 0 0 0 0,1 0 0 0 0,3 4 0 0 0,-3-5 0 0 0,0 0 0 0 0,0-1 0 0 0,0 1 0 0 0,1-1 0 0 0,-1 1 0 0 0,1-2 0 0 0,0 1 0 0 0,0 0 0 0 0,0-1 0 0 0,0 0 0 0 0,1 0 0 0 0,-1 0 0 0 0,0-1 0 0 0,1 0 0 0 0,1 0 0 0 0,65 3 1883 0 0,-68-4-1897 0 0,0 0 0 0 0,0 0 0 0 0,0 0 0 0 0,-1 0 0 0 0,1-1 0 0 0,0 1 0 0 0,0-1 1 0 0,0 0-1 0 0,0 0 0 0 0,-1-1 0 0 0,1 1 0 0 0,-1-1 0 0 0,1 0 0 0 0,-1 0 14 0 0,16-13-7744 0 0,-11 7 225 0 0</inkml:trace>
  <inkml:trace contextRef="#ctx0" brushRef="#br0" timeOffset="426.063">506 169 8720 0 0,'4'-3'793'0'0,"-3"1"-723"0"0,0 1 0 0 0,0 0 1 0 0,-1-1-1 0 0,1 1 0 0 0,0 0 0 0 0,-1-1 0 0 0,1 1 0 0 0,-1-1 1 0 0,0 1-1 0 0,1-1 0 0 0,-1 1 0 0 0,0-1 0 0 0,0 1 0 0 0,0-1 1 0 0,0 1-1 0 0,0-1 0 0 0,0 1 0 0 0,-1-1 0 0 0,1 1 0 0 0,0 0 1 0 0,-1-1-1 0 0,1 1 0 0 0,-1-1 0 0 0,0 1 0 0 0,1 0 0 0 0,-1-1 1 0 0,0 1-1 0 0,0 0 0 0 0,0 0 0 0 0,0-1-70 0 0,0 1 147 0 0,0-1 0 0 0,0 1 0 0 0,0 0 0 0 0,0 0 0 0 0,0-1 0 0 0,-1 1 0 0 0,1 0 1 0 0,0 0-1 0 0,-1 0 0 0 0,1 1 0 0 0,-1-1 0 0 0,1 0 0 0 0,-1 0 0 0 0,1 1 0 0 0,-1-1 0 0 0,1 1 0 0 0,-1-1 0 0 0,0 1 0 0 0,1 0 0 0 0,-1-1 0 0 0,0 1 0 0 0,1 0 0 0 0,-1 0 0 0 0,0 0 0 0 0,1 1 0 0 0,-1-1 0 0 0,0 0 1 0 0,0 1-148 0 0,-4 1 216 0 0,-1 1 1 0 0,1 0 0 0 0,-1 1 0 0 0,1-1 0 0 0,0 1 0 0 0,0 0 0 0 0,1 1 0 0 0,-1-1 0 0 0,1 1 0 0 0,0 0 0 0 0,0 1 0 0 0,1-1 0 0 0,-1 1 0 0 0,1 0 0 0 0,1 0-1 0 0,-1 0 1 0 0,-1 5-217 0 0,-3 13 364 0 0,-1 0 1038 0 0,-4 22-1402 0 0,12-38 41 0 0,-1 1-1 0 0,1-1 0 0 0,1 0 0 0 0,-1 0 1 0 0,1 1-1 0 0,1-1 0 0 0,1 8-40 0 0,-1-9 87 0 0,1 1-1 0 0,0-1 0 0 0,0 0 0 0 0,1 1 0 0 0,0-1 1 0 0,0 0-1 0 0,0-1 0 0 0,1 1 0 0 0,0-1 1 0 0,4 5-87 0 0,-6-8 70 0 0,1-1 1 0 0,-1 1 0 0 0,1-1-1 0 0,0 1 1 0 0,0-1 0 0 0,0 0-1 0 0,0 0 1 0 0,0 0 0 0 0,0 0-1 0 0,1 0 1 0 0,-1-1 0 0 0,1 0-1 0 0,-1 0 1 0 0,1 0 0 0 0,-1 0-1 0 0,1 0 1 0 0,0-1 0 0 0,-1 1 0 0 0,1-1-1 0 0,0 0 1 0 0,-1 0 0 0 0,5-1-71 0 0,-5 1 76 0 0,0-1 0 0 0,0 0 0 0 0,0 1 0 0 0,0-2 0 0 0,0 1 0 0 0,0 0 0 0 0,0 0 0 0 0,-1-1 0 0 0,1 1 0 0 0,0-1 0 0 0,-1 0 0 0 0,1 0 0 0 0,-1 0 0 0 0,0 0 0 0 0,1-1 0 0 0,-1 1 0 0 0,0 0 0 0 0,0-1 0 0 0,-1 1 0 0 0,1-1 0 0 0,-1 0 0 0 0,1 0 1 0 0,-1 0-1 0 0,1-1-76 0 0,1-5 201 0 0,-1 0 1 0 0,1 0 0 0 0,-1 0 0 0 0,-1 0-1 0 0,0 0 1 0 0,0 0 0 0 0,-1-7-202 0 0,0 1 17 0 0,0-1 1 0 0,-2 1-1 0 0,0 0 0 0 0,0 0 1 0 0,-1 0-1 0 0,-3-8-17 0 0,4 21-69 0 0,1-1-1 0 0,-1 1 1 0 0,1-1 0 0 0,-1 1 0 0 0,0 0 0 0 0,0 0 0 0 0,0 0-1 0 0,0 0 1 0 0,-1 0 69 0 0,-9-15-4828 0 0,6 11-3207 0 0</inkml:trace>
  <inkml:trace contextRef="#ctx0" brushRef="#br0" timeOffset="860.444">643 47 5528 0 0,'0'0'422'0'0,"7"16"1718"0"0,-1 27 5988 0 0,-6-39-7816 0 0,1 0 1 0 0,-1 1-1 0 0,-1-1 0 0 0,1 0 0 0 0,0 0 0 0 0,-1 0 1 0 0,0 0-1 0 0,-1 4-312 0 0,-3 15 997 0 0,0 12-143 0 0,3-24-623 0 0,0 1-1 0 0,1-1 1 0 0,0 1 0 0 0,0-1 0 0 0,1 1-1 0 0,2 6-230 0 0,1 58 608 0 0,-2-73-600 0 0,-1 1 0 0 0,1 0 0 0 0,-1 0 0 0 0,0 0 0 0 0,-1 0 0 0 0,1 0 0 0 0,-1 0 0 0 0,1 0 0 0 0,-1 0 0 0 0,-1 0 0 0 0,1-1 0 0 0,-1 2-8 0 0,2-4-36 0 0,0-1 1 0 0,0 1-1 0 0,0 0 0 0 0,-1-1 0 0 0,1 1 0 0 0,0-1 0 0 0,0 1 1 0 0,0-1-1 0 0,0 1 0 0 0,0-1 0 0 0,0 1 0 0 0,0-1 0 0 0,1 1 1 0 0,-1-1-1 0 0,0 1 0 0 0,0-1 0 0 0,0 1 0 0 0,0-1 0 0 0,1 1 0 0 0,-1-1 1 0 0,0 1-1 0 0,1-1 0 0 0,-1 1 0 0 0,0-1 0 0 0,1 1 0 0 0,-1-1 1 0 0,0 0-1 0 0,1 1 0 0 0,-1-1 0 0 0,1 0 0 0 0,-1 1 0 0 0,1-1 1 0 0,-1 0-1 0 0,1 0 36 0 0,-1 0-1503 0 0,1 1-3467 0 0,8 1-1482 0 0</inkml:trace>
  <inkml:trace contextRef="#ctx0" brushRef="#br0" timeOffset="1189.984">599 134 3680 0 0,'4'-3'71'0'0,"-3"3"-62"0"0,0 0 0 0 0,-1 0 0 0 0,1-1 0 0 0,0 1 0 0 0,0 0 1 0 0,-1-1-1 0 0,1 1 0 0 0,0-1 0 0 0,0 1 0 0 0,-1-1 1 0 0,1 1-1 0 0,-1-1 0 0 0,1 1 0 0 0,0-1 0 0 0,-1 0 0 0 0,1 1 1 0 0,-1-1-1 0 0,1 0 0 0 0,-1 1 0 0 0,0-1 0 0 0,1 0 1 0 0,-1 0-1 0 0,0 1 0 0 0,1-1 0 0 0,-1 0 0 0 0,0 0 0 0 0,0 0 1 0 0,0 1-1 0 0,0-1 0 0 0,0 0 0 0 0,0 0 0 0 0,0 0 1 0 0,0 0-1 0 0,0 1 0 0 0,0-2-9 0 0,0-1 572 0 0,1 1 1 0 0,0-1 0 0 0,0 0-1 0 0,0 0 1 0 0,0 0-1 0 0,0 0 1 0 0,1 1-1 0 0,-1-1 1 0 0,1 0-1 0 0,0 1 1 0 0,1-2-573 0 0,4-7 2027 0 0,-4 7-1500 0 0,-1 0 0 0 0,1 1-1 0 0,1-1 1 0 0,-1 1 0 0 0,0 0 0 0 0,1 0 0 0 0,-1 0 0 0 0,4-1-527 0 0,7-7 1319 0 0,-11 9-1092 0 0,0-1 0 0 0,1 1 0 0 0,0 0 0 0 0,-1 0 0 0 0,1 1 0 0 0,0-1 0 0 0,0 1 0 0 0,0-1 0 0 0,0 1 0 0 0,0 1 0 0 0,0-1 0 0 0,4 0-227 0 0,-6 1 97 0 0,1 0 1 0 0,-1 0-1 0 0,1 0 1 0 0,-1 0-1 0 0,1 0 1 0 0,-1 0-1 0 0,0 1 1 0 0,1-1-1 0 0,-1 1 1 0 0,1 0-1 0 0,-1 0 0 0 0,0 0 1 0 0,0 0-1 0 0,1 0 1 0 0,-1 0-1 0 0,0 0 1 0 0,0 1-1 0 0,0-1 1 0 0,0 1-1 0 0,-1 0 1 0 0,1-1-1 0 0,0 2-97 0 0,4 5 226 0 0,-4-6-180 0 0,0 0 1 0 0,0 1-1 0 0,0-1 0 0 0,-1 1 0 0 0,1-1 0 0 0,-1 1 0 0 0,1 0 0 0 0,-1-1 1 0 0,0 1-1 0 0,0 0 0 0 0,-1 0 0 0 0,1 0 0 0 0,-1 0 0 0 0,1 0-46 0 0,4 26 315 0 0,-4-23-244 0 0,0 0-1 0 0,0 0 0 0 0,0 0 0 0 0,-1 0 0 0 0,0 1 0 0 0,0 0-70 0 0,-1 7 114 0 0,-1 1 0 0 0,-1-1 1 0 0,0 1-1 0 0,0-1 0 0 0,-2 0 0 0 0,0 0 0 0 0,0-1 0 0 0,-1 1 0 0 0,-1-1 0 0 0,0-1 0 0 0,-1 1 1 0 0,-3 2-115 0 0,-10 13 153 0 0,15-18-109 0 0,-1-2 1 0 0,1 1-1 0 0,-2-1 0 0 0,1 0 0 0 0,-6 3-44 0 0,-5 4-3 0 0,10-8-1 0 0,0-1-1 0 0,0 0 1 0 0,-1 0-1 0 0,1 0 1 0 0,-10 3 4 0 0,17-9-463 0 0,1 0-155 0 0,0 0-29 0 0,10-3-2997 0 0,-6-2 2049 0 0</inkml:trace>
  <inkml:trace contextRef="#ctx0" brushRef="#br0" timeOffset="1525.701">963 84 4608 0 0,'0'0'208'0'0,"-6"5"1569"0"0,6-2 1572 0 0,0 1-2339 0 0,1 0 0 0 0,0-1-1 0 0,-1 1 1 0 0,0 0 0 0 0,0 0-1 0 0,0 0 1 0 0,0 3-1010 0 0,-3 9 908 0 0,0-1 1 0 0,-4 11-909 0 0,-4 19 990 0 0,3-11-344 0 0,-2 14 373 0 0,-1 10 416 0 0,8-44-868 0 0,0 1-1 0 0,0-1 1 0 0,2 1-1 0 0,-1 6-566 0 0,2-19 70 0 0,0-1 0 0 0,0 1 0 0 0,1 0 1 0 0,-1-1-1 0 0,0 1 0 0 0,1 0 0 0 0,-1-1 0 0 0,1 1 0 0 0,-1-1 0 0 0,1 1 0 0 0,0 0 0 0 0,0-1 0 0 0,0 0 0 0 0,0 1 0 0 0,0-1 0 0 0,0 0 1 0 0,0 1-1 0 0,0-1 0 0 0,1 0-70 0 0,1 2 80 0 0,0-1 1 0 0,-1-1 0 0 0,1 1 0 0 0,1 0-1 0 0,-1-1 1 0 0,0 1 0 0 0,0-1-1 0 0,1 0 1 0 0,1 0-81 0 0,4 1 64 0 0,-1-1 0 0 0,0 0 0 0 0,1 0 0 0 0,-1-1 0 0 0,1 0 0 0 0,-1 0 0 0 0,0-1-1 0 0,1 0-63 0 0,-1-1 36 0 0,0 0-1 0 0,0 0 1 0 0,-1 0-1 0 0,1-1 1 0 0,0 0-1 0 0,5-3-35 0 0,-10 4-91 0 0,1-1 0 0 0,-1 1-1 0 0,0-1 1 0 0,0 1-1 0 0,0-1 1 0 0,0 0 0 0 0,0 0-1 0 0,-1 0 1 0 0,1 0-1 0 0,-1-1 1 0 0,0 1 0 0 0,0-1-1 0 0,0 0 1 0 0,0-1 91 0 0,4-6-1521 0 0,-5 10 1359 0 0,0 0 1 0 0,-1 1-1 0 0,1-1 1 0 0,-1 0 0 0 0,1 0-1 0 0,-1 0 1 0 0,0 0-1 0 0,1 0 1 0 0,-1 0 0 0 0,0 0-1 0 0,0 1 1 0 0,1-1 0 0 0,-1 0-1 0 0,0 0 1 0 0,0 0-1 0 0,0 0 1 0 0,0 0 0 0 0,0 0-1 0 0,0 0 1 0 0,0 0-1 0 0,-1 0 1 0 0,1 0 0 0 0,0 0-1 0 0,-1 0 162 0 0,-3-11-2348 0 0</inkml:trace>
  <inkml:trace contextRef="#ctx0" brushRef="#br0" timeOffset="2014.256">959 271 5064 0 0,'5'-1'11428'0'0,"5"-1"-4912"0"0,4-2-3494 0 0,12-3-3988 0 0,10-2 1268 0 0,-31 7-267 0 0,0 0 0 0 0,0 0-1 0 0,-1 0 1 0 0,1 0 0 0 0,0-1 0 0 0,-1 0 0 0 0,0 0 0 0 0,0 0 0 0 0,0 0-1 0 0,1-2-34 0 0,1 0-72 0 0,-5 4-712 0 0,1 0-305 0 0,6-4-65 0 0</inkml:trace>
  <inkml:trace contextRef="#ctx0" brushRef="#br0" timeOffset="2015.256">924 75 8752 0 0,'0'0'673'0'0,"0"0"-72"0"0,16-6 6542 0 0,1 2-3848 0 0,0 0 1 0 0,11 0-3296 0 0,24-5 1123 0 0,-37 6-850 0 0,0 1-1 0 0,0 0 1 0 0,13 0-273 0 0,-12 2-545 0 0,0-2 0 0 0,0 0 0 0 0,1-1 545 0 0,-3 1-907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1:58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59 10136 0 0,'7'-1'108'0'0,"-5"1"-30"0"0,0 0 0 0 0,0 0 0 0 0,-1-1 0 0 0,1 1 0 0 0,0-1 0 0 0,0 1 0 0 0,0-1 0 0 0,-1 0 1 0 0,1 0-1 0 0,0 0 0 0 0,0 0 0 0 0,-1 0 0 0 0,1 0 0 0 0,-1 0-78 0 0,0 1 747 0 0,-1 0 230 0 0,0 0 42 0 0,0 0-74 0 0,0 0-329 0 0,0-1-575 0 0,0 1 1 0 0,0 0-1 0 0,0 0 1 0 0,0 0-1 0 0,1 0 0 0 0,-1-1 1 0 0,0 1-1 0 0,0 0 1 0 0,0 0-1 0 0,0 0 0 0 0,0-1 1 0 0,0 1-1 0 0,0 0 1 0 0,0 0-1 0 0,0 0 0 0 0,0-1 1 0 0,0 1-1 0 0,0 0 1 0 0,0 0-1 0 0,0 0 1 0 0,0-1-1 0 0,0 1 0 0 0,0 0 1 0 0,0 0-1 0 0,0 0 1 0 0,-1-1-1 0 0,1 1 0 0 0,0 0 1 0 0,0 0-1 0 0,0 0 1 0 0,0 0-1 0 0,0-1 0 0 0,0 1 1 0 0,-1 0-1 0 0,1 0 1 0 0,0 0-1 0 0,0 0 1 0 0,0 0-1 0 0,-1-1-41 0 0,-4-7 910 0 0,4 8-939 0 0,0-2 122 0 0,-1 0-1 0 0,0 1 1 0 0,0-1 0 0 0,0 1 0 0 0,0 0 0 0 0,0-1-1 0 0,0 1 1 0 0,0 0 0 0 0,-1 0 0 0 0,1 0 0 0 0,0 1-1 0 0,0-1 1 0 0,-1 0 0 0 0,1 1 0 0 0,-1 0 0 0 0,1-1-1 0 0,-1 1 1 0 0,1 0 0 0 0,0 0 0 0 0,-1 0 0 0 0,1 1-1 0 0,-1-1 1 0 0,1 1 0 0 0,0-1 0 0 0,-1 1-1 0 0,1 0 1 0 0,-1 0-93 0 0,-5 2 74 0 0,0 0 0 0 0,0 1 0 0 0,1 0 0 0 0,0 0 0 0 0,0 1-1 0 0,0 0 1 0 0,-5 5-74 0 0,8-6 7 0 0,1 0 0 0 0,-1 1-1 0 0,0-1 1 0 0,1 1-1 0 0,0 0 1 0 0,0 0 0 0 0,1 1-1 0 0,-1-1 1 0 0,1 0 0 0 0,-1 5-7 0 0,-7 14 81 0 0,7-16-60 0 0,0 0 0 0 0,1 1 0 0 0,0-1 0 0 0,0 0 1 0 0,1 1-1 0 0,0-1 0 0 0,1 1 0 0 0,0 4-21 0 0,1 8 149 0 0,0 0 1 0 0,5 18-150 0 0,-5-30 86 0 0,1 2 10 0 0,0 0 0 0 0,0-1 0 0 0,1 1 0 0 0,0-1 0 0 0,2 3-96 0 0,-4-11 18 0 0,0 1 0 0 0,1-1 0 0 0,-1 0 0 0 0,0 0 1 0 0,1 1-1 0 0,-1-1 0 0 0,1 0 0 0 0,0-1 0 0 0,0 1 0 0 0,0 0 0 0 0,0 0 1 0 0,0-1-1 0 0,0 1 0 0 0,0-1 0 0 0,0 0 0 0 0,1 1 0 0 0,-1-1 1 0 0,0 0-1 0 0,1-1 0 0 0,-1 1 0 0 0,1 0 0 0 0,-1-1 0 0 0,1 1 1 0 0,1-1-19 0 0,0 1 68 0 0,1-1 1 0 0,0 0 0 0 0,-1 0 0 0 0,1-1 0 0 0,0 1 0 0 0,-1-1-1 0 0,1 0 1 0 0,0 0 0 0 0,-1-1 0 0 0,0 1 0 0 0,1-1 0 0 0,-1 0-1 0 0,0 0 1 0 0,0-1 0 0 0,0 1 0 0 0,1-2-69 0 0,1-1 192 0 0,0 0 0 0 0,0-1 0 0 0,0 0 1 0 0,-1-1-1 0 0,0 1 0 0 0,-1-1 0 0 0,1 0 0 0 0,2-7-192 0 0,-3 8 98 0 0,-1 0 0 0 0,1-1 1 0 0,-2 1-1 0 0,1-1 0 0 0,-1 0 0 0 0,0 0 0 0 0,0 0 0 0 0,-1 0 0 0 0,0 0 1 0 0,0 0-1 0 0,-1 0 0 0 0,0 0 0 0 0,0-1 0 0 0,-1 1 0 0 0,1 0 0 0 0,-2 0 0 0 0,1 0 1 0 0,-1 0-1 0 0,0 0 0 0 0,0 0 0 0 0,-1 1 0 0 0,0-1 0 0 0,0 1 0 0 0,-1 0 0 0 0,-2-4-98 0 0,-37-65-73 0 0,42 74-104 0 0,1 0 0 0 0,-1 0 0 0 0,1-1 0 0 0,-1 1 0 0 0,1 0-1 0 0,0-1 1 0 0,-1 1 0 0 0,1 0 0 0 0,0-1 0 0 0,0 1 0 0 0,0 0 0 0 0,0-1 0 0 0,0 1-1 0 0,0 0 1 0 0,1-1 0 0 0,-1 1 0 0 0,1-1 177 0 0,0-8-4669 0 0,-1 10-2822 0 0</inkml:trace>
  <inkml:trace contextRef="#ctx0" brushRef="#br0" timeOffset="395.249">359 5 5528 0 0,'0'0'249'0'0,"0"0"-1"0"0,0 2-156 0 0,1 13 243 0 0,5 10 5701 0 0,1 3 650 0 0,-5-10-6233 0 0,-12 195 3315 0 0,9-191-3729 0 0,0-15-23 0 0,1 1 0 0 0,0-1 0 0 0,0 0 0 0 0,1 3-16 0 0,0 8 77 0 0,-1-16-221 0 0,0 1-1 0 0,0 0 1 0 0,0 0 0 0 0,1 0-1 0 0,-1 0 1 0 0,1-1 0 0 0,0 3 144 0 0,0-4-1134 0 0,-1-1-67 0 0,0 0-14 0 0</inkml:trace>
  <inkml:trace contextRef="#ctx0" brushRef="#br0" timeOffset="764.07">300 39 13824 0 0,'0'0'629'0'0,"0"0"-12"0"0,17-6 603 0 0,59-8 4125 0 0,-52 12-5119 0 0,44-2 586 0 0,-23 8-3188 0 0,-36-4 1100 0 0,-2 0-18 0 0</inkml:trace>
  <inkml:trace contextRef="#ctx0" brushRef="#br0" timeOffset="1808.148">389 11 9560 0 0,'0'0'216'0'0,"0"0"32"0"0,0 0 10 0 0,0 0 126 0 0,0 0 483 0 0,0 0 205 0 0,0 0 44 0 0,0 0-23 0 0,0 0-137 0 0,0 0-57 0 0,0 0-17 0 0,0 0-24 0 0,18-1 1340 0 0,-1-3-1137 0 0,-14 3-839 0 0,1 0 0 0 0,0 0 0 0 0,-1 0-1 0 0,1 0 1 0 0,0 1 0 0 0,-1 0 0 0 0,1-1-1 0 0,0 1 1 0 0,0 1 0 0 0,2-1-222 0 0,1 1 123 0 0,0 0 0 0 0,1 0 0 0 0,-1-1 0 0 0,6-1-123 0 0,22 2-1732 0 0,-26 0-177 0 0,-2-1-5596 0 0</inkml:trace>
  <inkml:trace contextRef="#ctx0" brushRef="#br0" timeOffset="13335.954">375 273 920 0 0,'0'0'320'0'0,"0"0"1008"0"0,0 0 441 0 0,0 0 88 0 0,0 0-106 0 0,0 0-531 0 0,0 0-237 0 0,0 0-45 0 0,0 0-42 0 0,0 0-142 0 0,0 0-68 0 0,0 0-12 0 0,0 0 19 0 0,0 0 91 0 0,0 0 43 0 0,0 0 4 0 0,0 0-41 0 0,0 0-181 0 0,21 3 1810 0 0,-15-4-2245 0 0,-1 1 0 0 0,1-1 0 0 0,-1-1 1 0 0,1 1-1 0 0,-1-1 0 0 0,0 0 0 0 0,1 0 0 0 0,-1 0 1 0 0,0-1-1 0 0,4-2-174 0 0,26-21-4266 0 0,-33 25 2828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2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72 1840 0 0,'1'0'133'0'0,"4"0"202"0"0,-3 0 514 0 0,1-1 0 0 0,-1 1 0 0 0,0 0-1 0 0,0-1 1 0 0,0 0 0 0 0,0 1 0 0 0,1-1 0 0 0,-1 0 0 0 0,0 0 0 0 0,0 0 0 0 0,-1 0-1 0 0,1-1 1 0 0,1 0-849 0 0,12-11 2661 0 0,-14 12-2532 0 0,-1 0 0 0 0,1 1 1 0 0,0-1-1 0 0,-1 0 1 0 0,1 0-1 0 0,-1 0 1 0 0,0 0-1 0 0,1 0 1 0 0,-1 0-1 0 0,0 0 1 0 0,1 0-1 0 0,-1 0 1 0 0,0 0-1 0 0,0 0 1 0 0,0 0-1 0 0,0 0 1 0 0,0 0-1 0 0,0 0 1 0 0,0 0-1 0 0,0 0 1 0 0,0 0-1 0 0,-1 0 1 0 0,1 0-1 0 0,0 0 1 0 0,-1 0-1 0 0,1 1 1 0 0,-1-1-1 0 0,1 0 1 0 0,-1 0-1 0 0,1 0 1 0 0,-1 0-1 0 0,1 0 1 0 0,-1 1-1 0 0,0-2-129 0 0,0 1 16 0 0,0 0 0 0 0,0 0 0 0 0,0 0-1 0 0,0 0 1 0 0,-1 0 0 0 0,1 0 0 0 0,0 0 0 0 0,0 1 0 0 0,-1-1-1 0 0,1 0 1 0 0,0 1 0 0 0,-1-1 0 0 0,1 0 0 0 0,0 1 0 0 0,-1 0-1 0 0,1-1 1 0 0,-1 1 0 0 0,1 0 0 0 0,-1 0 0 0 0,1 0 0 0 0,-1 0-1 0 0,1 0 1 0 0,-1 0 0 0 0,0 0-16 0 0,-26 6 159 0 0,22-5-110 0 0,0 0 0 0 0,0 0 0 0 0,0 0 0 0 0,0 1 0 0 0,0 0-1 0 0,0 0 1 0 0,-5 3-49 0 0,-13 8 105 0 0,20-12-89 0 0,1 0 0 0 0,0 0 0 0 0,0 1 0 0 0,0 0 0 0 0,0-1 0 0 0,0 1 0 0 0,0 0 0 0 0,0 0 0 0 0,0 1-1 0 0,1-1 1 0 0,-1 0 0 0 0,1 1 0 0 0,0 0 0 0 0,0-1 0 0 0,0 1 0 0 0,0 0 0 0 0,-1 1-16 0 0,1 2 52 0 0,-1 0 0 0 0,0-1 0 0 0,-1 0 0 0 0,-2 4-52 0 0,-10 15 235 0 0,0 4 73 0 0,9-17-56 0 0,0 1-1 0 0,1 0 0 0 0,1 0 1 0 0,0 0-1 0 0,-2 9-251 0 0,5-14 117 0 0,-2 8 220 0 0,0 0-1 0 0,1 1 0 0 0,0 10-336 0 0,3-22 75 0 0,0 1 0 0 0,0 0 0 0 0,0 0 0 0 0,1 0 0 0 0,0-1 0 0 0,0 1 0 0 0,0 0 0 0 0,0 0 0 0 0,1-1 0 0 0,0 1 0 0 0,0-1 0 0 0,0 0 0 0 0,0 1 0 0 0,1-1-75 0 0,3 6 134 0 0,1 0 0 0 0,1-1-1 0 0,0 0 1 0 0,0 0 0 0 0,1 0-1 0 0,0-1 1 0 0,1 0-134 0 0,-3-3 79 0 0,0-1 1 0 0,0 0-1 0 0,1 0 0 0 0,0 0 0 0 0,0-1 0 0 0,0 0 1 0 0,0-1-1 0 0,0 1 0 0 0,0-2 0 0 0,5 1-79 0 0,-1 0-172 0 0,0 0-1 0 0,0-1 1 0 0,0-1-1 0 0,0 0 0 0 0,0 0 1 0 0,0-2-1 0 0,0 1 1 0 0,-1-1-1 0 0,1-1 1 0 0,0 0-1 0 0,-1-1 1 0 0,11-4 172 0 0,-12 1-1188 0 0,-3-2-18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0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94 4144 0 0,'0'0'319'0'0,"0"0"35"0"0,0 0 930 0 0,0 0 424 0 0,0 0 85 0 0,0 0-97 0 0,0 0-490 0 0,0 0-218 0 0,0 0-42 0 0,0 0-27 0 0,0 0-80 0 0,0 0-37 0 0,0 0-9 0 0,0 0-17 0 0,7 7 608 0 0,-5-1-1038 0 0,0 1 0 0 0,-1-1 0 0 0,0 0-1 0 0,0 1 1 0 0,0-1 0 0 0,0 1 0 0 0,-1-1-1 0 0,-1 1 1 0 0,1 4-346 0 0,0 26 735 0 0,16 88 313 0 0,-13-87-952 0 0,-3-25-70 0 0,1 0 0 0 0,1 0 0 0 0,0 0-1 0 0,0-1 1 0 0,3 6-26 0 0,-4-15-6 0 0,-1 1 0 0 0,1-1-1 0 0,-1 1 1 0 0,1-1 0 0 0,-1 1 0 0 0,0 2 6 0 0,0-1-76 0 0,0-4-77 0 0,0-1-21 0 0,0 0-207 0 0,0 0-862 0 0,0 0-373 0 0,3 4-72 0 0</inkml:trace>
  <inkml:trace contextRef="#ctx0" brushRef="#br0" timeOffset="637.215">1 131 4608 0 0,'0'0'353'0'0,"3"-15"3882"0"0,1 9-2827 0 0,-1-1 0 0 0,1 1 0 0 0,0 0 1 0 0,0 0-1 0 0,0 1 0 0 0,6-6-1408 0 0,-3 3 388 0 0,1 1 1 0 0,0 0 0 0 0,0 1-1 0 0,0 0 1 0 0,1 0-1 0 0,0 1 1 0 0,4-2-389 0 0,-4 3 209 0 0,0 1-1 0 0,0 0 1 0 0,0 1 0 0 0,0 0 0 0 0,4 0-209 0 0,-11 2 28 0 0,0 0 0 0 0,0-1 0 0 0,0 1 0 0 0,0 0 0 0 0,0 1 0 0 0,0-1 0 0 0,0 0 0 0 0,0 1 0 0 0,1-1 0 0 0,-2 1 0 0 0,1-1 0 0 0,0 1 0 0 0,0 0 0 0 0,0 0 0 0 0,0 0 0 0 0,0 0 0 0 0,-1 0 0 0 0,1 1 0 0 0,0-1 0 0 0,-1 0 0 0 0,1 1 0 0 0,-1-1 0 0 0,0 1 0 0 0,1-1 0 0 0,0 3-28 0 0,-1-2 13 0 0,1 0 0 0 0,-1 1-1 0 0,0-1 1 0 0,0 1 0 0 0,0-1 0 0 0,0 1-1 0 0,-1-1 1 0 0,1 1 0 0 0,0 0 0 0 0,-1-1-1 0 0,0 1 1 0 0,0 0 0 0 0,0-1 0 0 0,0 1-1 0 0,0 0 1 0 0,-1-1 0 0 0,1 1 0 0 0,-1-1-1 0 0,0 3-12 0 0,-27 74 1256 0 0,28-76-1201 0 0,-1-1 0 0 0,0 1 0 0 0,-1-1 0 0 0,1 1-1 0 0,0-1 1 0 0,-1 0 0 0 0,1 1 0 0 0,-2 0-55 0 0,-11 19 132 0 0,14-21-79 0 0,0-1 11 0 0,0 0-63 0 0,0 1-1 0 0,0-1 1 0 0,0 1-1 0 0,0-1 1 0 0,0 1-1 0 0,0-1 1 0 0,0 1-1 0 0,0-1 1 0 0,1 1-1 0 0,-1-1 1 0 0,0 0-1 0 0,0 1 1 0 0,1-1-1 0 0,-1 1 1 0 0,0-1-1 0 0,0 0 1 0 0,1 1-1 0 0,-1-1 1 0 0,1 0-1 0 0,-1 1 1 0 0,0-1-1 0 0,1 0 1 0 0,-1 1-1 0 0,20 8-136 0 0,-14-6 119 0 0,22 9 25 0 0,-12-6-2 0 0,-1 0-1 0 0,0 2 0 0 0,0 0 0 0 0,9 6-5 0 0,-20-10 1 0 0,0-1-1 0 0,0 1 1 0 0,0-1-1 0 0,0 1 1 0 0,-1 0-1 0 0,1 0 1 0 0,-1 1-1 0 0,0-1 1 0 0,0 1-1 0 0,-1-1 1 0 0,1 1-1 0 0,-1 0 1 0 0,0 0-1 0 0,-1 0 1 0 0,1 0-1 0 0,0 5 0 0 0,-1-6 27 0 0,-1-1 1 0 0,0 0-1 0 0,0 1 0 0 0,0-1 0 0 0,0 0 1 0 0,-1 0-1 0 0,1 1 0 0 0,-1-1 0 0 0,0 0 1 0 0,0 0-1 0 0,0 1 0 0 0,0-1 0 0 0,0 0 1 0 0,-1 0-1 0 0,1-1 0 0 0,-1 1 0 0 0,0 0 0 0 0,0 0 1 0 0,0-1-1 0 0,0 1 0 0 0,-1-1-27 0 0,-6 7 223 0 0,-1 0 0 0 0,-1 0 0 0 0,1-1 0 0 0,-9 4-223 0 0,2 0 152 0 0,10-8-50 0 0,0 1-1 0 0,0-1 0 0 0,0 0 0 0 0,0 0 1 0 0,-1-1-1 0 0,1 0 0 0 0,-1-1 1 0 0,0 1-1 0 0,0-1-101 0 0,5-2-24 0 0,-1 1 0 0 0,1-1 0 0 0,0 0 1 0 0,0 0-1 0 0,-1 0 0 0 0,1 0 0 0 0,0-1 0 0 0,0 1 0 0 0,0-1 0 0 0,0 0 0 0 0,-1 0 1 0 0,1 0-1 0 0,0 0 0 0 0,0 0 0 0 0,1-1 0 0 0,-1 0 0 0 0,0 1 0 0 0,0-1 0 0 0,1 0 1 0 0,-1 0-1 0 0,1 0 0 0 0,0-1 0 0 0,-1 1 24 0 0,-2-4-514 0 0,-3-3-2067 0 0,3 1-2823 0 0,-1-7-2211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25.6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154 77 2760 0 0,'0'0'512'0'0,"0"0"1109"0"0,0 0 488 0 0,0 0 99 0 0,0 0-165 0 0,15-8 2392 0 0,-14 7-4069 0 0,0 1-224 0 0,-1-1 1 0 0,1 1-1 0 0,-1-1 0 0 0,1 1 0 0 0,-1-1 1 0 0,1 1-1 0 0,-1-1 0 0 0,0 1 1 0 0,1-1-1 0 0,-1 1 0 0 0,0-1 1 0 0,0 1-1 0 0,1-1 0 0 0,-1 0 1 0 0,0 1-1 0 0,0-1 0 0 0,0 1 0 0 0,0-2-142 0 0,0 2 430 0 0,0-23 1740 0 0,-5 18-1447 0 0,4 4-625 0 0,0-1 0 0 0,-1 1-1 0 0,1 0 1 0 0,0 0 0 0 0,-1 0 0 0 0,1 0 0 0 0,-1 0 0 0 0,1 0 0 0 0,-1 0 0 0 0,-1 0-98 0 0,2 0 23 0 0,0 1 1 0 0,-1-1-1 0 0,1 1 0 0 0,0-1 1 0 0,-1 1-1 0 0,1-1 1 0 0,0 1-1 0 0,-1 0 1 0 0,1 0-1 0 0,0 0 1 0 0,-1 0-1 0 0,1 0 0 0 0,-1 0 1 0 0,1 0-1 0 0,0 0 1 0 0,-1 0-1 0 0,1 1 1 0 0,0-1-1 0 0,-1 1 1 0 0,1-1-1 0 0,0 1 0 0 0,-1-1 1 0 0,1 1-1 0 0,0 0 1 0 0,0-1-1 0 0,0 1 1 0 0,0 0-1 0 0,0 0 1 0 0,0 0-24 0 0,0-1-9 0 0,-5 3 139 0 0,1 1 0 0 0,-1 0 0 0 0,1-1 0 0 0,0 2 0 0 0,0-1-1 0 0,0 0 1 0 0,0 1 0 0 0,1 0 0 0 0,0 0 0 0 0,-1 1-130 0 0,-3 7 46 0 0,1-1-1 0 0,0 1 0 0 0,1 1 1 0 0,1-1-1 0 0,0 1 0 0 0,-3 12-45 0 0,4-11 25 0 0,2-9 18 0 0,0 0 0 0 0,0 0 0 0 0,1 1 0 0 0,0-1 0 0 0,0 0 1 0 0,1 1-1 0 0,0-1 0 0 0,0 1 0 0 0,0-1 0 0 0,2 6-43 0 0,-2-9 32 0 0,0-1-1 0 0,0 0 1 0 0,1 0 0 0 0,-1 0-1 0 0,1 0 1 0 0,0 0 0 0 0,-1 0-1 0 0,1 0 1 0 0,0 0-1 0 0,0 0 1 0 0,0 0 0 0 0,1 0-1 0 0,-1-1 1 0 0,0 1-1 0 0,1 0 1 0 0,-1-1 0 0 0,1 1-1 0 0,-1-1 1 0 0,1 1 0 0 0,0-1-1 0 0,1 1-31 0 0,12 11 332 0 0,-5-8-58 0 0,1 0 1 0 0,-1-1-1 0 0,6 1-274 0 0,-3-1-77 0 0,0 0 0 0 0,-1 1 0 0 0,0 1 1 0 0,0 0-1 0 0,0 1 77 0 0,-10-7-460 0 0,-1 1 0 0 0,1-1-1 0 0,-1 0 1 0 0,0 0 0 0 0,1 0 0 0 0,-1-1 0 0 0,1 1 0 0 0,-1 0 0 0 0,0 0 0 0 0,1-1 0 0 0,-1 1-1 0 0,1-1 1 0 0,-1 1 0 0 0,1-1 460 0 0,0 0-2818 0 0,5-4-4852 0 0</inkml:trace>
  <inkml:trace contextRef="#ctx0" brushRef="#br0" timeOffset="7025.392">287 86 8896 0 0,'0'0'406'0'0,"0"0"-4"0"0,-1-8 1964 0 0,1 6-1870 0 0,0-1 0 0 0,1 1 1 0 0,-1 0-1 0 0,0-1 0 0 0,1 1 0 0 0,-1 0 0 0 0,1 0 0 0 0,0 0 0 0 0,0 0 0 0 0,-1-1 0 0 0,1 1 0 0 0,1 0-496 0 0,-1 0 690 0 0,-1 2-61 0 0,0 0-12 0 0,0 0-38 0 0,0 0-156 0 0,0 0-67 0 0,0 0-18 0 0,0 0-27 0 0,0 0-107 0 0,0 0-48 0 0,0 0-11 0 0,0 3-14 0 0,-1 10-80 0 0,-1 1 0 0 0,0-1 0 0 0,0 0 0 0 0,-2 3-51 0 0,-4 18 92 0 0,-31 123 541 0 0,31-132-488 0 0,6-21-116 0 0,0 1 0 0 0,1-1 0 0 0,-1 1 0 0 0,1-1 0 0 0,0 1 0 0 0,1-1 0 0 0,-1 4-29 0 0,-5 18 0 0 0,5-23-201 0 0,1 0 0 0 0,0-1 0 0 0,-1 1 0 0 0,0-1 0 0 0,0 1 0 0 0,0-1 0 0 0,0 0 0 0 0,0 1 0 0 0,0-1 0 0 0,0 0 0 0 0,-1 0 0 0 0,0 2 201 0 0,-4 3-1005 0 0,6-6-1572 0 0,0-1-4116 0 0</inkml:trace>
  <inkml:trace contextRef="#ctx0" brushRef="#br0" timeOffset="7411.036">284 86 3224 0 0,'0'0'587'0'0,"0"0"1252"0"0,0 0 548 0 0,0 0 114 0 0,0 0-165 0 0,0 0-792 0 0,0 0-346 0 0,7-6 985 0 0,-6 6-2149 0 0,-1 0 0 0 0,1 0 0 0 0,-1 0 0 0 0,0 0 0 0 0,1 0 0 0 0,-1 0 0 0 0,0 0 0 0 0,1 0 0 0 0,-1 0 0 0 0,1 0 0 0 0,-1 0 0 0 0,0 0 0 0 0,1 0 0 0 0,-1 0 0 0 0,0 1 0 0 0,1-1 0 0 0,-1 0 0 0 0,0 0 0 0 0,1 0 0 0 0,-1 0 0 0 0,0 1 0 0 0,0-1 0 0 0,1 0 0 0 0,-1 0 0 0 0,0 1-1 0 0,0-1 1 0 0,1 0 0 0 0,-1 1 0 0 0,0-1 0 0 0,0 0 0 0 0,0 1 0 0 0,1-1 0 0 0,-1 0 0 0 0,0 1-34 0 0,9 20 1937 0 0,3 25 691 0 0,-7-23-2026 0 0,2 0 1 0 0,1 0-1 0 0,9 20-602 0 0,14 43-151 0 0,-19-54 261 0 0,-12-31-104 0 0,0 0 1 0 0,0 0-1 0 0,1 0 1 0 0,-1 0-1 0 0,0 0 1 0 0,1 0-1 0 0,-1 0 1 0 0,1 0-1 0 0,-1 0 1 0 0,1-1-1 0 0,-1 1 1 0 0,1 0-1 0 0,0 0 1 0 0,-1-1-1 0 0,1 1 1 0 0,0 0-7 0 0,-1-1-1 0 0,1 1 1 0 0,-1-1 0 0 0,0 1 0 0 0,1-1-1 0 0,-1 1 1 0 0,0-1 0 0 0,0 0-1 0 0,0 1 1 0 0,1-1 0 0 0,-1 1 0 0 0,0-1-1 0 0,0 1 1 0 0,0-1 0 0 0,0 1 0 0 0,0-1-1 0 0,0 1 1 0 0,0-1 0 0 0,0 1-1 0 0,0-1 1 0 0,0 1 0 0 0,0-1 0 0 0,0 1-1 0 0,0-1 1 0 0,-1 1 0 0 0,1-1 0 0 0,0 2-172 0 0,0-2-56 0 0,0 0-11 0 0,0 0-245 0 0,0 0-1025 0 0,0 1-451 0 0,0 2-87 0 0</inkml:trace>
  <inkml:trace contextRef="#ctx0" brushRef="#br0" timeOffset="7744.3">164 332 11312 0 0,'0'0'521'0'0,"0"0"-12"0"0,0 0-162 0 0,0 0 528 0 0,19-9 3640 0 0,-11 4-3634 0 0,0 0-1 0 0,0 1 0 0 0,1 0 0 0 0,0 0 0 0 0,0 1 1 0 0,5-1-881 0 0,12-2 988 0 0,0 2 0 0 0,18-1-988 0 0,-26 3-338 0 0,12-7-3031 0 0,-23 7 1626 0 0</inkml:trace>
  <inkml:trace contextRef="#ctx0" brushRef="#br0" timeOffset="8078.257">449 98 1840 0 0,'0'0'83'0'0,"0"0"473"0"0,0 0 1945 0 0,0 0 848 0 0,0 0 166 0 0,2 3 898 0 0,5 9-2107 0 0,3 26-491 0 0,54 168 1484 0 0,-63-204-3757 0 0,1 3 1060 0 0,-1-2-8749 0 0,-1-3 1385 0 0</inkml:trace>
  <inkml:trace contextRef="#ctx0" brushRef="#br0" timeOffset="8510.92">439 191 12408 0 0,'0'0'50'0'0,"1"-1"1"0"0,-1 1-1 0 0,1-1 1 0 0,-1 1-1 0 0,1-1 1 0 0,-1 1 0 0 0,1-1-1 0 0,-1 0 1 0 0,0 1-1 0 0,1-1 1 0 0,-1 1-1 0 0,0-1 1 0 0,0 0 0 0 0,1 1-1 0 0,-1-1 1 0 0,0 0-1 0 0,0 0 1 0 0,0 1-1 0 0,0-1 1 0 0,0 0-51 0 0,5-12 338 0 0,-3 11-293 0 0,-1-1-1 0 0,1 0 1 0 0,-1 0 0 0 0,0 0-1 0 0,1 0 1 0 0,-1 0 0 0 0,0-3-45 0 0,0 3 444 0 0,0-1 1 0 0,0 0 0 0 0,1 1-1 0 0,-1-1 1 0 0,1 0 0 0 0,0 1-1 0 0,2-3-444 0 0,20-29 2191 0 0,-8 17-611 0 0,-10 10-989 0 0,1 0 1 0 0,0 1-1 0 0,1 0 0 0 0,3-2-591 0 0,-8 7 174 0 0,-1 0-1 0 0,1 0 1 0 0,0 1-1 0 0,0-1 1 0 0,0 1-1 0 0,0-1 1 0 0,0 1 0 0 0,0 0-1 0 0,1 0 1 0 0,0 0-174 0 0,-2 1-16 0 0,0 0 0 0 0,0 0 0 0 0,0 0 0 0 0,0 0 0 0 0,0 1 0 0 0,0-1 0 0 0,0 0 0 0 0,0 1 0 0 0,0-1 0 0 0,-1 1 0 0 0,1 0 0 0 0,0 0 0 0 0,0 0 0 0 0,-1 0 0 0 0,1 0 0 0 0,0 0 0 0 0,-1 0 0 0 0,1 1 16 0 0,1 0 27 0 0,-1 0 1 0 0,1 0-1 0 0,-1 1 1 0 0,1-1-1 0 0,-1 1 1 0 0,0 0-1 0 0,0-1 1 0 0,-1 1-1 0 0,1 0 1 0 0,0 0-1 0 0,-1 0 1 0 0,0 0-1 0 0,0 1 1 0 0,0-1-1 0 0,0 0 1 0 0,0 0-1 0 0,-1 1 1 0 0,1-1-1 0 0,-1 0 1 0 0,0 1-1 0 0,0-1-27 0 0,0 6 16 0 0,-1 0 0 0 0,0 0 0 0 0,0 0 0 0 0,-1 0 0 0 0,0-1 0 0 0,0 1 0 0 0,-1-1 0 0 0,0 1 0 0 0,-1-1 0 0 0,0 0 0 0 0,0-1 0 0 0,-1 1 0 0 0,0 0 0 0 0,-5 5-16 0 0,7-10 9 0 0,1-1 0 0 0,-1 0 0 0 0,0 0 0 0 0,0 0 0 0 0,0 0 0 0 0,-1 0 0 0 0,1-1 0 0 0,0 1 0 0 0,-1-1 0 0 0,-1 1-9 0 0,-38 9-1379 0 0,34-11-746 0 0,0 0-5916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28.9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91 4520 0 0,'0'0'201'0'0,"0"0"-3"0"0,3-4 489 0 0,0 1 0 0 0,0-1 0 0 0,-1 0 1 0 0,0 0-1 0 0,0-1 0 0 0,0 1 0 0 0,1-4-687 0 0,7-14 2403 0 0,10-9 3160 0 0,-19 29-5119 0 0,-1 2-52 0 0,0 0-28 0 0,0 0-4 0 0,0 0-6 0 0,-1 22 915 0 0,-1-15-1016 0 0,0 0 1 0 0,0-1-1 0 0,-1 1 0 0 0,-3 5-253 0 0,-5 15 450 0 0,-4 16 648 0 0,-7 13-1098 0 0,-11 29 544 0 0,5 4-120 0 0,-29 86 51 0 0,51-147-149 0 0,4-19-2348 0 0,0 0-4054 0 0,2-9-370 0 0</inkml:trace>
  <inkml:trace contextRef="#ctx0" brushRef="#br0" timeOffset="430.529">154 76 4144 0 0,'0'0'191'0'0,"0"-6"26"0"0,0 1 131 0 0,0 4 1454 0 0,0 1 613 0 0,0 0 118 0 0,0 0-230 0 0,0 0-1066 0 0,0 0-462 0 0,0 0-95 0 0,0 0-50 0 0,0 0-119 0 0,0 0-51 0 0,4 15 868 0 0,-1 4-353 0 0,-1-1 1 0 0,-1 1-1 0 0,-1 4-975 0 0,0-5 702 0 0,1 0-1 0 0,1 1 1 0 0,2 12-702 0 0,27 109 1554 0 0,-29-131-1519 0 0,1 0 0 0 0,0 0 0 0 0,1 0-1 0 0,3 6-34 0 0,8 22 107 0 0,-12-31-166 0 0,-1 0 0 0 0,1 0 0 0 0,0-1 0 0 0,1 0 0 0 0,-1 1 1 0 0,1-1-1 0 0,0-1 0 0 0,0 1 59 0 0,-2-4-135 0 0,3 5-5483 0 0,-4-5-1891 0 0</inkml:trace>
  <inkml:trace contextRef="#ctx0" brushRef="#br0" timeOffset="811.102">45 387 14800 0 0,'0'0'678'0'0,"0"0"-14"0"0,0 0-267 0 0,9-1 1541 0 0,22-9 1115 0 0,-6 2-1918 0 0,0 1-1 0 0,4 0-1134 0 0,17-2-797 0 0,-30 5 194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42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16 11976 0 0,'0'0'266'0'0,"0"0"44"0"0,0 0 15 0 0,0 0-26 0 0,4-5 66 0 0,-4 2 2350 0 0,-1 3-2643 0 0,0-1 0 0 0,1 0 0 0 0,-1 1 0 0 0,0-1 0 0 0,0 0 0 0 0,1 1 0 0 0,-1-1 0 0 0,0 1 0 0 0,0 0 0 0 0,0-1 0 0 0,0 1 0 0 0,1 0 0 0 0,-1-1 0 0 0,0 1 0 0 0,0 0 0 0 0,0 0 0 0 0,0 0 0 0 0,0 0 0 0 0,0 0 0 0 0,0 0 0 0 0,0 0 0 0 0,0 0 0 0 0,0 0 0 0 0,0 0 0 0 0,1 0 0 0 0,-1 1 0 0 0,0-1 0 0 0,0 0 0 0 0,0 1 0 0 0,0-1 0 0 0,0 1 0 0 0,1-1 0 0 0,-1 1 0 0 0,0-1-71 0 0,-35 23 239 0 0,27-17-119 0 0,3-1-105 0 0,0 0-1 0 0,0 1 0 0 0,0-1 1 0 0,0 1-1 0 0,-1 3-15 0 0,3-3 66 0 0,1 0 0 0 0,0 0 0 0 0,0 1 0 0 0,1-1-1 0 0,0 1 1 0 0,0-1 0 0 0,1 1 0 0 0,-1 0 0 0 0,1 0-1 0 0,0 3-65 0 0,-3 19 422 0 0,2-21-228 0 0,0 1-1 0 0,1 0 0 0 0,0 0 0 0 0,0 0 0 0 0,1 0 1 0 0,0 0-1 0 0,1 0 0 0 0,0 0 0 0 0,1 0 1 0 0,0 0-1 0 0,0 0 0 0 0,1 0-193 0 0,-2-6 45 0 0,1-1 0 0 0,-1 0 0 0 0,1 1 0 0 0,0-1 0 0 0,0 0 1 0 0,0 0-1 0 0,0 0 0 0 0,0 0 0 0 0,1-1 0 0 0,-1 1 0 0 0,1 0 0 0 0,-1-1 0 0 0,1 0 0 0 0,-1 0 0 0 0,1 0 1 0 0,2 1-46 0 0,7 2 164 0 0,-1-1 1 0 0,1-1 0 0 0,5 1-165 0 0,-15-3 17 0 0,4 1 46 0 0,0 0 0 0 0,0-1-1 0 0,0 0 1 0 0,0 0 0 0 0,0-1 0 0 0,1 1-1 0 0,-1-1 1 0 0,3-1-63 0 0,-5 1-148 0 0,0-1-1 0 0,-1 1 0 0 0,0-1 1 0 0,1 1-1 0 0,-1-1 1 0 0,3-2 148 0 0,-4 2-471 0 0,0 1 1 0 0,1-1 0 0 0,-1 0-1 0 0,0 0 1 0 0,-1 0 0 0 0,1 0-1 0 0,0-1 1 0 0,-1 1 0 0 0,2-2 470 0 0,0-5-7073 0 0</inkml:trace>
  <inkml:trace contextRef="#ctx0" brushRef="#br0" timeOffset="649.858">370 107 920 0 0,'24'-12'1169'0'0,"-23"11"-884"0"0,0 1 0 0 0,-1-1-1 0 0,1 1 1 0 0,-1-1 0 0 0,0 1-1 0 0,1-1 1 0 0,-1 0 0 0 0,1 1 0 0 0,-1-1-1 0 0,0 1 1 0 0,1-1 0 0 0,-1 0-1 0 0,0 1 1 0 0,0-1 0 0 0,0 0-1 0 0,1 1 1 0 0,-1-1 0 0 0,0 0-1 0 0,0 1 1 0 0,0-1 0 0 0,0 0-285 0 0,0 0 2350 0 0,0 1-856 0 0,0 0-1316 0 0,0-1 0 0 0,0 0 0 0 0,0 1 0 0 0,0-1 0 0 0,0 0 1 0 0,0 1-1 0 0,0-1 0 0 0,0 1 0 0 0,0-1 0 0 0,-1 0 0 0 0,1 1 1 0 0,0-1-1 0 0,0 0 0 0 0,-1 1 0 0 0,1-1 0 0 0,0 1 0 0 0,-1-1 0 0 0,1 1 1 0 0,0-1-1 0 0,-1 1 0 0 0,1-1 0 0 0,-1 1 0 0 0,1-1 0 0 0,-1 1 1 0 0,1 0-1 0 0,-1-1 0 0 0,1 1 0 0 0,-1 0 0 0 0,0-1-178 0 0,0 0 19 0 0,0 0 0 0 0,-1 0 0 0 0,1 1 0 0 0,0-1 0 0 0,-1 0 0 0 0,1 0 0 0 0,0 1 0 0 0,-1-1 0 0 0,1 1 0 0 0,-1-1 0 0 0,1 1 0 0 0,-1 0 0 0 0,1 0 0 0 0,-1-1 0 0 0,1 1 0 0 0,-1 0 0 0 0,1 0-1 0 0,-2 1-18 0 0,-1-1 103 0 0,0 1-1 0 0,0 0 0 0 0,0 0 0 0 0,0 0 0 0 0,0 0 0 0 0,0 1 0 0 0,0 0 0 0 0,0-1 0 0 0,1 1 1 0 0,-1 1-1 0 0,0-1 0 0 0,1 1 0 0 0,0-1 0 0 0,0 1 0 0 0,0 0 0 0 0,0 0 0 0 0,0 0 0 0 0,0 1 0 0 0,-1 2-102 0 0,-3 4 141 0 0,0 0 0 0 0,2 1 0 0 0,-1-1 0 0 0,1 1 0 0 0,1 0 0 0 0,0 1 0 0 0,0-1-141 0 0,2-4 136 0 0,1 0-1 0 0,0 1 1 0 0,0-1 0 0 0,1 0-1 0 0,0 1 1 0 0,0-1 0 0 0,0 0-1 0 0,1 0 1 0 0,0 1 0 0 0,1-1-1 0 0,0 0 1 0 0,1 3-136 0 0,-2-7 54 0 0,0 0 0 0 0,1 0 0 0 0,-1 0 0 0 0,1-1 0 0 0,0 1 0 0 0,0 0 0 0 0,0-1 0 0 0,0 1 0 0 0,0-1 0 0 0,0 1 1 0 0,1-1-1 0 0,-1 0 0 0 0,1 0 0 0 0,0 0 0 0 0,0-1 0 0 0,-1 1 0 0 0,1-1 0 0 0,0 1 0 0 0,0-1 0 0 0,1 0 0 0 0,-1 0 0 0 0,0 0 0 0 0,0-1 0 0 0,0 1 0 0 0,1-1 0 0 0,-1 1 0 0 0,0-1 0 0 0,2 0-54 0 0,-1 0 61 0 0,0 0 0 0 0,0 0 0 0 0,0 0 0 0 0,-1-1 1 0 0,1 1-1 0 0,0-1 0 0 0,0 0 0 0 0,0 0 0 0 0,-1 0 0 0 0,1 0 0 0 0,-1-1 0 0 0,1 0 0 0 0,-1 1 0 0 0,1-1 0 0 0,-1-1 0 0 0,0 1 0 0 0,0 0 0 0 0,0-1 0 0 0,2-1-61 0 0,6-7 195 0 0,-9 10-173 0 0,0 0 1 0 0,-1 0-1 0 0,1-1 1 0 0,-1 1-1 0 0,1 0 0 0 0,-1-1 1 0 0,0 0-1 0 0,0 1 0 0 0,1-1 1 0 0,-1 0-1 0 0,0 1 1 0 0,-1-1-1 0 0,1 0 0 0 0,0-1-22 0 0,1-1 12 0 0,-1-1-1 0 0,0 0 0 0 0,0 1 1 0 0,-1-1-1 0 0,1 0 0 0 0,-1 0 1 0 0,0 1-1 0 0,0-1 0 0 0,-1 0 1 0 0,1 0-1 0 0,-1 1 0 0 0,0-1 1 0 0,0 0-1 0 0,-1 1 0 0 0,1-1 1 0 0,-1 1-1 0 0,0 0 0 0 0,-1-1 1 0 0,1 1-1 0 0,-1 0-11 0 0,-13-24-824 0 0,11 11-3160 0 0,5 13-3590 0 0</inkml:trace>
  <inkml:trace contextRef="#ctx0" brushRef="#br0" timeOffset="1377.668">511 35 1840 0 0,'3'4'157'0'0,"-1"-2"9050"0"0,0 0-8815 0 0,0 0 1 0 0,-1 0 0 0 0,1 1 0 0 0,-1-1 0 0 0,0 1-1 0 0,1-1 1 0 0,-1 1 0 0 0,0-1 0 0 0,0 1-1 0 0,-1 0 1 0 0,1-1 0 0 0,-1 1 0 0 0,1 0 0 0 0,-1 0-1 0 0,0-1 1 0 0,0 1 0 0 0,0 2-393 0 0,-1 9 645 0 0,-1-1 0 0 0,0 0 0 0 0,-2 6-645 0 0,-4 22 1510 0 0,6-11-759 0 0,-3-1 1 0 0,-3 13-752 0 0,8-42 11 0 0,0 0 1 0 0,0 0 0 0 0,1 0 0 0 0,-1 0 0 0 0,0 0-1 0 0,0 0 1 0 0,0 0 0 0 0,0 0 0 0 0,0 0 0 0 0,0 0-1 0 0,0 0 1 0 0,0 0 0 0 0,0 0 0 0 0,0-1 0 0 0,0 1-1 0 0,0 0 1 0 0,0 0 0 0 0,0 0 0 0 0,0 0 0 0 0,0 0-1 0 0,1 0 1 0 0,-1 1 0 0 0,0-1 0 0 0,0 0 0 0 0,0 0-1 0 0,0 0 1 0 0,0 0 0 0 0,0 0 0 0 0,0 0 0 0 0,0 0 0 0 0,0 0-1 0 0,0 0 1 0 0,0 0 0 0 0,0 0 0 0 0,0 0 0 0 0,0 0-1 0 0,0 0 1 0 0,0 0 0 0 0,0 0 0 0 0,0 0 0 0 0,0 0-1 0 0,1 0 1 0 0,-1 0 0 0 0,0 0 0 0 0,0 0 0 0 0,0 0-1 0 0,0 0 1 0 0,0 1 0 0 0,0-1 0 0 0,0 0 0 0 0,0 0-1 0 0,0 0 1 0 0,0 0 0 0 0,0 0 0 0 0,0 0-12 0 0,8-8-132 0 0,8-15-1079 0 0,-13 16 1029 0 0,0 0 1 0 0,0 0-1 0 0,-1 0 0 0 0,0 0 0 0 0,0 0 0 0 0,-1-1 0 0 0,0 1 0 0 0,0-1 182 0 0,0-61-776 0 0,-2 39 367 0 0,5 11 409 0 0,-3 27 135 0 0,0 0-1 0 0,1 0 0 0 0,0 1 0 0 0,0-1 0 0 0,1 0 0 0 0,-1-1 0 0 0,2 1 1 0 0,-1 0-1 0 0,5 5-134 0 0,-2-2 376 0 0,0-1 1 0 0,1-1-1 0 0,0 1 1 0 0,1-1-1 0 0,0 0 0 0 0,0-1 1 0 0,3 2-377 0 0,16 9-43 0 0,-25-18 50 0 0,-1-1 0 0 0,1 1-1 0 0,-1 0 1 0 0,0-1 0 0 0,1 1-1 0 0,-1-1 1 0 0,1 0 0 0 0,-1 1-1 0 0,1-1 1 0 0,-1 0 0 0 0,1 0-1 0 0,-1 0 1 0 0,1 0 0 0 0,-1 0-1 0 0,1 0 1 0 0,-1 0 0 0 0,1-1-1 0 0,-1 1 1 0 0,2-1-7 0 0,7-4 81 0 0,-7 4-55 0 0,0 0-1 0 0,0 0 0 0 0,0-1 0 0 0,-1 1 0 0 0,1-1 0 0 0,-1 0 0 0 0,1 0 0 0 0,-1 0 1 0 0,0 0-1 0 0,1 0 0 0 0,-1 0 0 0 0,0 0 0 0 0,-1-1 0 0 0,3-2-25 0 0,-2-1-13 0 0,1 0 0 0 0,-1 0 0 0 0,0 0 0 0 0,0 0 0 0 0,-1-1-1 0 0,0 1 1 0 0,0 0 0 0 0,0-1 0 0 0,-1 0 13 0 0,5-29-146 0 0,-2 22 148 0 0,-5 17-7 0 0,-4 26 46 0 0,6-22 71 0 0,0 14 305 0 0,0-1-1 0 0,2 0 1 0 0,0 1-1 0 0,3 11-416 0 0,16 78 144 0 0,-18-103-144 0 0,0-2-198 0 0,-3-4-842 0 0,0-1-394 0 0,0 0-1275 0 0,0 0-4797 0 0</inkml:trace>
  <inkml:trace contextRef="#ctx0" brushRef="#br0" timeOffset="1765.101">889 113 6448 0 0,'0'0'498'0'0,"0"0"-131"0"0,-3 16 3449 0 0,0 3-2768 0 0,0-1 0 0 0,2 1 0 0 0,0 0 0 0 0,1 0 0 0 0,2 7-1048 0 0,-1 21 2108 0 0,-5 16-1280 0 0,4-62-1490 0 0,0-1-243 0 0,0 0-657 0 0,0 0-2560 0 0,0 0-1092 0 0</inkml:trace>
  <inkml:trace contextRef="#ctx0" brushRef="#br0" timeOffset="2152.181">851 141 3224 0 0,'0'-4'137'0'0,"1"-1"1"0"0,-1 1 0 0 0,1 0-1 0 0,0 0 1 0 0,0-1-1 0 0,1 1 1 0 0,-1 0 0 0 0,1 0-1 0 0,1-2-137 0 0,12-19 4404 0 0,-12 23-3815 0 0,-1 0-1 0 0,1 1 0 0 0,0-1 1 0 0,0 1-1 0 0,0 0 0 0 0,0-1 1 0 0,-1 1-1 0 0,2 1 0 0 0,-1-1 1 0 0,0 0-1 0 0,2 0-588 0 0,3 0 906 0 0,-7 1-835 0 0,0-1 1 0 0,-1 1 0 0 0,1 0 0 0 0,0 1 0 0 0,0-1 0 0 0,0 0 0 0 0,0 0 0 0 0,0 0 0 0 0,-1 0 0 0 0,1 1 0 0 0,0-1 0 0 0,0 0-1 0 0,0 1 1 0 0,-1-1 0 0 0,1 1 0 0 0,0-1 0 0 0,-1 1 0 0 0,1-1 0 0 0,0 1-72 0 0,15 14 1302 0 0,-8-6-375 0 0,-7-8-780 0 0,0 0-1 0 0,0 0 0 0 0,-1 0 0 0 0,1 1 0 0 0,0-1 0 0 0,0 0 1 0 0,-1 1-1 0 0,1-1 0 0 0,-1 1 0 0 0,1-1 0 0 0,-1 0 1 0 0,1 1-1 0 0,-1-1 0 0 0,0 1 0 0 0,0 0 0 0 0,0-1 0 0 0,0 1-146 0 0,-1 22 802 0 0,-5 3-312 0 0,4-18-21 0 0,0 0 0 0 0,0 0-1 0 0,1 0 1 0 0,0 4-469 0 0,1-12-53 0 0,17 11-418 0 0,-15-11 471 0 0,0 0 0 0 0,0 0 0 0 0,0-1 0 0 0,0 1 0 0 0,0-1 0 0 0,0 0 0 0 0,0 1 0 0 0,0-1 0 0 0,0 0 0 0 0,0 0 0 0 0,2-1 0 0 0,-2 1 0 0 0,1 0 0 0 0,-1 0 0 0 0,1 0 0 0 0,-1 0 0 0 0,1 0 0 0 0,-1 1 0 0 0,1-1 0 0 0,-1 1 0 0 0,1 0 0 0 0,-1-1 0 0 0,0 1 0 0 0,1 0 0 0 0,-1 1 0 0 0,0-1 0 0 0,0 0 0 0 0,0 0 0 0 0,0 1 0 0 0,2 1 0 0 0,-3-2 2 0 0,0 0 0 0 0,0 0-1 0 0,0 0 1 0 0,0 0 0 0 0,0 0 0 0 0,-1 0-1 0 0,1 0 1 0 0,0 0 0 0 0,0 1-1 0 0,-1-1 1 0 0,1 0 0 0 0,-1 1 0 0 0,1-1-1 0 0,-1 0 1 0 0,0 1 0 0 0,1-1-1 0 0,-1 0 1 0 0,0 1 0 0 0,0-1 0 0 0,0 1-1 0 0,0-1 1 0 0,0 0 0 0 0,0 1-1 0 0,0-1 1 0 0,-1 1 0 0 0,1-1 0 0 0,0 0-1 0 0,-1 1 1 0 0,1-1 0 0 0,-1 0-1 0 0,0 1 1 0 0,1-1-2 0 0,-3 3 74 0 0,1 0-1 0 0,-1 0 0 0 0,0 0 0 0 0,0 0 1 0 0,0-1-1 0 0,-1 1 0 0 0,0 0-73 0 0,-68 54 122 0 0,48-40 348 0 0,20-16-502 0 0,1 0 0 0 0,-1 0 1 0 0,1 0-1 0 0,-1 0 0 0 0,0 0 0 0 0,-1 0 32 0 0,-5 1-439 0 0,10-3 405 0 0,0 0 1 0 0,0 0 0 0 0,0 0 0 0 0,0 0 0 0 0,0 0 0 0 0,0 0 0 0 0,-1 0-1 0 0,1 0 1 0 0,0 0 0 0 0,0 0 0 0 0,0 0 0 0 0,0 0 0 0 0,0 0-1 0 0,0 0 1 0 0,-1 0 0 0 0,1 0 0 0 0,0 0 0 0 0,0 0 0 0 0,0 0 0 0 0,0 0-1 0 0,0 0 1 0 0,0 0 0 0 0,0 0 0 0 0,0 0 0 0 0,-1 0 0 0 0,1 0 0 0 0,0 0-1 0 0,0 0 1 0 0,0 0 0 0 0,0 0 0 0 0,0-1 0 0 0,0 1 0 0 0,0 0 0 0 0,0 0-1 0 0,0 0 1 0 0,0 0 0 0 0,0 0 0 0 0,0 0 0 0 0,0 0 0 0 0,0-1 0 0 0,0 1-1 0 0,-1 0 1 0 0,1 0 0 0 0,0 0 0 0 0,0 0 0 0 0,0 0 0 0 0,0 0-1 0 0,0 0 1 0 0,0-1 0 0 0,1 1 0 0 0,-1 0 0 0 0,0 0 0 0 0,0 0 0 0 0,0 0-1 0 0,0 0 1 0 0,0 0 0 0 0,0 0 0 0 0,0 0 0 0 0,0-1 0 0 0,0 1 0 0 0,0 0-1 0 0,0 0 34 0 0,2-6-2032 0 0,2-1-5817 0 0</inkml:trace>
  <inkml:trace contextRef="#ctx0" brushRef="#br0" timeOffset="2515.525">1231 55 6448 0 0,'0'0'498'0'0,"6"-4"-398"0"0,-5 3 3376 0 0,-2 0 3752 0 0,-1 0-7118 0 0,0 1 0 0 0,-1-1 0 0 0,1 1 0 0 0,-1-1 0 0 0,1 1 0 0 0,0 0 0 0 0,-1 0 0 0 0,1 0 0 0 0,-1 0 0 0 0,1 0-1 0 0,-1 1 1 0 0,1-1 0 0 0,-1 1 0 0 0,1-1 0 0 0,-3 2-110 0 0,-39 17 23 0 0,27-11 280 0 0,-6 4 466 0 0,22-11-734 0 0,0 0-1 0 0,0-1 0 0 0,0 1 0 0 0,0-1 1 0 0,0 1-1 0 0,0 0 0 0 0,1 0 1 0 0,-1 0-1 0 0,0-1 0 0 0,0 1 0 0 0,1 0 1 0 0,-1 0-1 0 0,0 0 0 0 0,1 0 1 0 0,-1 0-1 0 0,1 0 0 0 0,0 0 0 0 0,-1 1-34 0 0,1-1 99 0 0,0-1-92 0 0,0 1 1 0 0,-1-1-1 0 0,1 1 1 0 0,0-1-1 0 0,0 0 0 0 0,0 1 1 0 0,0-1-1 0 0,0 1 1 0 0,0-1-1 0 0,0 1 1 0 0,0-1-1 0 0,0 1 0 0 0,0-1 1 0 0,0 0-1 0 0,0 1 1 0 0,0-1-1 0 0,0 1 0 0 0,0-1 1 0 0,0 1-1 0 0,0-1 1 0 0,0 0-1 0 0,1 1 0 0 0,-1-1 1 0 0,0 1-1 0 0,0-1 1 0 0,1 0-1 0 0,-1 1 0 0 0,0-1 1 0 0,0 0-1 0 0,1 1 1 0 0,-1-1-1 0 0,0 0 0 0 0,1 1 1 0 0,-1-1-1 0 0,0 0 1 0 0,1 0-8 0 0,12 13 146 0 0,6-4 106 0 0,0-1 0 0 0,1-2 0 0 0,15 5-252 0 0,-25-9 119 0 0,-3 0 23 0 0,-1-1 1 0 0,1 1 0 0 0,0 0-1 0 0,-1 0 1 0 0,0 1 0 0 0,1 0-1 0 0,-1 0 1 0 0,0 1 0 0 0,0-1-1 0 0,-1 1 1 0 0,1 1 0 0 0,-1-1 0 0 0,0 1-1 0 0,2 2-142 0 0,-5-5 113 0 0,0 1-1 0 0,0 0 0 0 0,0-1 1 0 0,0 1-1 0 0,0 0 0 0 0,-1 0 1 0 0,1 0-1 0 0,-1 1 0 0 0,1 1-112 0 0,-2-3 52 0 0,0 0 0 0 0,0 0 0 0 0,0 0 0 0 0,0 0-1 0 0,-1-1 1 0 0,1 1 0 0 0,0 0 0 0 0,-1 0 0 0 0,1 0 0 0 0,-1 0-1 0 0,0 0 1 0 0,0-1 0 0 0,0 1 0 0 0,1 0 0 0 0,-2-1-1 0 0,1 1 1 0 0,-1 1-52 0 0,-2 3 123 0 0,-1 0 0 0 0,-1-1 0 0 0,1 0 0 0 0,-1 1 0 0 0,1-2-1 0 0,-1 1 1 0 0,-1-1 0 0 0,1 0 0 0 0,-1 0 0 0 0,1 0 0 0 0,-7 1-123 0 0,3-1-286 0 0,-1 0 0 0 0,1-1 0 0 0,-1 0 0 0 0,0-1 1 0 0,1 0-1 0 0,-1-1 0 0 0,-11 0 286 0 0,9-1-1067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7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25 1840 0 0,'0'0'463'0'0,"0"0"1270"0"0,0 0 553 0 0,0 0 108 0 0,0 0-157 0 0,2 17 1448 0 0,6 22-780 0 0,-1 11-1684 0 0,-3-30-499 0 0,-1-1 1 0 0,-1 19-723 0 0,6 87 1398 0 0,-8-110-1279 0 0,-1-2-137 0 0,1 1-1 0 0,1 0 0 0 0,2 8 19 0 0,0-16-97 0 0,-2-5 86 0 0,-1 0 1 0 0,0-1-1 0 0,1 1 0 0 0,-1 0 1 0 0,1 0-1 0 0,-1 0 0 0 0,0 0 1 0 0,0-1-1 0 0,1 1 0 0 0,-1 0 0 0 0,0 0 1 0 0,0 0-1 0 0,0 0 0 0 0,0 0 1 0 0,0 0-1 0 0,0 0 11 0 0,0 0-689 0 0,0-1-229 0 0,0 0-736 0 0,0 0-2939 0 0,2-2-1259 0 0</inkml:trace>
  <inkml:trace contextRef="#ctx0" brushRef="#br0" timeOffset="377.26">1 116 4144 0 0,'10'-16'94'0'0,"-8"12"440"0"0,0 0 1 0 0,1 0-1 0 0,-1 0 1 0 0,1 1-1 0 0,-1-1 1 0 0,1 1-1 0 0,0 0 1 0 0,1 0-1 0 0,-1 0 1 0 0,0 0-1 0 0,1 1 1 0 0,0-1-1 0 0,3-1-534 0 0,-1 1 573 0 0,-1 1 0 0 0,1-2 0 0 0,0 1 0 0 0,-1-1 0 0 0,0 0 0 0 0,0 0 0 0 0,3-2-573 0 0,3-4 833 0 0,-8 8-697 0 0,-1 1-1 0 0,1 0 1 0 0,0 0 0 0 0,0 0-1 0 0,-1 0 1 0 0,1 0 0 0 0,0 0-1 0 0,0 1 1 0 0,0-1 0 0 0,0 1-1 0 0,0 0 1 0 0,0 0-136 0 0,3 0 251 0 0,1 0-1 0 0,-1 0 1 0 0,0 1 0 0 0,0-1-1 0 0,1 2-250 0 0,-6-2 37 0 0,0 0 0 0 0,0 1 0 0 0,-1-1 0 0 0,1 1 0 0 0,0 0-1 0 0,0-1 1 0 0,0 1 0 0 0,0 0 0 0 0,-1-1 0 0 0,1 1-1 0 0,0 0 1 0 0,-1 0 0 0 0,1 0 0 0 0,0-1 0 0 0,-1 1 0 0 0,1 0-1 0 0,-1 0 1 0 0,0 0 0 0 0,1 0 0 0 0,-1 0 0 0 0,0 0-1 0 0,1 1-36 0 0,2 20 312 0 0,-3-15-243 0 0,-1-1-1 0 0,0 0 1 0 0,0 1 0 0 0,-1-1 0 0 0,1 0 0 0 0,-1 0 0 0 0,-1 0 0 0 0,1 0-1 0 0,-1-1 1 0 0,-1 2-69 0 0,-7 13 215 0 0,-2 0 0 0 0,-4 3-215 0 0,-14 22 190 0 0,25-33-201 0 0,3-8-1 0 0,1 1-1 0 0,-1-1 1 0 0,0 1-1 0 0,0-1 1 0 0,0 0-1 0 0,0 0 1 0 0,-1 0-1 0 0,0 0 1 0 0,0-1-1 0 0,0 0 1 0 0,-2 2 12 0 0,5-4-856 0 0,1-1-247 0 0,0 0-1078 0 0,0 0-4144 0 0</inkml:trace>
  <inkml:trace contextRef="#ctx0" brushRef="#br0" timeOffset="979.843">433 175 8952 0 0,'0'0'406'0'0,"0"0"-4"0"0,0-1-258 0 0,3-4 21 0 0,-2 4 607 0 0,-1 1 256 0 0,2-19 2965 0 0,-2 16-3740 0 0,0 0 1 0 0,-1-1-1 0 0,1 1 0 0 0,-1 0 1 0 0,0-1-1 0 0,0 1 0 0 0,0 0 0 0 0,0 0 1 0 0,-1 0-1 0 0,1 0 0 0 0,-2-2-253 0 0,3 4 34 0 0,-1 0 0 0 0,0 0 0 0 0,1 0 0 0 0,-1 0 0 0 0,0 1 0 0 0,0-1 0 0 0,1 0 0 0 0,-1 0 0 0 0,0 1 0 0 0,0-1 1 0 0,0 0-1 0 0,0 1 0 0 0,0-1 0 0 0,0 1 0 0 0,0-1 0 0 0,0 1 0 0 0,0-1 0 0 0,-1 1 0 0 0,1 0 0 0 0,0 0 0 0 0,0-1 0 0 0,0 1 0 0 0,0 0 0 0 0,0 0 0 0 0,-1 0 0 0 0,1 0 0 0 0,0 0 0 0 0,0 1 0 0 0,0-1 0 0 0,0 0 0 0 0,0 0 0 0 0,0 1 0 0 0,0-1 0 0 0,-1 1 0 0 0,1 0-34 0 0,-6 2 62 0 0,1 0 0 0 0,0 1 0 0 0,0 0 0 0 0,1 0-1 0 0,-1 0 1 0 0,1 1 0 0 0,0 0 0 0 0,0 0 0 0 0,0 0 0 0 0,1 1-1 0 0,-1 0-61 0 0,-27 49 0 0 0,26-41 0 0 0,0 1 0 0 0,1 0 0 0 0,0 0 0 0 0,0 3 0 0 0,4-12 0 0 0,0-1 0 0 0,0 0 0 0 0,1 0 0 0 0,0 1 0 0 0,0-1 0 0 0,0 0 0 0 0,0 1 0 0 0,1-1 0 0 0,0 0 0 0 0,0 1 0 0 0,0-1 0 0 0,1 0 0 0 0,-1 0 0 0 0,3 3 0 0 0,-1-1 0 0 0,-1-4 0 0 0,-1 1 0 0 0,1-1 0 0 0,0 0 0 0 0,0 0 0 0 0,0 0 0 0 0,1 0 0 0 0,-1 0 0 0 0,1 0 0 0 0,-1-1 0 0 0,1 1 0 0 0,0-1 0 0 0,0 0 35 0 0,-1 0 0 0 0,1-1 0 0 0,0 1 0 0 0,-1-1-1 0 0,1 0 1 0 0,0 0 0 0 0,0 0 0 0 0,0 0 0 0 0,0 0 0 0 0,0-1-1 0 0,0 1 1 0 0,0-1 0 0 0,0 0 0 0 0,0 0 0 0 0,0 0 0 0 0,0 0-1 0 0,2-1-34 0 0,0 0 80 0 0,1 0 0 0 0,-1-1 0 0 0,0 1 0 0 0,0-1 0 0 0,0 0 0 0 0,0-1 0 0 0,0 1 0 0 0,0-1 0 0 0,2-2-80 0 0,-2 0 135 0 0,0 0 0 0 0,0 0 0 0 0,-1-1 0 0 0,0 1 0 0 0,0-1 0 0 0,0 0 0 0 0,-1 0 0 0 0,0-1 0 0 0,0 1 0 0 0,-1 0 0 0 0,0-1 0 0 0,2-5-135 0 0,-3 7 34 0 0,0 0-1 0 0,0 1 0 0 0,0-1 0 0 0,-1 0 1 0 0,0 0-1 0 0,0 0 0 0 0,0 1 0 0 0,0-1 1 0 0,-1 0-1 0 0,0 0 0 0 0,0 1 0 0 0,0-1 1 0 0,0 0-1 0 0,-1 1 0 0 0,0-1 0 0 0,0 1 1 0 0,0 0-1 0 0,-2-3-33 0 0,-27-38-2644 0 0,27 40 1085 0 0,1-1-297 0 0</inkml:trace>
  <inkml:trace contextRef="#ctx0" brushRef="#br0" timeOffset="1447.757">632 101 456 0 0,'-1'0'-12'0'0,"1"0"1"0"0,0 0-1 0 0,-1 0 0 0 0,1-1 0 0 0,0 1 1 0 0,-1 0-1 0 0,1 0 0 0 0,0 0 1 0 0,-1-1-1 0 0,1 1 0 0 0,0 0 0 0 0,-1-1 1 0 0,1 1-1 0 0,0 0 0 0 0,0 0 1 0 0,-1-1-1 0 0,1 1 0 0 0,0 0 1 0 0,0-1-1 0 0,0 1 0 0 0,0-1 0 0 0,-1 1 1 0 0,1 0-1 0 0,0-1 0 0 0,0 1 1 0 0,0 0-1 0 0,0-1 0 0 0,0 1 0 0 0,0-1 1 0 0,0 1-1 0 0,0 0 0 0 0,0-1 1 0 0,0 1-1 0 0,0-1 12 0 0,6-16 4693 0 0,-1 2 1359 0 0,-5 15-5896 0 0,0 0-1 0 0,0-1 0 0 0,1 1 1 0 0,-1 0-1 0 0,0-1 1 0 0,0 1-1 0 0,0 0 1 0 0,0-1-1 0 0,0 1 1 0 0,-1 0-1 0 0,1-1 0 0 0,0 1 1 0 0,0 0-1 0 0,0-1 1 0 0,0 1-1 0 0,0 0 1 0 0,0-1-1 0 0,0 1 1 0 0,-1 0-1 0 0,1-1 0 0 0,0 1 1 0 0,0 0-1 0 0,0 0 1 0 0,-1-1-1 0 0,1 1 1 0 0,0 0-1 0 0,0 0 1 0 0,-1 0-1 0 0,1-1 0 0 0,0 1 1 0 0,-1 0-1 0 0,1 0 1 0 0,0 0-156 0 0,-2-1 144 0 0,1 0 1 0 0,0 1 0 0 0,-1-1-1 0 0,1 1 1 0 0,0-1-1 0 0,-1 1 1 0 0,1 0-1 0 0,-1-1 1 0 0,1 1 0 0 0,0 0-1 0 0,-1 0 1 0 0,1 0-1 0 0,-1 0 1 0 0,1 0-1 0 0,-1 0 1 0 0,1 1 0 0 0,0-1-1 0 0,-1 0 1 0 0,1 1-1 0 0,-1-1 1 0 0,1 1 0 0 0,0-1-1 0 0,-1 2-144 0 0,-24 9 277 0 0,14-6 116 0 0,-1 1 1 0 0,1 1-1 0 0,-8 5-393 0 0,17-11 43 0 0,1 1 0 0 0,-1 0 0 0 0,1 0 0 0 0,-1 0 0 0 0,1 1 0 0 0,0-1 1 0 0,0 1-1 0 0,0-1 0 0 0,0 1 0 0 0,0 0 0 0 0,1 0 0 0 0,-1-1 0 0 0,1 1 0 0 0,0 0 0 0 0,0 0 0 0 0,0 1 0 0 0,-1 0-43 0 0,2-3-6 0 0,0 0-1 0 0,0 0 0 0 0,0 0 0 0 0,0 1 0 0 0,1-1 1 0 0,-1 0-1 0 0,0 0 0 0 0,0 0 0 0 0,1-1 0 0 0,-1 1 1 0 0,0 0-1 0 0,1 0 0 0 0,-1 0 0 0 0,1 0 1 0 0,-1 0-1 0 0,1 0 0 0 0,-1 0 0 0 0,1-1 0 0 0,0 1 1 0 0,0 0-1 0 0,-1 0 0 0 0,1-1 0 0 0,0 1 0 0 0,0-1 1 0 0,0 1-1 0 0,-1-1 0 0 0,1 1 0 0 0,0-1 1 0 0,0 1-1 0 0,0-1 0 0 0,0 0 0 0 0,0 1 0 0 0,1-1 7 0 0,5 2-76 0 0,0 0 0 0 0,0-1 1 0 0,1 0-1 0 0,3 0 76 0 0,-3 0-25 0 0,10 2 25 0 0,0 1 0 0 0,-1 0 0 0 0,1 1 0 0 0,-1 1 0 0 0,0 0 0 0 0,2 3 0 0 0,-15-7 27 0 0,0 0 0 0 0,0 1 0 0 0,-1-1 0 0 0,1 1 0 0 0,-1 0 0 0 0,0 0 0 0 0,0 0 0 0 0,0 0 0 0 0,0 1 0 0 0,0-1 0 0 0,0 1 0 0 0,0 1-27 0 0,-2-3 49 0 0,0 0-1 0 0,0 0 1 0 0,0 0 0 0 0,0 1 0 0 0,0-1 0 0 0,-1 0-1 0 0,1 0 1 0 0,-1 1 0 0 0,1-1 0 0 0,-1 0 0 0 0,0 1 0 0 0,0-1-1 0 0,0 0 1 0 0,0 1 0 0 0,0-1 0 0 0,-1 0 0 0 0,1 1 0 0 0,-1-1-1 0 0,1 0 1 0 0,-1 0 0 0 0,0 0 0 0 0,0 1 0 0 0,0-1-1 0 0,0 0 1 0 0,0 0-49 0 0,-7 8 291 0 0,0 0 0 0 0,0-1 0 0 0,-1 1 0 0 0,0-2 0 0 0,-1 1 0 0 0,-8 5-291 0 0,2 1 78 0 0,13-13-66 0 0,1 1-1 0 0,-1-1 1 0 0,1 1 0 0 0,-1-1-1 0 0,0 0 1 0 0,0 0 0 0 0,0 0-1 0 0,0 0 1 0 0,0-1 0 0 0,-1 1-1 0 0,0-1-11 0 0,-36 16 0 0 0,36-16-28 0 0,3-1-125 0 0,1 0-83 0 0,0 0-20 0 0,0 0-176 0 0,4-15-4723 0 0,-1 6-1624 0 0</inkml:trace>
  <inkml:trace contextRef="#ctx0" brushRef="#br0" timeOffset="1862.9">871 47 12872 0 0,'0'0'289'0'0,"-7"-13"818"0"0,4 12-998 0 0,1 1 1 0 0,-1 0-1 0 0,0-1 0 0 0,0 1 1 0 0,0 0-1 0 0,0 0 1 0 0,0 0-1 0 0,0 1 1 0 0,1-1-1 0 0,-1 1 1 0 0,0 0-1 0 0,0-1 1 0 0,0 1-1 0 0,-1 1-109 0 0,-10 2 753 0 0,2-1-422 0 0,1 0 0 0 0,0 1 0 0 0,0 1 1 0 0,0 0-1 0 0,0 0 0 0 0,0 1 0 0 0,1 1 0 0 0,0 0 1 0 0,1 0-1 0 0,-7 6-331 0 0,13-9 38 0 0,2-4-33 0 0,1 1-1 0 0,0-1 0 0 0,-1 1 0 0 0,1 0 0 0 0,0-1 0 0 0,0 1 0 0 0,0 0 0 0 0,-1-1 0 0 0,1 1 1 0 0,0 0-1 0 0,0-1 0 0 0,0 1 0 0 0,0 0 0 0 0,0-1 0 0 0,0 1 0 0 0,0 0 0 0 0,0-1 0 0 0,1 1 1 0 0,-1 0-1 0 0,0-1 0 0 0,0 1 0 0 0,0 0 0 0 0,1-1 0 0 0,-1 1 0 0 0,0 0 0 0 0,1-1 1 0 0,-1 1-1 0 0,1-1 0 0 0,-1 1 0 0 0,0-1 0 0 0,1 1 0 0 0,-1-1 0 0 0,1 1 0 0 0,-1-1 0 0 0,1 0 1 0 0,0 1-1 0 0,-1-1 0 0 0,1 1 0 0 0,-1-1 0 0 0,1 0 0 0 0,0 0 0 0 0,-1 1 0 0 0,1-1 0 0 0,0 0 1 0 0,-1 0-1 0 0,1 0-4 0 0,20 5 91 0 0,0-1 0 0 0,16 1-91 0 0,-21-3 8 0 0,1 0 1 0 0,0 1-1 0 0,-1 1 0 0 0,1 1 1 0 0,1 1-9 0 0,-14-5 52 0 0,-1 1 0 0 0,0-1 0 0 0,0 1 0 0 0,0 0-1 0 0,0 0 1 0 0,0 0 0 0 0,-1 0 0 0 0,1 1 0 0 0,-1-1 0 0 0,1 1 0 0 0,-1-1 0 0 0,0 1 0 0 0,0 0 0 0 0,0 0 0 0 0,0 0 0 0 0,-1 0 0 0 0,1 0 0 0 0,-1 0 0 0 0,1 1 0 0 0,-1-1 0 0 0,0 0 0 0 0,-1 1 0 0 0,1-1 0 0 0,-1 1 0 0 0,1-1 0 0 0,-1 0 0 0 0,0 1 0 0 0,0-1-1 0 0,0 1 1 0 0,-1-1 0 0 0,1 1 0 0 0,-1-1 0 0 0,0 2-52 0 0,-4 6 184 0 0,0-1-1 0 0,0 0 1 0 0,-1 0-1 0 0,0 0 1 0 0,-1-1-1 0 0,0 0 1 0 0,0 0 0 0 0,-1-1-1 0 0,-1 0 1 0 0,1 0-1 0 0,-1-1 1 0 0,0 0-1 0 0,-1 0 1 0 0,1-1-1 0 0,-1-1 1 0 0,-1 1-1 0 0,-2 0-183 0 0,-24 5-105 0 0,37-10 34 0 0,0-1 0 0 0,-1 0 0 0 0,1 0 0 0 0,0 0 1 0 0,-1 0-1 0 0,1 0 0 0 0,-1 0 0 0 0,1 0 0 0 0,0 0 0 0 0,-1-1 0 0 0,1 1 1 0 0,0 0-1 0 0,-1 0 0 0 0,1 0 0 0 0,0 0 0 0 0,-1 0 0 0 0,1-1 0 0 0,0 1 0 0 0,-1 0 1 0 0,1 0-1 0 0,0 0 0 0 0,-1-1 0 0 0,1 1 0 0 0,0 0 0 0 0,0 0 0 0 0,-1-1 1 0 0,1 1-1 0 0,0 0 0 0 0,0-1 0 0 0,0 1 0 0 0,0 0 0 0 0,-1-1 0 0 0,1 1 0 0 0,0 0 1 0 0,0-1-1 0 0,0 1 0 0 0,0 0 0 0 0,0-1 0 0 0,0 1 0 0 0,0-1 0 0 0,0 1 1 0 0,0 0 70 0 0,0-6-5455 0 0,2 1-1712 0 0</inkml:trace>
  <inkml:trace contextRef="#ctx0" brushRef="#br0" timeOffset="2284.252">1056 34 12528 0 0,'0'0'572'0'0,"0"0"-11"0"0,7 7 662 0 0,-4 3-401 0 0,1 1-1 0 0,-2 0 1 0 0,0 0 0 0 0,0 0 0 0 0,-1 0 0 0 0,0 0 0 0 0,0 0 0 0 0,-2 5-822 0 0,0 1 541 0 0,-1-1 0 0 0,0 1 0 0 0,-2-1 0 0 0,-4 16-541 0 0,2-10 320 0 0,1 1-1 0 0,1 1-319 0 0,-1 0 51 0 0,0 13-1541 0 0,5-28 914 0 0</inkml:trace>
  <inkml:trace contextRef="#ctx0" brushRef="#br0" timeOffset="2792.132">1239 73 8840 0 0,'0'0'400'0'0,"0"0"0"0"0,0 0-96 0 0,0 0 542 0 0,0-4 939 0 0,-1 5 5535 0 0,-1 6-6870 0 0,0 1 0 0 0,0 0 0 0 0,1 0 0 0 0,0 0 0 0 0,1 0 0 0 0,-1 7-450 0 0,-3 33 504 0 0,-2-13 351 0 0,-1 21-855 0 0,3-22 173 0 0,-3 34-173 0 0,7-67-584 0 0,0 0 0 0 0,0 0 0 0 0,0-1 0 0 0,0 1-1 0 0,0 0 1 0 0,0 0 0 0 0,0 0 0 0 0,1 0 0 0 0,-1 0 0 0 0,0 0 0 0 0,1 0-1 0 0,-1 0 1 0 0,0-1 0 0 0,1 1 0 0 0,0 1 584 0 0,-1-2-6637 0 0</inkml:trace>
  <inkml:trace contextRef="#ctx0" brushRef="#br0" timeOffset="3311.94">1157 138 5528 0 0,'0'0'422'0'0,"2"-15"-44"0"0,-2 13-35 0 0,1 1 1 0 0,-1-1-1 0 0,1 0 1 0 0,0 1-1 0 0,0-1 1 0 0,0 1-1 0 0,0-1 1 0 0,0 1-1 0 0,0-1 1 0 0,0 1 0 0 0,0 0-1 0 0,0-1 1 0 0,1 1-1 0 0,-1 0 1 0 0,0 0-1 0 0,2-1-343 0 0,27-16 3230 0 0,-8 7-1759 0 0,-17 7-1089 0 0,1 1-1 0 0,0 0 1 0 0,1 1 0 0 0,-1 0 0 0 0,0 0 0 0 0,1 0-1 0 0,-1 0 1 0 0,1 1 0 0 0,0 0 0 0 0,-1 1 0 0 0,2 0-382 0 0,-7 0 70 0 0,0 0 1 0 0,0 1 0 0 0,0-1 0 0 0,0 1-1 0 0,0-1 1 0 0,0 1 0 0 0,0 0 0 0 0,0-1-1 0 0,0 1 1 0 0,-1 0 0 0 0,1 0 0 0 0,0-1-1 0 0,0 1 1 0 0,-1 0 0 0 0,1 0-1 0 0,0 0 1 0 0,-1 0 0 0 0,1 0 0 0 0,-1 0-1 0 0,1 0 1 0 0,-1 0 0 0 0,0 0 0 0 0,1 1-71 0 0,2 4 111 0 0,-9 20 269 0 0,-1-7-259 0 0,-6 19 968 0 0,13-31-1047 0 0,0-7-42 0 0,0 1 0 0 0,0-1 0 0 0,0 1 0 0 0,0-1 0 0 0,0 0 0 0 0,0 1 0 0 0,0-1 0 0 0,0 0 0 0 0,1 1 0 0 0,-1-1 0 0 0,0 1 0 0 0,0-1 0 0 0,0 0 0 0 0,1 1 0 0 0,-1-1 0 0 0,0 0 0 0 0,0 0 0 0 0,1 1 0 0 0,-1-1 0 0 0,0 0 0 0 0,1 1 0 0 0,-1-1 0 0 0,0 0 0 0 0,1 0 0 0 0,-1 0 0 0 0,1 0 0 0 0,-1 1 0 0 0,0-1 0 0 0,1 0 0 0 0,-1 0 0 0 0,1 0 0 0 0,-1 0 0 0 0,0 0 0 0 0,1 0 0 0 0,-1 0 0 0 0,1 0 0 0 0,-1 0 0 0 0,4 2 0 0 0,0-1 0 0 0,0 1 0 0 0,-1-1 0 0 0,1 0 0 0 0,0 0 0 0 0,1 0 0 0 0,-1 0 0 0 0,2-1 0 0 0,14 3 0 0 0,-18-2 5 0 0,1 0 0 0 0,0 0 0 0 0,-1 1 0 0 0,1-1 0 0 0,-1 1 0 0 0,0 0 0 0 0,1-1 0 0 0,-1 1 0 0 0,0 0 0 0 0,0 0 0 0 0,0 1 0 0 0,-1-1 0 0 0,1 0 0 0 0,0 1 0 0 0,-1-1 0 0 0,0 1-1 0 0,1-1 1 0 0,-1 1 0 0 0,0 0 0 0 0,0-1 0 0 0,0 1-5 0 0,-1 1 59 0 0,0-1-1 0 0,0 1 0 0 0,0 0 0 0 0,0-1 1 0 0,0 1-1 0 0,-1 0 0 0 0,1-1 1 0 0,-1 1-1 0 0,0-1 0 0 0,0 1 0 0 0,-1-1 1 0 0,0 2-59 0 0,-21 39 1237 0 0,20-39-1115 0 0,-2 3-43 0 0,-1-1 0 0 0,1 0 0 0 0,-1 0 0 0 0,-1-1 0 0 0,1 0 0 0 0,-1 0 0 0 0,0 0-79 0 0,-13 11 172 0 0,17-14-166 0 0,-1-1-1 0 0,1 1 0 0 0,-1-1 1 0 0,0 0-1 0 0,0 0 0 0 0,0 0 1 0 0,0 0-1 0 0,0-1 0 0 0,0 1 1 0 0,0-1-1 0 0,0 0 0 0 0,0-1 0 0 0,-1 1 1 0 0,1-1-1 0 0,0 0 0 0 0,-1 0 1 0 0,1 0-1 0 0,0 0 0 0 0,-1-1 1 0 0,1 0-1 0 0,0 0 0 0 0,-2 0-4 0 0,5-1-271 0 0,-1 1 1 0 0,1-1 0 0 0,0 0-1 0 0,-1 0 1 0 0,1 0 0 0 0,0 0-1 0 0,0 0 1 0 0,0 0 0 0 0,1 0-1 0 0,-1 0 1 0 0,0 0 0 0 0,1 0-1 0 0,-1-1 1 0 0,1 1 0 0 0,0 0-1 0 0,0-1 270 0 0,14-33-7585 0 0,-5 24 5427 0 0</inkml:trace>
  <inkml:trace contextRef="#ctx0" brushRef="#br0" timeOffset="3671.158">1517 95 10680 0 0,'0'0'489'0'0,"0"0"-8"0"0,10-14-291 0 0,-10 13-135 0 0,1 1 1 0 0,-1-1-1 0 0,0 1 1 0 0,1 0-1 0 0,-1-1 1 0 0,0 1 0 0 0,1-1-1 0 0,-1 1 1 0 0,0 0-1 0 0,1 0 1 0 0,-1-1-1 0 0,1 1 1 0 0,-1 0-1 0 0,1 0 1 0 0,-1-1 0 0 0,0 1-1 0 0,1 0 1 0 0,-1 0-1 0 0,1 0 1 0 0,-1 0-1 0 0,1 0 1 0 0,-1 0-1 0 0,1 0 1 0 0,0 0-56 0 0,-1 0 141 0 0,1 0-1 0 0,-1 0 1 0 0,0 1-1 0 0,0-1 1 0 0,1 0-1 0 0,-1 1 1 0 0,0-1 0 0 0,1 0-1 0 0,-1 1 1 0 0,0-1-1 0 0,0 1 1 0 0,0-1-1 0 0,1 0 1 0 0,-1 1-1 0 0,0-1 1 0 0,0 1 0 0 0,0-1-1 0 0,0 0 1 0 0,0 1-1 0 0,0-1 1 0 0,0 1-141 0 0,-1 23 4469 0 0,-26 71-2440 0 0,23-82-1672 0 0,0 1-1 0 0,1 0 0 0 0,1 0 1 0 0,-1 3-357 0 0,-2 15 354 0 0,3-26-218 0 0,1 1 1 0 0,0 0-1 0 0,0 0 1 0 0,0 0-1 0 0,1-1 1 0 0,0 1-1 0 0,0 0 1 0 0,1 0-1 0 0,0 5-136 0 0,7 4 744 0 0,-5-11-690 0 0,-3-5-54 0 0,0 0 0 0 0,0 1 1 0 0,1-1-1 0 0,-1 0 0 0 0,0 1 0 0 0,1-1 1 0 0,-1 0-1 0 0,0 0 0 0 0,1 1 1 0 0,-1-1-1 0 0,0 0 0 0 0,1 0 1 0 0,-1 0-1 0 0,0 1 0 0 0,1-1 1 0 0,-1 0-1 0 0,1 0 0 0 0,-1 0 1 0 0,0 0-1 0 0,1 0 0 0 0,-1 0 1 0 0,1 0-1 0 0,-1 0 0 0 0,1 0 1 0 0,-1 0-1 0 0,0 0 0 0 0,1 0 1 0 0,-1 0-1 0 0,1 0 0 0 0,-1 0 1 0 0,0 0-1 0 0,1-1 0 0 0,-1 1 1 0 0,1 0-1 0 0,-1 0-1 0 0,9-1-886 0 0,0 1 1 0 0,0-1-1 0 0,0-1 0 0 0,-1 0 0 0 0,1 0 0 0 0,0-1 0 0 0,-1 0 1 0 0,0 0-1 0 0,1-1 0 0 0,0-1 887 0 0,2 1-1477 0 0,-4 1-5465 0 0</inkml:trace>
  <inkml:trace contextRef="#ctx0" brushRef="#br0" timeOffset="4061.7">1736 80 3224 0 0,'-7'21'7050'0'0,"2"-15"-5584"0"0,1 0-1 0 0,0 1 0 0 0,1-1 0 0 0,-2 5-1465 0 0,-18 51 2229 0 0,13-32-1202 0 0,6-19-490 0 0,1 0-1 0 0,0 0 1 0 0,1 1-1 0 0,0-1 1 0 0,1 1 0 0 0,1-1-1 0 0,-1 1 1 0 0,2 0-1 0 0,0-1 1 0 0,1 9-537 0 0,-1-18 28 0 0,-1 0 1 0 0,1-1 0 0 0,-1 1 0 0 0,1 0 0 0 0,0-1-1 0 0,0 1 1 0 0,0-1 0 0 0,0 1 0 0 0,0-1-1 0 0,0 0 1 0 0,0 1 0 0 0,0-1 0 0 0,1 0 0 0 0,-1 0-1 0 0,0 0 1 0 0,1 0 0 0 0,-1 0 0 0 0,1 0-1 0 0,-1 0 1 0 0,1 0 0 0 0,-1-1 0 0 0,1 1 0 0 0,0-1-1 0 0,-1 1 1 0 0,1-1 0 0 0,0 1 0 0 0,-1-1 0 0 0,1 0-1 0 0,0 0 1 0 0,1 0-29 0 0,7 0-36 0 0,1 0-1 0 0,0 0 1 0 0,0-2-1 0 0,7-1 37 0 0,-3 1 69 0 0,37-13-242 0 0,-43 12-42 0 0,-8 0-5431 0 0,-1 3 3808 0 0</inkml:trace>
  <inkml:trace contextRef="#ctx0" brushRef="#br0" timeOffset="4422.66">1708 223 15056 0 0,'0'0'340'0'0,"0"0"50"0"0,0 0 25 0 0,1 0-49 0 0,3 0-57 0 0,0-1 0 0 0,0 1-1 0 0,0-1 1 0 0,0 1-1 0 0,0-1 1 0 0,0 0 0 0 0,0-1-1 0 0,-1 1 1 0 0,1-1-309 0 0,16-4 844 0 0,2 0-341 0 0,-10 3-234 0 0,1 0 0 0 0,0 0-1 0 0,0 1 1 0 0,6 1-269 0 0,-1-3-1616 0 0,-13 1-2781 0 0,3 1-2373 0 0</inkml:trace>
  <inkml:trace contextRef="#ctx0" brushRef="#br0" timeOffset="4789.808">1716 53 11976 0 0,'0'0'922'0'0,"0"0"-374"0"0,0 0 660 0 0,0 0 352 0 0,0 0 68 0 0,2-1-81 0 0,53-16 2311 0 0,-39 10-3471 0 0,1 2 0 0 0,0 0-1 0 0,0 1 1 0 0,1 0 0 0 0,-1 2-1 0 0,13-1-386 0 0,-10 1-1702 0 0,-10 0-6811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3:35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54 8608 0 0,'2'-3'151'0'0,"1"-1"0"0"0,0 0 0 0 0,1 1 0 0 0,-1-1-1 0 0,1 1 1 0 0,-1 0 0 0 0,1 0 0 0 0,0 1 0 0 0,0-1 0 0 0,2 0-151 0 0,15-11 3305 0 0,-16 9 829 0 0,-10 14-2837 0 0,-68 158-245 0 0,27-60-678 0 0,18-32-152 0 0,7-17-96 0 0,4-11-8 0 0,-16 64 532 0 0,32-110-842 0 0,1-1-120 0 0,0 0-28 0 0,0 0-208 0 0,3-3-2646 0 0,1-2 1337 0 0</inkml:trace>
  <inkml:trace contextRef="#ctx0" brushRef="#br0" timeOffset="374.846">192 79 1840 0 0,'3'-9'8897'0'0,"0"5"-3663"0"0,-3 4-5157 0 0,1 0 0 0 0,-1 0-1 0 0,0 0 1 0 0,0 0 0 0 0,0 0 0 0 0,0 0 0 0 0,1 0-1 0 0,-1 0 1 0 0,0 0 0 0 0,0 0 0 0 0,0 0 0 0 0,0 0 0 0 0,1 0-1 0 0,-1 0 1 0 0,0 0 0 0 0,0 0 0 0 0,0 0 0 0 0,0 0 0 0 0,1 0-1 0 0,-1 0 1 0 0,0 0 0 0 0,0 0 0 0 0,0 0 0 0 0,0 0-1 0 0,0 0 1 0 0,1 0 0 0 0,-1 1 0 0 0,0-1 0 0 0,0 0 0 0 0,0 0-1 0 0,0 0 1 0 0,0 0 0 0 0,0 0 0 0 0,0 0 0 0 0,1 1-1 0 0,-1-1 1 0 0,0 0-77 0 0,5 14-1262 0 0,-5-14 1885 0 0,8 26 607 0 0,-2 0 0 0 0,-1 0-1 0 0,0 14-1229 0 0,-2 10 876 0 0,-2 0 0 0 0,-4 21-876 0 0,3-55 79 0 0,1 0 0 0 0,0 0 0 0 0,3 14-79 0 0,-1-11-744 0 0,-1-1-1 0 0,-1 8 745 0 0,1-19-899 0 0,0-5-700 0 0,-2 1-3881 0 0,0-3-737 0 0</inkml:trace>
  <inkml:trace contextRef="#ctx0" brushRef="#br0" timeOffset="730.813">11 441 4608 0 0,'0'0'353'0'0,"0"0"41"0"0,0 0 1032 0 0,0 0 482 0 0,0 0 92 0 0,0 0-137 0 0,7-11 1191 0 0,-4 8-2793 0 0,0 0 0 0 0,1 0 0 0 0,0 1 0 0 0,0-1 0 0 0,0 1 0 0 0,0 0 0 0 0,0 0 0 0 0,0 1 0 0 0,2-1-261 0 0,19-9 607 0 0,24-10 141 0 0,-20 9-539 0 0,21-6 29 0 0,-26 10-1645 0 0,-1 0-3569 0 0,-11 2-790 0 0</inkml:trace>
  <inkml:trace contextRef="#ctx0" brushRef="#br0" timeOffset="1098.117">445 133 11112 0 0,'0'0'506'0'0,"0"19"196"0"0,-23 67 4049 0 0,8-8-3055 0 0,8-49-770 0 0,1 1-1 0 0,1 0 0 0 0,2 0 1 0 0,2 4-926 0 0,1-26 174 0 0,1 0 0 0 0,0 0 0 0 0,0 0 0 0 0,1-1 1 0 0,0 1-1 0 0,2 4-174 0 0,1 4 197 0 0,-5-15-184 0 0,1 0-1 0 0,-1 0 1 0 0,1 0-1 0 0,-1 0 1 0 0,1 0-1 0 0,0-1 1 0 0,0 1-1 0 0,-1 0 1 0 0,1 0-1 0 0,0 0 1 0 0,0-1 0 0 0,0 1-1 0 0,0-1 1 0 0,0 1-1 0 0,0 0 1 0 0,0-1-1 0 0,0 0 1 0 0,0 1-1 0 0,0-1 1 0 0,0 1-1 0 0,0-1 1 0 0,0 0-1 0 0,1 0-12 0 0,2 1-24 0 0,-1-1 0 0 0,0 1 0 0 0,1-1 0 0 0,-1 0-1 0 0,0 0 1 0 0,1-1 0 0 0,-1 1 24 0 0,2-1-479 0 0,-1-1 0 0 0,0 1 0 0 0,0-1 0 0 0,0 0 0 0 0,0 0 0 0 0,0-1 0 0 0,-1 1 0 0 0,1-1 0 0 0,0 0 0 0 0,2-3 479 0 0,15-10-4932 0 0,-12 11-432 0 0</inkml:trace>
  <inkml:trace contextRef="#ctx0" brushRef="#br0" timeOffset="1497.292">686 109 10680 0 0,'0'0'489'0'0,"0"0"-8"0"0,-8 16 2446 0 0,-10 15-513 0 0,14-25-2179 0 0,0-1-1 0 0,0 2 1 0 0,1-1 0 0 0,0 0 0 0 0,-1 3-235 0 0,-6 18 527 0 0,4-11-238 0 0,0 0 1 0 0,1 0-1 0 0,1 0 1 0 0,1 0-1 0 0,0 1 1 0 0,1-1-1 0 0,0 3-289 0 0,1 11 445 0 0,0-24-251 0 0,0 0 0 0 0,1-1-1 0 0,0 1 1 0 0,0 0 0 0 0,0 0 0 0 0,1 0 0 0 0,0-1 0 0 0,0 1 0 0 0,0 0-1 0 0,1-1 1 0 0,1 5-194 0 0,0-6 111 0 0,-1 1 0 0 0,1-1 0 0 0,-1 0 0 0 0,1 0 0 0 0,0 0 0 0 0,1-1 0 0 0,-1 1 0 0 0,1-1 0 0 0,-1 0 0 0 0,1 0 0 0 0,0 0-1 0 0,0 0 1 0 0,0-1 0 0 0,1 1 0 0 0,3 0-111 0 0,-5-1 59 0 0,1 0 0 0 0,-1-1-1 0 0,1 0 1 0 0,0 0 0 0 0,-1 0 0 0 0,1-1-1 0 0,0 1 1 0 0,0-1 0 0 0,0 0-1 0 0,0 0 1 0 0,0 0 0 0 0,2 0-59 0 0,1-2-434 0 0,1 1-1 0 0,-1-1 1 0 0,0 0 0 0 0,1 0-1 0 0,-1-1 1 0 0,1 0 434 0 0,6-3-2275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4:55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3680 0 0,'0'0'167'0'0,"0"0"174"0"0,0 0 627 0 0,0 0 266 0 0,0 0 57 0 0,0 0-90 0 0,0 0-423 0 0,0 0-188 0 0,0 0-40 0 0,0 0-28 0 0,0 0-88 0 0,0 0-40 0 0,0 0-8 0 0,0 0-13 0 0,0 0-46 0 0,0 0-27 0 0,0 0-4 0 0,0 0-11 0 0,0 0-44 0 0,0 0-17 0 0,0 0-6 0 0,0 0-1 0 0,0 0 6 0 0,0 0 1 0 0,0 0 0 0 0,0 0-6 0 0,0 0-20 0 0,0 0-6 0 0,0 0-1 0 0,0 0-4 0 0,0 0-24 0 0,0 0-17 0 0,0 0-2 0 0,0 0-4 0 0,0 0-17 0 0,0 0-10 0 0,0 0-1 0 0,0 0 2 0 0,0 0 4 0 0,0 0 2 0 0,0 0 0 0 0,0 0 4 0 0,0 0 18 0 0,0 0 8 0 0,16-2 282 0 0,-9 1-221 0 0,0 0-1 0 0,0 0 0 0 0,0-1 0 0 0,0 0 0 0 0,2-1-210 0 0,4-2 8 0 0,-8 3-24 0 0,0-1-1 0 0,0 2 1 0 0,1-1 0 0 0,-1 0-1 0 0,0 1 1 0 0,1 0 0 0 0,-1 0-1 0 0,4 1 17 0 0,104-7 196 0 0,3 1 20 0 0,-78 6-172 0 0,4-1 182 0 0,36 5-226 0 0,112 12 1512 0 0,-155-14-1379 0 0,-7-1-10 0 0,0 1 1 0 0,1 2-1 0 0,-1 1 1 0 0,0 1-1 0 0,14 5-123 0 0,-9 2 211 0 0,-10-3 34 0 0,0-2 0 0 0,0-1 1 0 0,1 0-1 0 0,11 0-245 0 0,-20-4 28 0 0,-1 1 1 0 0,0 0-1 0 0,-1 1 0 0 0,1 0 0 0 0,-1 1 1 0 0,2 2-29 0 0,14 5 212 0 0,-15-4-171 0 0,-8-5 8 0 0,0 0-1 0 0,0 0 0 0 0,0-1 0 0 0,0 1 0 0 0,1-1 0 0 0,1 0-48 0 0,-1 0 46 0 0,8 3 47 0 0,-14-6-77 0 0,1 1 1 0 0,-1-1-1 0 0,1 1 0 0 0,-1 0 1 0 0,1 0-1 0 0,-1 0 0 0 0,1-1 1 0 0,-1 1-1 0 0,0 1 0 0 0,1-1 1 0 0,-1 0-1 0 0,0 0 0 0 0,1 1-16 0 0,-2-1 32 0 0,1 0 0 0 0,0 0 0 0 0,0 0 0 0 0,0 0 1 0 0,0 0-1 0 0,0-1 0 0 0,0 1 0 0 0,0 0 0 0 0,0-1 0 0 0,0 1 0 0 0,0-1 0 0 0,1 1 0 0 0,-1-1 0 0 0,1 1-32 0 0,8 5 469 0 0,-7-3-6869 0 0,-2-3 3826 0 0,-1 0 880 0 0</inkml:trace>
  <inkml:trace contextRef="#ctx0" brushRef="#br0" timeOffset="584.388">1251 304 5064 0 0,'-6'4'74'0'0,"2"-1"1233"0"0,1-5 6601 0 0,2 1-7667 0 0,0-1-1 0 0,1 0 1 0 0,-1 1 0 0 0,0-1 0 0 0,1 0 0 0 0,-1 0-1 0 0,1 1 1 0 0,-1-1 0 0 0,1 0 0 0 0,0 0 0 0 0,0 0-1 0 0,0 0 1 0 0,0 1 0 0 0,0-1 0 0 0,0 0 0 0 0,1 0-1 0 0,0-2-240 0 0,14-29 1420 0 0,-12 28-1341 0 0,-1 0 1 0 0,1-1 0 0 0,-1 1-1 0 0,0-1 1 0 0,0 1-1 0 0,0-2-79 0 0,0-7 69 0 0,2-1-1 0 0,0 0 1 0 0,4-8-69 0 0,-8 23 0 0 0,5-10 6 0 0,7 1 52 0 0,7 1 92 0 0,-19 8-146 0 0,1 0 4 0 0,0 0 1 0 0,0-1-1 0 0,0 1 1 0 0,0 0-1 0 0,0 0 1 0 0,0 0-1 0 0,0 0 1 0 0,0-1-1 0 0,0 2 0 0 0,0-1 1 0 0,0 0-1 0 0,0 0 1 0 0,0 0-1 0 0,0 0 1 0 0,0 1-1 0 0,0-1 1 0 0,0 0-1 0 0,0 1 0 0 0,0-1 1 0 0,0 1-1 0 0,0-1 1 0 0,0 1-9 0 0,4 1 34 0 0,-1-1-26 0 0,-1 1-1 0 0,1-1 0 0 0,-1 1 0 0 0,0 0 0 0 0,0 0 0 0 0,0 0 1 0 0,0 0-1 0 0,0 0 0 0 0,0 1 0 0 0,-1-1 0 0 0,1 1 0 0 0,0 0-7 0 0,7 8 54 0 0,40 46 250 0 0,-17-22 14 0 0,-20-20-201 0 0,0-1 1 0 0,2-1-1 0 0,-1 0 0 0 0,4 1-117 0 0,-4-3 47 0 0,-2 0 0 0 0,1 1 0 0 0,2 4-47 0 0,18 16 108 0 0,-29-30-97 0 0,1 1-9 0 0,6 14-16 0 0,-6-10-31 0 0,-3-4-168 0 0,-8 1-153 0 0,5-3-166 0 0,1-1-20 0 0,0 0-159 0 0,0 0-638 0 0,0 0-276 0 0,0 0-830 0 0,0 0-3099 0 0</inkml:trace>
  <inkml:trace contextRef="#ctx0" brushRef="#br0" timeOffset="945.239">1279 331 9072 0 0,'-14'-3'960'0'0,"10"-1"4343"0"0,10 3-4128 0 0,6 3-1067 0 0,53 7 2272 0 0,-23 1-1168 0 0,1-1-144 0 0,-1 3 1 0 0,4 3-1069 0 0,69 30-1824 0 0,-107-44-369 0 0,1 1-4569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14:50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1 955 3224 0 0,'0'0'143'0'0,"0"0"82"0"0,0 0 242 0 0,0 0 99 0 0,0 0 18 0 0,0 0-16 0 0,0 0-93 0 0,0 0-41 0 0,0 0-8 0 0,0 0-12 0 0,0 0-39 0 0,0 0-20 0 0,0 0-3 0 0,0 0 21 0 0,0 0 91 0 0,0 0 43 0 0,0 0 5 0 0,0 0-11 0 0,0 0-42 0 0,0 0-13 0 0,0 0-4 0 0,0 0 4 0 0,0 0 28 0 0,0 0 7 0 0,14-12 791 0 0,56-53 255 0 0,-46 41-1260 0 0,2 0-1 0 0,19-12-266 0 0,10-6 197 0 0,21-23-197 0 0,-29 23 145 0 0,52-35-145 0 0,-14 16 35 0 0,24-16-10 0 0,-38 35 144 0 0,-26 15 194 0 0,23-17-363 0 0,-48 31 108 0 0,1 0 0 0 0,8-3-108 0 0,25-14 306 0 0,-1 0 665 0 0,23-9-971 0 0,-43 23 239 0 0,-14 4 219 0 0,-18 12-354 0 0,-1 0 6 0 0,0 0-101 0 0,0 0 1 0 0,0 0-1 0 0,0 0 0 0 0,0 0 0 0 0,1 0 0 0 0,-1 0 0 0 0,0 0 0 0 0,0 0 0 0 0,0 0 0 0 0,0 0 1 0 0,1 0-1 0 0,-1 0 0 0 0,0 0 0 0 0,0 0 0 0 0,0 0 0 0 0,0 0 0 0 0,1 0 0 0 0,-1 0 0 0 0,0-1 1 0 0,0 1-1 0 0,0 0 0 0 0,0 0 0 0 0,0 0 0 0 0,1 0 0 0 0,-1 0 0 0 0,0 0 0 0 0,0 0 0 0 0,0 0 0 0 0,0-1 1 0 0,0 1-1 0 0,0 0 0 0 0,0 0 0 0 0,0 0 0 0 0,1 0 0 0 0,-1 0 0 0 0,0-1 0 0 0,0 1 0 0 0,0 0 1 0 0,0 0-10 0 0,0-1-36 0 0,1 0 1 0 0,0 0 0 0 0,-1 1-1 0 0,1-1 1 0 0,0 0 0 0 0,0 1 0 0 0,0-1-1 0 0,0 1 1 0 0,-1-1 0 0 0,1 1-1 0 0,0-1 1 0 0,0 1 0 0 0,0-1-1 0 0,0 1 1 0 0,0 0 0 0 0,0-1 0 0 0,0 1-1 0 0,0 0 1 0 0,0 0 0 0 0,1 0 35 0 0,-2 0-1546 0 0</inkml:trace>
  <inkml:trace contextRef="#ctx0" brushRef="#br0" timeOffset="600.586">1123 56 2760 0 0,'0'0'449'0'0,"0"0"846"0"0,-10-5 5551 0 0,8 5 677 0 0,32 81-6029 0 0,-24-67-1323 0 0,-4-11-138 0 0,-1 0-1 0 0,1 0 1 0 0,-1 0 0 0 0,0 0 0 0 0,0 0 0 0 0,0 0-1 0 0,0 2-32 0 0,-1-3 20 0 0,0 1 0 0 0,0-1-1 0 0,1 0 1 0 0,-1 1-1 0 0,1-1 1 0 0,0 0 0 0 0,0 1-1 0 0,0-1 1 0 0,0 0 0 0 0,0 0-1 0 0,0 0 1 0 0,1 1-20 0 0,1 1 62 0 0,1 4-48 0 0,-3-7-114 0 0,-1 0 0 0 0,1-1 1 0 0,0 1-1 0 0,-1 0 0 0 0,1 0 0 0 0,0 0 0 0 0,-1-1 0 0 0,1 1 0 0 0,0-1 0 0 0,0 1 0 0 0,-1 0 0 0 0,1-1 0 0 0,0 1 0 0 0,0-1 0 0 0,0 0 0 0 0,0 1 0 0 0,0-1 0 0 0,0 0 0 0 0,0 1 100 0 0,0-1-1643 0 0,-1 0-4798 0 0</inkml:trace>
  <inkml:trace contextRef="#ctx0" brushRef="#br0" timeOffset="13833.713">1048 107 3224 0 0,'0'0'387'0'0,"-16"0"4134"0"0,12-1 369 0 0,4 0-4800 0 0,1-1 0 0 0,-1 1 1 0 0,1 0-1 0 0,0-1 0 0 0,0 1 0 0 0,0 0 0 0 0,-1 0 0 0 0,1-1 0 0 0,0 1 0 0 0,0 0 1 0 0,1 0-1 0 0,-1 0 0 0 0,0 0 0 0 0,0 1 0 0 0,0-1 0 0 0,1 0 0 0 0,-1 0 0 0 0,0 1 0 0 0,1-1 1 0 0,0 0-91 0 0,30-12 471 0 0,-25 11-369 0 0,20-7 105 0 0,0 1 0 0 0,1 1 0 0 0,-1 2 0 0 0,11-1-207 0 0,-14 4 14 0 0,0-1-1 0 0,0-1 0 0 0,-1-1 1 0 0,12-5-14 0 0,-24 7 137 0 0,-1 1 1 0 0,0 0 0 0 0,1 1 0 0 0,-1 0 0 0 0,9 1-138 0 0,-18 0 142 0 0,-1 0 2 0 0,0 0 3 0 0,0 0 10 0 0,0 0 3 0 0,0 0 0 0 0,-7 15 232 0 0,-37 20 49 0 0,28-22-291 0 0,0 0-1 0 0,1 0 1 0 0,0 1-150 0 0,-7 8 477 0 0,-19 15-477 0 0,-23 20 361 0 0,57-51-2062 0 0,7-6 778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6:45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44 8432 0 0,'0'0'388'0'0,"0"0"-11"0"0,10-11-89 0 0,-8 8 262 0 0,0 1-1 0 0,-1-1 1 0 0,1 1 0 0 0,-1-1-1 0 0,0 0 1 0 0,0 0 0 0 0,1 0-550 0 0,-1-2 411 0 0,0 4 266 0 0,0-3 3089 0 0,-2 9-2604 0 0,-88 183 1459 0 0,44-97-1870 0 0,17-36-281 0 0,16-31-273 0 0,3-7-9 0 0,1 0 0 0 0,0 1-1 0 0,-3 15-187 0 0,-39 154-197 0 0,46-177 267 0 0,0 4 265 0 0,4-5-6659 0 0,-8-11 2303 0 0,6 2 1975 0 0</inkml:trace>
  <inkml:trace contextRef="#ctx0" brushRef="#br0" timeOffset="450.123">172 148 1840 0 0,'3'-13'160'0'0,"6"-2"2888"0"0,-7 14-2517 0 0,-1-1-1 0 0,0 0 1 0 0,0 1 0 0 0,0-1-1 0 0,0 0 1 0 0,0 1-1 0 0,-1-1 1 0 0,1 0 0 0 0,0 0-1 0 0,-1 0 1 0 0,1 0 0 0 0,-1 0-1 0 0,0 0-530 0 0,0 1 268 0 0,0 0 0 0 0,1 0 0 0 0,-1 0 0 0 0,0 0 0 0 0,0 0 0 0 0,1 0 0 0 0,-1 0 0 0 0,0 0 0 0 0,1 0 0 0 0,-1 0 0 0 0,1 1 0 0 0,-1-1 0 0 0,1 0 0 0 0,0 0 0 0 0,-1 0 0 0 0,1 0-268 0 0,4 1 2895 0 0,-3 9-1593 0 0,-4 51 233 0 0,0-37-868 0 0,1 1-1 0 0,1-1 1 0 0,2 5-667 0 0,12 79 1417 0 0,-6-58-989 0 0,4 18 676 0 0,19 61-1104 0 0,-26-101 28 0 0,-5-24-101 0 0,0 0-1 0 0,0 0 1 0 0,1 1-1 0 0,-1-1 1 0 0,1 0 0 0 0,0 0-1 0 0,0 0 1 0 0,0 0-1 0 0,0 0 1 0 0,1 0-1 0 0,-1 0 1 0 0,1-1 0 0 0,-1 1 73 0 0,0-2-1111 0 0,-1-1-312 0 0,0 0-825 0 0,0 0-3201 0 0,0 0-1373 0 0</inkml:trace>
  <inkml:trace contextRef="#ctx0" brushRef="#br0" timeOffset="820.334">28 517 12872 0 0,'0'0'588'0'0,"0"0"-12"0"0,15-13 5497 0 0,21-5-2813 0 0,-7 6-2308 0 0,-20 7-699 0 0,0 1 0 0 0,1 0-1 0 0,4-1-252 0 0,26-4 283 0 0,-23 5-2694 0 0,-5 2-2353 0 0,2-2-3047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6:46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11808 0 0,'0'0'266'0'0,"0"0"44"0"0,3-3 294 0 0,6-11-356 0 0,-8 13 477 0 0,-1 1 247 0 0,0 0 48 0 0,0 0-54 0 0,0 0-266 0 0,0 0-116 0 0,0 0-28 0 0,0 0-9 0 0,0 0-23 0 0,0 0-11 0 0,-2 19 823 0 0,-2 9-768 0 0,2 0 0 0 0,0 0 0 0 0,2 0 0 0 0,3 15-568 0 0,0-1 1513 0 0,-1 9-1513 0 0,3 35 38 0 0,-5-60 48 0 0,0 4 13 0 0,1-23-432 0 0,0 8 651 0 0,-2 15-4692 0 0,1-32 2654 0 0,3-3-51 0 0</inkml:trace>
  <inkml:trace contextRef="#ctx0" brushRef="#br0" timeOffset="461.116">0 132 8288 0 0,'3'-24'1968'0'0,"2"44"6022"0"0,7 4-4641 0 0,24 27-3056 0 0,-17-24 837 0 0,-2-2-829 0 0,-12-16-189 0 0,0 0 0 0 0,1-1 0 0 0,0 1 0 0 0,1-1 0 0 0,-1 0 0 0 0,2-1 0 0 0,-1 0 0 0 0,1 0 0 0 0,0-1 0 0 0,0 1 0 0 0,8 3-112 0 0,-10-7 65 0 0,1 0-1 0 0,0 0 1 0 0,0 0 0 0 0,0-1-1 0 0,0 0 1 0 0,0 0-1 0 0,0-1 1 0 0,5 1-65 0 0,-8-2 72 0 0,-1 0 0 0 0,1-1 0 0 0,-1 1 0 0 0,0-1 1 0 0,1 1-1 0 0,-1-1 0 0 0,0 0 0 0 0,0 0 0 0 0,0-1 1 0 0,1 1-1 0 0,-1-1 0 0 0,0 1 0 0 0,-1-1 0 0 0,1 0 0 0 0,0 0 1 0 0,0 0-1 0 0,-1-1 0 0 0,0 1 0 0 0,3-3-72 0 0,-3 2 74 0 0,1 0-1 0 0,-1 0 1 0 0,1-1-1 0 0,-1 1 0 0 0,0-1 1 0 0,0 0-1 0 0,-1 0 1 0 0,1 1-1 0 0,-1-1 1 0 0,0 0-1 0 0,0 0 1 0 0,0 0-1 0 0,0-1 0 0 0,-1 1 1 0 0,0 0-1 0 0,0-2-73 0 0,0-7 142 0 0,-2-1-1 0 0,0 0 1 0 0,0 0-1 0 0,-2-3-141 0 0,-4-25 62 0 0,3 17-36 0 0,-1 1 1 0 0,-3-9-27 0 0,8 28-163 0 0,-1 0-1 0 0,0 1 1 0 0,0-1 0 0 0,0 0-1 0 0,0 0 1 0 0,-1 1-1 0 0,0 0 1 0 0,0-1 0 0 0,0 1-1 0 0,0 0 1 0 0,-1 0 163 0 0,4 4-1184 0 0,0 0-52 0 0,0 0-148 0 0,0 0-579 0 0,0 0-249 0 0</inkml:trace>
  <inkml:trace contextRef="#ctx0" brushRef="#br0" timeOffset="9885.297">455 16 4144 0 0,'0'0'191'0'0,"0"0"286"0"0,0 0 1099 0 0,0 0 478 0 0,0 0 98 0 0,0 0-150 0 0,0 0-721 0 0,0 0-317 0 0,0 0-61 0 0,0 0-68 0 0,0 0-251 0 0,0 0-110 0 0,0 0-24 0 0,0 0-6 0 0,0 0-17 0 0,0 0-10 0 0,3 10 399 0 0,-2-3-429 0 0,1-1 0 0 0,0 1 0 0 0,0 0 0 0 0,0-1 0 0 0,1 1 0 0 0,0-1 0 0 0,0 1 0 0 0,0-1 0 0 0,5 5-387 0 0,4 14 692 0 0,-3-5-251 0 0,-5-12-297 0 0,1 0-1 0 0,-1 0 1 0 0,-1 1 0 0 0,1-1-1 0 0,-1 1 1 0 0,-1-1 0 0 0,0 1-144 0 0,-1-5 115 0 0,0-1 0 0 0,1 0 0 0 0,-1 0 0 0 0,1 0 0 0 0,-1 0 0 0 0,1 0 0 0 0,0 0 0 0 0,1 0-115 0 0,2 5 185 0 0,-5-7-48 0 0,0-1-1 0 0,3 0-48 0 0,-2 1-51 0 0,1-1 1 0 0,-1 0-1 0 0,1 0 1 0 0,-1 0-1 0 0,0 0 1 0 0,1 0 0 0 0,-1 0-1 0 0,1 0 1 0 0,-1-1-1 0 0,1 1 1 0 0,-1 0-1 0 0,0-1 1 0 0,1 1 0 0 0,-1-1-1 0 0,0 0 1 0 0,0 1-1 0 0,1-1 1 0 0,-1 0-1 0 0,0 0 1 0 0,0 1 0 0 0,0-1-1 0 0,0 0 1 0 0,0 0-1 0 0,0 0 1 0 0,0-1-1 0 0,0 1 1 0 0,0 0 0 0 0,0 0-1 0 0,-1 0 1 0 0,1-2-38 0 0,18-28 377 0 0,-11 18-185 0 0,-1-1 0 0 0,6-13-192 0 0,0 0 154 0 0,-9 19-96 0 0,-1 1 0 0 0,1-1 1 0 0,-1 1-1 0 0,-1-1 1 0 0,0 0-1 0 0,1-4-58 0 0,-2 6-13 0 0,1 0-1 0 0,-1 0 1 0 0,1 0 0 0 0,1 0-1 0 0,-1 0 1 0 0,3-2 13 0 0,-5 7-69 0 0,2-5-1157 0 0,0 4-174 0 0,-2 0-3630 0 0,0 2 2923 0 0</inkml:trace>
  <inkml:trace contextRef="#ctx0" brushRef="#br0" timeOffset="10242.523">545 233 5528 0 0,'0'0'422'0'0,"0"0"34"0"0,0 0 1172 0 0,0 0 542 0 0,0 0 108 0 0,7 16 4622 0 0,-5-12-6329 0 0,0 0 1 0 0,0 1-1 0 0,0-1 1 0 0,-1 1-1 0 0,1-1 0 0 0,-1 1 1 0 0,0 0-1 0 0,-1-1 1 0 0,1 1-1 0 0,-1 0-571 0 0,-2 51 1788 0 0,0-17-1029 0 0,-1 1-687 0 0,4-28-1020 0 0,1-9-3845 0 0,-2-3 2778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6:59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217 189 2304 0 0,'6'-5'508'0'0,"-5"4"1087"0"0,-1 1 536 0 0,3 1 8071 0 0,-1 2-9673 0 0,1 19 665 0 0,0 0-1 0 0,-2 1 1 0 0,-1-1 0 0 0,-1 1 0 0 0,-3 19-1194 0 0,4 7 641 0 0,-3-27-485 0 0,2-1 0 0 0,1 12-156 0 0,0-20-17 0 0,0-12-62 0 0,0-1-142 0 0,0 0-592 0 0,0 0-255 0 0,0 0-55 0 0,0 0-65 0 0,0 0-225 0 0,0 0-99 0 0,0 0-21 0 0</inkml:trace>
  <inkml:trace contextRef="#ctx0" brushRef="#br0" timeOffset="399.651">210 248 2760 0 0,'0'0'125'0'0,"7"-16"22"0"0,-4 8 912 0 0,0 1 0 0 0,1-1 0 0 0,0 1 0 0 0,1 0 0 0 0,-1 0 0 0 0,1 0 0 0 0,0 1-1 0 0,1 0 1 0 0,0 0 0 0 0,0 0 0 0 0,0 1 0 0 0,0-1 0 0 0,2 1-1059 0 0,25-13 1728 0 0,-32 17-1359 0 0,18 2 375 0 0,-10-1-553 0 0,-5 0-107 0 0,1 1-1 0 0,-1 0 1 0 0,0 1-1 0 0,1-1 1 0 0,-1 1-1 0 0,0 0 1 0 0,0 0 0 0 0,0 0-1 0 0,0 0 1 0 0,0 1-1 0 0,0-1 1 0 0,-1 1-1 0 0,0 0 1 0 0,1 0-1 0 0,-1 1 1 0 0,0-1 0 0 0,0 1-1 0 0,-1-1 1 0 0,1 1-1 0 0,-1 0 1 0 0,1 1-84 0 0,0 1 69 0 0,-1-1 0 0 0,0 1 1 0 0,-1-1-1 0 0,1 1 0 0 0,-1 0 1 0 0,0-1-1 0 0,0 1 0 0 0,-1 0 1 0 0,0 0-1 0 0,0 0 0 0 0,0 0 1 0 0,-1-1-1 0 0,0 1 0 0 0,0 0 1 0 0,0 0-1 0 0,-1 1-69 0 0,-3 7 127 0 0,1 0-1 0 0,-2 0 1 0 0,0-1 0 0 0,-1 0-1 0 0,-6 10-126 0 0,-4 4 91 0 0,12-16-57 0 0,-2-1-1 0 0,1 0 1 0 0,-4 2-34 0 0,0 1 0 0 0,6-8 0 0 0,0 0 0 0 0,0 0 0 0 0,0-1 0 0 0,-1 1 0 0 0,-2 1 0 0 0,2-3-4 0 0,0 1-1 0 0,1 1 0 0 0,-1-1 1 0 0,1 0-1 0 0,0 1 0 0 0,-2 3 5 0 0,5-7-486 0 0,1-1-205 0 0,0 0-49 0 0,0 0-161 0 0,0 0-634 0 0,0-3-274 0 0,-3-15-58 0 0,0-1-11 0 0</inkml:trace>
  <inkml:trace contextRef="#ctx0" brushRef="#br0" timeOffset="765.216">553 126 4144 0 0,'0'0'319'0'0,"0"0"61"0"0,0 0 1035 0 0,0 0 473 0 0,0 0 96 0 0,0 0-148 0 0,0 0-706 0 0,-3 9 452 0 0,-12 54 927 0 0,-10 6-1231 0 0,12-36 444 0 0,-3 15-1722 0 0,13-37 303 0 0,0 1 186 0 0,0-1-1 0 0,0 1 1 0 0,0 11-489 0 0,3-19 142 0 0,-1-1 1 0 0,1 1 0 0 0,1-1 0 0 0,-1 0-1 0 0,0 1 1 0 0,1-1 0 0 0,0 1 0 0 0,0-1-1 0 0,0 0 1 0 0,0 0 0 0 0,0 0-1 0 0,0 1 1 0 0,1-1 0 0 0,0 0 0 0 0,0-1-1 0 0,0 2-142 0 0,-1-3 54 0 0,1 0 0 0 0,-1 0 0 0 0,0 0 0 0 0,0 0 1 0 0,1 0-1 0 0,-1 0 0 0 0,1-1 0 0 0,-1 1 0 0 0,1 0 0 0 0,-1-1 0 0 0,1 1 0 0 0,-1-1 0 0 0,1 0 0 0 0,-1 1 0 0 0,1-1 0 0 0,-1 0 0 0 0,2 0-54 0 0,31-2 206 0 0,-17 1-80 0 0,-11 2-96 0 0,1-1 27 0 0,18-9-27 0 0,-5-3-3759 0 0,-19 12 2074 0 0</inkml:trace>
  <inkml:trace contextRef="#ctx0" brushRef="#br0" timeOffset="1128.14">453 308 5984 0 0,'0'0'464'0'0,"0"0"57"0"0,0 0 1378 0 0,0 0 630 0 0,0 0 126 0 0,1 1 399 0 0,6-2-2117 0 0,5-2-50 0 0,-1 0 0 0 0,1-1 0 0 0,-1 0 0 0 0,1-1 0 0 0,-2 0 0 0 0,6-3-887 0 0,-3 1 43 0 0,0 0 1 0 0,1 1-1 0 0,12-3-43 0 0,-9 3 34 0 0,-13 4-434 0 0,0 1-1 0 0,-1 0 1 0 0,1-1-1 0 0,0 1 1 0 0,0 1-1 0 0,0-1 1 0 0,2 0 400 0 0,-1 1-1023 0 0</inkml:trace>
  <inkml:trace contextRef="#ctx0" brushRef="#br0" timeOffset="1475.187">559 156 1840 0 0,'0'0'83'0'0,"0"0"475"0"0,0 0 1958 0 0,0 0 856 0 0,5 0 3420 0 0,8 0-5394 0 0,-2-1-863 0 0,-1-1 0 0 0,0 0 0 0 0,0 0 0 0 0,0-1 0 0 0,0-1 0 0 0,6-3-535 0 0,0 1 378 0 0,21-6-681 0 0,0 1 0 0 0,8 0 303 0 0,-33 8-1970 0 0,-2 1 945 0 0,0 1-3103 0 0,-10 2 4082 0 0,1-1 1 0 0,0 0-1 0 0,-1 1 0 0 0,1-1 0 0 0,-1 1 0 0 0,1-1 0 0 0,-1 1 0 0 0,1-1 1 0 0,-1 1-1 0 0,1 0 0 0 0,-1-1 0 0 0,1 1 0 0 0,-1 0 0 0 0,0-1 0 0 0,1 1 0 0 0,-1 0 1 0 0,0-1-1 0 0,0 1 0 0 0,0 0 0 0 0,1-1 0 0 0,-1 1 0 0 0,0 0 0 0 0,0 0 1 0 0,0-1-1 0 0,0 1 0 0 0,0 0 46 0 0,0 21 463 0 0,-38 125 7217 0 0,4-22-4882 0 0,25-91-2173 0 0,4-19-420 0 0,1 0-1 0 0,1 0 1 0 0,0 4-205 0 0,-7 16-4 0 0,10-34-112 0 0,0-1-60 0 0,0 0-15 0 0,0 0-205 0 0,0 0-857 0 0,4-7-2091 0 0,2-1 1618 0 0</inkml:trace>
  <inkml:trace contextRef="#ctx0" brushRef="#br0" timeOffset="1850.262">793 85 13680 0 0,'0'0'628'0'0,"0"0"-18"0"0,0 8 636 0 0,19 49 4790 0 0,0 1-3445 0 0,-10-33-1649 0 0,-1 1-1 0 0,0-1 0 0 0,1 17-941 0 0,-4-25 0 0 0,0-1 0 0 0,1 0 0 0 0,0-1 0 0 0,2 1 0 0 0,0-1 0 0 0,17 37 0 0 0,-13-33 0 0 0,-9-12-241 0 0,-2-5-1018 0 0,-1-2-459 0 0,0 0-96 0 0</inkml:trace>
  <inkml:trace contextRef="#ctx0" brushRef="#br0" timeOffset="2239.883">742 354 2304 0 0,'-3'6'75'0'0,"2"-5"-27"0"0,1 1 0 0 0,-1-1 0 0 0,1 0 0 0 0,-1 1 0 0 0,1-1 0 0 0,-1 0 0 0 0,1 1 0 0 0,0-1 0 0 0,-1 1 0 0 0,1-1 0 0 0,0 1 0 0 0,0-1 0 0 0,0 2-48 0 0,0-2 2586 0 0,0-1 890 0 0,0 0 167 0 0,3-2 820 0 0,8-6-2547 0 0,3-1-889 0 0,1 1-1 0 0,-1 0 1 0 0,1 1-1 0 0,1 0 1 0 0,1 1-1027 0 0,27-9-514 0 0,8 1 514 0 0,-10 3-3143 0 0,-31 8-4412 0 0</inkml:trace>
  <inkml:trace contextRef="#ctx0" brushRef="#br0" timeOffset="2612.241">1215 50 7832 0 0,'-4'9'833'0'0,"0"-6"112"0"0,0 0 1 0 0,0 0-1 0 0,0 0 1 0 0,0-1-1 0 0,-1 0 0 0 0,1 0 1 0 0,-1 0-1 0 0,1 0 0 0 0,-5 0-945 0 0,-9 5 1026 0 0,1 1-208 0 0,0 1 0 0 0,0 1 0 0 0,1 1 0 0 0,-12 11-818 0 0,26-21 66 0 0,0 1 1 0 0,0 0-1 0 0,1-1 0 0 0,-1 1 0 0 0,1 0 0 0 0,-1 0 0 0 0,1 0 0 0 0,0 0 0 0 0,0 0 0 0 0,0 0 0 0 0,0 1 1 0 0,0-1-1 0 0,0 0 0 0 0,0 0 0 0 0,1 1 0 0 0,0-1 0 0 0,-1 0 0 0 0,1 1 0 0 0,0 1-66 0 0,0-3 6 0 0,1 0-1 0 0,-1 0 0 0 0,0 0 1 0 0,1 0-1 0 0,-1 0 0 0 0,1 0 1 0 0,0-1-1 0 0,-1 1 0 0 0,1 0 1 0 0,0 0-1 0 0,-1-1 0 0 0,1 1 1 0 0,0 0-1 0 0,0-1 0 0 0,0 1 1 0 0,0-1-1 0 0,0 1 0 0 0,0-1 1 0 0,-1 1-1 0 0,1-1 0 0 0,1 1-5 0 0,20 7 80 0 0,-8-5-54 0 0,-1-1 0 0 0,0-1 0 0 0,14 0-26 0 0,29 4 58 0 0,-48-4-17 0 0,-1 1 0 0 0,1 0 0 0 0,0 1-1 0 0,-1-1 1 0 0,0 2 0 0 0,0-1 0 0 0,0 1-1 0 0,0 0 1 0 0,0 0 0 0 0,0 2-41 0 0,-4-5 72 0 0,-1 1 1 0 0,0 1-1 0 0,1-1 0 0 0,-1 0 0 0 0,0 0 1 0 0,0 1-1 0 0,-1-1 0 0 0,1 1 1 0 0,0 0-1 0 0,-1-1 0 0 0,0 1 1 0 0,0 0-1 0 0,1 0 0 0 0,-2 0 1 0 0,1 0-1 0 0,0 0 0 0 0,-1 0 0 0 0,1 0 1 0 0,-1 0-1 0 0,0 0 0 0 0,0 0 1 0 0,0 1-1 0 0,0-1 0 0 0,-1 0 1 0 0,1 0-1 0 0,-1 0 0 0 0,0 0-72 0 0,-2 8 339 0 0,0-1 0 0 0,-1 0 0 0 0,0 0 0 0 0,-2 3-339 0 0,4-10 76 0 0,0 1 0 0 0,-1 0 0 0 0,1-1 1 0 0,-1 0-1 0 0,1 1 0 0 0,-1-1 0 0 0,0 0 1 0 0,0 0-1 0 0,-1-1 0 0 0,1 1 1 0 0,0-1-1 0 0,-1 1-76 0 0,-35 11 372 0 0,35-13-370 0 0,-1 1 1 0 0,1-1 0 0 0,0 1-1 0 0,-1-1 1 0 0,1-1 0 0 0,-1 1-1 0 0,0-1 1 0 0,1 1 0 0 0,-1-1-1 0 0,1 0 1 0 0,-1-1 0 0 0,-2 0-3 0 0,2 0-462 0 0,-1 0 0 0 0,1-1 0 0 0,-1 0 1 0 0,1 0-1 0 0,0 0 0 0 0,-2-1 462 0 0,-6-4-1448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0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6248 0 0,'0'0'282'0'0,"0"0"-2"0"0,0 0-64 0 0,10-15 2890 0 0,0-1-1183 0 0,-8 13-1487 0 0,0 0 0 0 0,1 0 0 0 0,-2-1 0 0 0,1 1 1 0 0,0-1-1 0 0,1-3-436 0 0,-3 6 130 0 0,0 0 1 0 0,0 0-1 0 0,1 0 1 0 0,-1 0-1 0 0,1 0 1 0 0,-1 0-1 0 0,1 0 1 0 0,0 0-1 0 0,-1 0 1 0 0,1 0-1 0 0,0 1 1 0 0,-1-1-1 0 0,1 0 0 0 0,0 0 1 0 0,0 1-1 0 0,0-1-130 0 0,-1 1 510 0 0,0 0-13 0 0,0 0-8 0 0,0 0-1 0 0,0 0-38 0 0,0 0-165 0 0,0 0-77 0 0,0 0-15 0 0,2 79 1098 0 0,0-21 893 0 0,-4 24-2184 0 0,-3-9 200 0 0,1 89 1397 0 0,4-121-1178 0 0,0-40-391 0 0,0-1-285 0 0,0 0-838 0 0,0 0-334 0 0,0 0-61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6.4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1840 0 0,'4'-14'3740'0'0,"-1"9"985"0"0,6 0-228 0 0,-4 9-1426 0 0,-5 18-296 0 0,0-11-2609 0 0,3 40 1539 0 0,-2-37-1439 0 0,0 0-1 0 0,0 1 1 0 0,-2-1 0 0 0,0 10-266 0 0,-1-13 123 0 0,2 0 0 0 0,0 1 0 0 0,0-1 0 0 0,1 0 1 0 0,2 11-124 0 0,1 31 401 0 0,-2-33-259 0 0,-2-14-116 0 0,0 0 0 0 0,1 0 0 0 0,-2 0 0 0 0,1 0 0 0 0,-1 1-26 0 0,3 4 32 0 0,-2-10-31 0 0,1 0 1 0 0,-1 0-1 0 0,0 0 1 0 0,1 0-1 0 0,-1 0 0 0 0,0 0 1 0 0,0 0-1 0 0,0 0 1 0 0,0 0-1 0 0,0 0 1 0 0,0 0-1 0 0,0 0 1 0 0,0 0-1 0 0,0 0 1 0 0,0 0-1 0 0,-1 0 1 0 0,1 0-1 0 0,0 0 1 0 0,-1 0-1 0 0,1 0 1 0 0,-1 0-1 0 0,0 1-1 0 0,0-1-238 0 0,1-1-682 0 0,0 0-288 0 0,0 0-1287 0 0,0 0-4923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7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92 6448 0 0,'-5'1'169'0'0,"12"-2"1406"0"0,-5 0-386 0 0,3-3-834 0 0,-3 2 133 0 0,0 0 0 0 0,0 0-1 0 0,1 0 1 0 0,-1 1 0 0 0,0-1 0 0 0,1 1-1 0 0,-1 0 1 0 0,1 0 0 0 0,-1 0 0 0 0,1 0 0 0 0,0 0-1 0 0,0 0 1 0 0,-1 1 0 0 0,2-1-488 0 0,-3 1 617 0 0,-1 0-17 0 0,0 0-27 0 0,0 0-85 0 0,-12 7 197 0 0,-1 1 0 0 0,2 0 0 0 0,-10 8-685 0 0,9-6 204 0 0,-1-1 0 0 0,0 0 0 0 0,-3 1-204 0 0,9-6 278 0 0,0 2 1 0 0,0-1-1 0 0,0 1 1 0 0,0 0-1 0 0,1 1 0 0 0,-3 4-278 0 0,-12 10 482 0 0,15-12-313 0 0,-1-1 0 0 0,2 1 0 0 0,-1 0 0 0 0,1 1 0 0 0,1-1 0 0 0,0 1 0 0 0,0 0 0 0 0,1 0 0 0 0,-1 4-169 0 0,3-6 135 0 0,-1-1-1 0 0,1 0 1 0 0,1 1-1 0 0,-1 3-134 0 0,0 11 158 0 0,1-16-106 0 0,1 0-1 0 0,0-1 0 0 0,0 1 1 0 0,1-1-1 0 0,-1 1 0 0 0,1-1 1 0 0,0 0-1 0 0,1 0 0 0 0,-1 0 1 0 0,3 3-52 0 0,-3-4 25 0 0,1 0 1 0 0,0-1-1 0 0,0 1 1 0 0,0-1-1 0 0,0 1 1 0 0,1-1-1 0 0,-1 0 1 0 0,1 0-1 0 0,0-1 1 0 0,0 1-1 0 0,0-1 1 0 0,2 1-26 0 0,5 2 181 0 0,0 0 0 0 0,1 0 0 0 0,-1-1 0 0 0,1-1-181 0 0,-9-2 123 0 0,10-1-333 0 0,-4 0 12 0 0,-1-1 0 0 0,1 0 0 0 0,0-1 0 0 0,0 1 198 0 0,14-8-3274 0 0,-21 8 1363 0 0</inkml:trace>
  <inkml:trace contextRef="#ctx0" brushRef="#br0" timeOffset="359.204">398 88 4144 0 0,'0'0'319'0'0,"1"0"-210"0"0,3 0 303 0 0,-3 0 1666 0 0,-1 0 730 0 0,0 0 140 0 0,0 0-217 0 0,0 0-1018 0 0,0 0-449 0 0,8 6 1811 0 0,-6 4-2667 0 0,-1 1 1 0 0,-1 0-1 0 0,0 0 1 0 0,0-1-1 0 0,-1 1 1 0 0,0 0-1 0 0,-1 0 1 0 0,-1 1-409 0 0,0 8 302 0 0,-15 64 389 0 0,17-77-631 0 0,-1 1 0 0 0,0 0-1 0 0,0-1 1 0 0,-1 1 0 0 0,0-1 0 0 0,-1 0 0 0 0,0 1-60 0 0,-12 30 140 0 0,4-5-76 0 0,6-20-16 0 0,1 1 0 0 0,-3 15-48 0 0,0-8 30 0 0,6-19-173 0 0,1 1 0 0 0,0-1 0 0 0,0 0 0 0 0,0 1 0 0 0,0-1-1 0 0,1 1 1 0 0,-1-1 0 0 0,0 1 0 0 0,1-1 0 0 0,0 1 0 0 0,0-1 143 0 0,0 0-1308 0 0,0-2-1347 0 0,0 0-5147 0 0</inkml:trace>
  <inkml:trace contextRef="#ctx0" brushRef="#br0" timeOffset="689.159">346 129 8288 0 0,'0'0'638'0'0,"2"0"-80"0"0,1 0 241 0 0,-1 0 0 0 0,0 0 0 0 0,1 1 0 0 0,-1-1 0 0 0,0 0 0 0 0,0 1 1 0 0,0 0-1 0 0,1 0 0 0 0,-1-1 0 0 0,0 1 0 0 0,0 1 0 0 0,0-1 0 0 0,0 0 0 0 0,0 0 0 0 0,-1 1 1 0 0,3 1-800 0 0,8 13 1071 0 0,25 59 1579 0 0,-30-64-2470 0 0,-2 1 0 0 0,1 0 0 0 0,-2 1 0 0 0,1 1-180 0 0,10 24 146 0 0,-11-28-114 0 0,2 2-1 0 0,-1 0-1 0 0,0 0 1 0 0,-1 1-1 0 0,-1 0-30 0 0,-2-11 1 0 0,0 1 0 0 0,0-1-1 0 0,0 1 1 0 0,0-1 0 0 0,1 1 0 0 0,-1-1 0 0 0,1 0-1 0 0,1 2 0 0 0,-2-3-14 0 0,1 1-1 0 0,-1 0 0 0 0,0 0 1 0 0,0 0-1 0 0,1 1 1 0 0,-1-1-1 0 0,-1 0 0 0 0,1 0 1 0 0,0 0-1 0 0,0 3 15 0 0,6 14-1227 0 0,-4-14-7787 0 0,-3-5 1824 0 0</inkml:trace>
  <inkml:trace contextRef="#ctx0" brushRef="#br0" timeOffset="1027.495">322 422 11056 0 0,'0'0'505'0'0,"0"0"-9"0"0,18-8 1221 0 0,-1-1 2264 0 0,-1 0 1 0 0,8-2-3982 0 0,38-14 1801 0 0,-9 5-2929 0 0,-40 16 189 0 0</inkml:trace>
  <inkml:trace contextRef="#ctx0" brushRef="#br0" timeOffset="1355.702">782 83 11024 0 0,'0'0'505'0'0,"0"0"-9"0"0,-2 0-317 0 0,-4 0-25 0 0,4 0 544 0 0,0 0 234 0 0,-4 1-532 0 0,0 0 1 0 0,0 0 0 0 0,0 1 0 0 0,1-1 0 0 0,-1 1 0 0 0,1 1 0 0 0,-1-1 0 0 0,1 1 0 0 0,0 0 0 0 0,0 0 0 0 0,0 0 0 0 0,0 1 0 0 0,-1 1-401 0 0,-25 16 654 0 0,26-18-329 0 0,0 1 0 0 0,1-1-1 0 0,-1 1 1 0 0,-3 5-325 0 0,6-8 16 0 0,0 1 0 0 0,1 0 0 0 0,-1 0 0 0 0,1 0 0 0 0,-1-1 1 0 0,1 1-1 0 0,0 1 0 0 0,0-1 0 0 0,0 0 0 0 0,0 0 0 0 0,0 0 0 0 0,0 0 0 0 0,0 2-16 0 0,-2 13 18 0 0,3-15-9 0 0,0-1-1 0 0,-1 0 0 0 0,1 0 1 0 0,0 1-1 0 0,-1-1 1 0 0,1 0-1 0 0,0 1 1 0 0,0-1-1 0 0,0 0 1 0 0,0 1-1 0 0,0-1 1 0 0,0 0-1 0 0,1 1 1 0 0,-1-1-1 0 0,0 0 1 0 0,1 0-1 0 0,-1 1 0 0 0,1-1 1 0 0,-1 0-1 0 0,1 0 1 0 0,0 0-1 0 0,-1 1 1 0 0,1-1-1 0 0,0 0 1 0 0,0 0-1 0 0,0 0 1 0 0,0 0-9 0 0,2 2 138 0 0,-1-1 0 0 0,1 0 0 0 0,0 0 0 0 0,0 0 0 0 0,0 0 0 0 0,0 0 0 0 0,0-1 0 0 0,0 1 0 0 0,0-1 0 0 0,0 0 0 0 0,1 0 0 0 0,-1 0-138 0 0,45 7-314 0 0,-5-2 858 0 0,-23-1-544 0 0,-11-4 0 0 0,0 1 0 0 0,0 0 0 0 0,0 1 0 0 0,-1 0 0 0 0,4 2 0 0 0,-11-4 0 0 0,1 0 0 0 0,0 0 0 0 0,0 0 0 0 0,-1 0 0 0 0,1 0 0 0 0,0 0 0 0 0,-1 1 0 0 0,1-1 0 0 0,-1 1 0 0 0,0-1 0 0 0,1 1 0 0 0,-1-1 0 0 0,0 1 0 0 0,0 0 0 0 0,0 0 0 0 0,0 0 0 0 0,0-1 0 0 0,-1 1 0 0 0,1 0 0 0 0,0 0 0 0 0,-1 0 0 0 0,0 0 0 0 0,1 0 0 0 0,-1 0 0 0 0,0 2 0 0 0,0 0 76 0 0,-1-1-1 0 0,1 0 0 0 0,-1 0 0 0 0,0 0 1 0 0,0 0-1 0 0,0 0 0 0 0,0 0 0 0 0,-1 0 1 0 0,1 0-1 0 0,-1 0 0 0 0,0 0 1 0 0,0-1-1 0 0,0 1 0 0 0,0-1 0 0 0,0 1 1 0 0,0-1-1 0 0,-1 0 0 0 0,1 0 1 0 0,-1 0-1 0 0,0 0-75 0 0,-6 6 401 0 0,4-3-310 0 0,-3 2-73 0 0,1 0 1 0 0,-1-1 0 0 0,0 0-1 0 0,-4 2-18 0 0,11-7 0 0 0,-17 9 0 0 0,0 1 0 0 0,-1-2 0 0 0,0-1 0 0 0,-12 4 0 0 0,21-11-133 0 0,9-1-563 0 0,1 0-257 0 0,0 0-922 0 0,1 0-3642 0 0,5 0-1564 0 0</inkml:trace>
  <inkml:trace contextRef="#ctx0" brushRef="#br0" timeOffset="1708.648">1008 105 15664 0 0,'0'0'356'0'0,"0"0"49"0"0,-2 18 539 0 0,-2 0-446 0 0,-1-1-1 0 0,0 1 1 0 0,-1-1 0 0 0,-2 4-498 0 0,0-1 1899 0 0,0 1 0 0 0,-1 11-1899 0 0,9-30-19 0 0,-4 13 377 0 0,1-1-1 0 0,1 1 0 0 0,0 0 0 0 0,1 9-357 0 0,1-20 63 0 0,1 1-1 0 0,-1 0 1 0 0,1-1-1 0 0,0 1 1 0 0,0 0-1 0 0,0-1 0 0 0,1 1 1 0 0,0-1-1 0 0,0 1 1 0 0,0-1-1 0 0,0 0 1 0 0,1 0-1 0 0,-1 0 0 0 0,1 0 1 0 0,0-1-1 0 0,1 1-62 0 0,-1 1 90 0 0,1-1 0 0 0,0-1 0 0 0,0 1 0 0 0,0 0 0 0 0,0-1 0 0 0,1 0 0 0 0,-1 0 0 0 0,1 0 0 0 0,0-1 0 0 0,0 1 0 0 0,0-1 0 0 0,0 0 0 0 0,0-1 0 0 0,0 1 0 0 0,1-1 0 0 0,-1 0-90 0 0,0-2 49 0 0,0 0 0 0 0,-1 0 0 0 0,1 0 0 0 0,0-1 0 0 0,-1 0 0 0 0,1 0 0 0 0,-1 0 0 0 0,0 0 0 0 0,1-1-49 0 0,1 0-234 0 0,13-6-896 0 0,3-2-391 0 0,-9 3-5579 0 0,-8 2-419 0 0</inkml:trace>
  <inkml:trace contextRef="#ctx0" brushRef="#br0" timeOffset="2049.659">933 296 17503 0 0,'0'0'399'0'0,"0"0"60"0"0,0 0 21 0 0,0 0-59 0 0,7 0-260 0 0,38-14 1509 0 0,-25 7-876 0 0,3 0-38 0 0,57-20 395 0 0,-63 21-1906 0 0,0-2-1 0 0,-1 0 0 0 0,7-5 756 0 0,-21 12-1128 0 0</inkml:trace>
  <inkml:trace contextRef="#ctx0" brushRef="#br0" timeOffset="2050.659">985 68 9216 0 0,'0'0'421'0'0,"0"0"-12"0"0,0 0-22 0 0,13 5 4326 0 0,1-5-4336 0 0,-1 1 0 0 0,0-2 1 0 0,0 0-1 0 0,1-1 0 0 0,-1 0 0 0 0,8-2-377 0 0,8-2-4148 0 0,-11 3-1537 0 0</inkml:trace>
  <inkml:trace contextRef="#ctx0" brushRef="#br0" timeOffset="2456.157">1488 3 13824 0 0,'0'0'314'0'0,"0"0"46"0"0,0 0 22 0 0,0 0-50 0 0,0 0-82 0 0,-17-2 3389 0 0,11 3-3476 0 0,-1 0-1 0 0,1 0 1 0 0,0 1 0 0 0,0-1 0 0 0,0 2 0 0 0,0-1 0 0 0,0 1-1 0 0,0 0 1 0 0,1 0 0 0 0,-1 0 0 0 0,1 1 0 0 0,0-1 0 0 0,0 2-1 0 0,0-1 1 0 0,-1 2-163 0 0,1-1 339 0 0,-1 0 1 0 0,-1 0-1 0 0,1-1 0 0 0,-4 3-339 0 0,7-6 4 0 0,-1 2 0 0 0,0-1 0 0 0,1 0-1 0 0,-1 1 1 0 0,1-1 0 0 0,0 1 0 0 0,0 0 0 0 0,0 0 0 0 0,0 0 0 0 0,0 1-1 0 0,1-1 1 0 0,-1 1 0 0 0,1-1 0 0 0,0 1 0 0 0,-1 2-4 0 0,3-4 19 0 0,0 1 0 0 0,0-1 0 0 0,0 1 0 0 0,0-1 0 0 0,1 0 0 0 0,-1 1 0 0 0,1-1 0 0 0,-1 0 0 0 0,1 1 0 0 0,0-1 0 0 0,0 0 0 0 0,1 2-19 0 0,-1-3 6 0 0,1 1 0 0 0,-1-1 0 0 0,1 0 0 0 0,0 1 0 0 0,-1-1 0 0 0,1 0 0 0 0,0 0 0 0 0,0 0 0 0 0,0 0 0 0 0,0 0 0 0 0,0 0 0 0 0,0-1 0 0 0,0 1 0 0 0,0-1-6 0 0,33 6 42 0 0,-12-3 3 0 0,10 3-33 0 0,-23-5-12 0 0,0 1-1 0 0,0 0 1 0 0,0 0-1 0 0,6 4 1 0 0,-10-4 82 0 0,1 1-1 0 0,-1 0 0 0 0,0 1 1 0 0,-1-1-1 0 0,1 1 1 0 0,-1 0-1 0 0,1 1 0 0 0,-1-1 1 0 0,0 1-1 0 0,-1 0-81 0 0,-2-3 40 0 0,0 1-1 0 0,-1-1 1 0 0,1 0-1 0 0,-1 1 0 0 0,1-1 1 0 0,-1 1-1 0 0,0-1 1 0 0,0 1-1 0 0,0 0 1 0 0,0 0-1 0 0,-1-1 1 0 0,1 1-1 0 0,-1 0 0 0 0,1 0 1 0 0,-1 0-1 0 0,0 0 1 0 0,0-1-1 0 0,-1 1 1 0 0,1 0-1 0 0,0 0 0 0 0,-1 0 1 0 0,0 0-1 0 0,0-1 1 0 0,0 1-1 0 0,0 1-39 0 0,-3 4 201 0 0,0 1-1 0 0,-1-1 1 0 0,0 0-1 0 0,0 0 1 0 0,-1-1-1 0 0,0 0 0 0 0,0 0 1 0 0,-1 0-1 0 0,0-1 1 0 0,0 0-1 0 0,0 0 1 0 0,-1 0-1 0 0,-3 1-200 0 0,-1-1 150 0 0,0 1 0 0 0,-1-2 0 0 0,0 1 0 0 0,0-2 0 0 0,0 0 0 0 0,-1 0 0 0 0,1-1-1 0 0,-11 1-149 0 0,15-4 88 0 0,0 1-1 0 0,0-1 0 0 0,-1 0 1 0 0,-6-2-88 0 0,14 2-180 0 0,-1 0 0 0 0,0-1 0 0 0,0 1 0 0 0,1-1 0 0 0,-1 0 0 0 0,0 1 0 0 0,1-1 0 0 0,-1-1 1 0 0,1 1-1 0 0,-1 0 0 0 0,1-1 0 0 0,0 1 0 0 0,-1-1 0 0 0,1 0 0 0 0,0 1 0 0 0,0-1 0 0 0,0-1 180 0 0,-5-5-1528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5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83 456 0 0,'-8'-17'13740'0'0,"7"22"-10601"0"0,-4 87-991 0 0,5-55-1491 0 0,2 0 0 0 0,2 1-1 0 0,1-2 1 0 0,2 1 0 0 0,1-1-1 0 0,6 14-656 0 0,-12-42 101 0 0,1-1 0 0 0,0 0 0 0 0,0 0 0 0 0,0 0 0 0 0,1-1 0 0 0,0 1 0 0 0,2 1-101 0 0,-5-7 24 0 0,0 0 0 0 0,0 1 0 0 0,0-1 0 0 0,1 0 0 0 0,-1 0 0 0 0,1 0 0 0 0,-1 1 1 0 0,0-2-1 0 0,1 1 0 0 0,0 0 0 0 0,-1 0 0 0 0,1 0 0 0 0,-1-1 0 0 0,1 1 0 0 0,0-1 1 0 0,0 1-1 0 0,-1-1 0 0 0,1 0 0 0 0,0 1 0 0 0,0-1 0 0 0,-1 0 0 0 0,1 0 0 0 0,0-1 1 0 0,0 1-1 0 0,0 0 0 0 0,-1 0 0 0 0,1-1 0 0 0,0 1 0 0 0,-1-1 0 0 0,1 0 1 0 0,0 1-1 0 0,-1-1 0 0 0,1 0 0 0 0,0 0-24 0 0,6-5 63 0 0,0 0 0 0 0,-1 0 0 0 0,1 0 0 0 0,-1-1 0 0 0,-1 0 0 0 0,1-1 0 0 0,-1 1 0 0 0,0-1-1 0 0,-1-1 1 0 0,0 1 0 0 0,0-1 0 0 0,-1 0 0 0 0,0 0 0 0 0,1-5-63 0 0,-2 5 54 0 0,-1 0-1 0 0,-1-1 0 0 0,1 1 1 0 0,-1-1-1 0 0,-1 1 0 0 0,0-1 1 0 0,0 1-1 0 0,-1-1 0 0 0,-1-5-53 0 0,-2-8 192 0 0,-1 1 0 0 0,-2 0 0 0 0,-3-9-192 0 0,-5 6-2758 0 0,13 22 1800 0 0,0 0 1 0 0,0 0-1 0 0,0-1 1 0 0,0 1-1 0 0,0 0 1 0 0,1-1-1 0 0,-1 0 958 0 0,2-2-7514 0 0</inkml:trace>
  <inkml:trace contextRef="#ctx0" brushRef="#br0" timeOffset="765.617">518 62 11432 0 0,'0'0'256'0'0,"12"-11"725"0"0,-3 1-817 0 0,-8 9 631 0 0,-1 1 270 0 0,0 0 50 0 0,0 0-70 0 0,-19-5 1339 0 0,12 7-2293 0 0,1 0 1 0 0,0 1 0 0 0,-1 0-1 0 0,1 0 1 0 0,0 0-1 0 0,1 0 1 0 0,-1 1 0 0 0,0 0-1 0 0,1 0 1 0 0,-4 5-92 0 0,-5 4 433 0 0,0 1 0 0 0,1 0 1 0 0,-2 6-434 0 0,4-6 105 0 0,7-11-4 0 0,1 0-1 0 0,0 1 0 0 0,0 0 1 0 0,0 0-1 0 0,0 0 0 0 0,1 0 0 0 0,-1 0 1 0 0,1 1-1 0 0,0-1 0 0 0,1 1 0 0 0,-1-1 1 0 0,1 1-1 0 0,-1 4-100 0 0,2-7-7 0 0,1-1 0 0 0,-1 1 1 0 0,1-1-1 0 0,-1 1 0 0 0,1-1 0 0 0,0 0 0 0 0,0 1 1 0 0,-1-1-1 0 0,1 0 0 0 0,0 1 0 0 0,0-1 1 0 0,0 0-1 0 0,1 0 0 0 0,-1 0 0 0 0,0 0 0 0 0,0 0 1 0 0,1 0-1 0 0,-1 0 0 0 0,0-1 0 0 0,1 1 1 0 0,-1 0-1 0 0,1-1 0 0 0,-1 1 7 0 0,17 4 44 0 0,0-1 1 0 0,1 0-1 0 0,-1-2 1 0 0,10 1-45 0 0,-8-1 55 0 0,0 0 1 0 0,0 2-1 0 0,13 4-55 0 0,-30-8 20 0 0,0 1-1 0 0,-1 0 1 0 0,1 0-1 0 0,0 1 1 0 0,0-1-1 0 0,-1 0 1 0 0,1 1-1 0 0,-1 0 1 0 0,1 0 0 0 0,-1-1-1 0 0,0 1 1 0 0,0 1-1 0 0,0-1 1 0 0,0 0-1 0 0,0 0 1 0 0,0 1-1 0 0,0-1 1 0 0,-1 1-1 0 0,0 0 1 0 0,1-1 0 0 0,-1 1-1 0 0,0 0 1 0 0,0 0-1 0 0,0-1 1 0 0,-1 1-1 0 0,1 0 1 0 0,-1 0-1 0 0,1 0 1 0 0,-1 0 0 0 0,0 0-1 0 0,0 0 1 0 0,0 0-1 0 0,-1 0 1 0 0,1 0-1 0 0,-1 0 1 0 0,0 0-1 0 0,0 0 1 0 0,0 0 0 0 0,0-1-1 0 0,0 1 1 0 0,0 0-1 0 0,-2 2-19 0 0,-3 4 145 0 0,1 0-46 0 0,-1 0-1 0 0,0-1 1 0 0,0 1 0 0 0,-1-1-1 0 0,0-1 1 0 0,0 1-1 0 0,-1-1 1 0 0,0 0-1 0 0,-1 0-98 0 0,-12 8 90 0 0,14-9-56 0 0,0-1-1 0 0,0 0 1 0 0,0-1-1 0 0,-6 3-33 0 0,3-1 24 0 0,9-6-22 0 0,0 1-1 0 0,0 0 1 0 0,0 0 0 0 0,0-1-1 0 0,-1 1 1 0 0,1-1-1 0 0,0 1 1 0 0,0-1-1 0 0,0 0 1 0 0,-1 1-1 0 0,1-1 1 0 0,-1 0-2 0 0,1 0-101 0 0,1 0 1 0 0,0 0-158 0 0,0 0-704 0 0,0-3-2860 0 0,0-3-3561 0 0</inkml:trace>
  <inkml:trace contextRef="#ctx0" brushRef="#br0" timeOffset="1145.062">793 81 5984 0 0,'0'0'464'0'0,"0"0"-119"0"0,0 0 638 0 0,0 0 305 0 0,0 0 65 0 0,0 0-48 0 0,0 0-255 0 0,0 0-112 0 0,6 11 1584 0 0,-6-3-2013 0 0,0 0 0 0 0,0 0 0 0 0,-1 0 0 0 0,0 0 0 0 0,-1 0 0 0 0,1 0 0 0 0,-4 6-509 0 0,-1 11 648 0 0,-17 110 2500 0 0,22-131-3045 0 0,-1 10 222 0 0,0 0-1 0 0,1 0 0 0 0,0 1 0 0 0,1-1 0 0 0,1 0 0 0 0,1 3-324 0 0,-2-15 38 0 0,1 0 1 0 0,0 0-1 0 0,-1 1 0 0 0,1-1 0 0 0,0 0 0 0 0,0 0 0 0 0,0 0 1 0 0,0-1-1 0 0,1 1 0 0 0,-1 0 0 0 0,1 0 0 0 0,-1-1 0 0 0,1 1 1 0 0,-1-1-1 0 0,1 1 0 0 0,0-1 0 0 0,0 1 0 0 0,-1-1 0 0 0,1 0 1 0 0,0 0-1 0 0,0 0 0 0 0,0 0 0 0 0,1-1 0 0 0,0 2-38 0 0,1-1 16 0 0,0 0 0 0 0,1 1 0 0 0,-1-1 0 0 0,0 0 0 0 0,1-1 0 0 0,-1 1 0 0 0,0-1 0 0 0,1 0 0 0 0,-1 0 1 0 0,1 0-1 0 0,-1-1 0 0 0,0 0 0 0 0,4 0-16 0 0,6-3-197 0 0,-1 0 1 0 0,0-1 0 0 0,9-5 196 0 0,-21 10-152 0 0,0-1 0 0 0,0 0-1 0 0,0 1 1 0 0,-1-1 0 0 0,1 0-1 0 0,0 0 1 0 0,0 0 0 0 0,-1 0-1 0 0,1 0 1 0 0,0 0 0 0 0,-1 0-1 0 0,1 0 153 0 0,3-6-3434 0 0,-3 7-4303 0 0</inkml:trace>
  <inkml:trace contextRef="#ctx0" brushRef="#br0" timeOffset="1499.87">717 294 17215 0 0,'0'0'396'0'0,"0"0"52"0"0,9-4 588 0 0,1 2-755 0 0,0-1 0 0 0,0 1 0 0 0,8-1-281 0 0,-7 2 658 0 0,-1-1 0 0 0,1 0 1 0 0,7-3-659 0 0,0-1 478 0 0,0 1 1 0 0,0 1 0 0 0,1 0-1 0 0,1 1-478 0 0,-11 3-135 0 0,20-5-71 0 0,-11-2-3187 0 0,-16 6 1441 0 0,-2 1-21 0 0</inkml:trace>
  <inkml:trace contextRef="#ctx0" brushRef="#br0" timeOffset="1995.562">789 55 10592 0 0,'0'0'818'0'0,"0"0"-298"0"0,0 0 726 0 0,19 3 4952 0 0,72-21-901 0 0,45-6-3441 0 0,-121 22-1786 0 0,2 0-582 0 0,1 0 0 0 0,-1-2 1 0 0,3-1 511 0 0,-19 5-623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12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69 6912 0 0,'0'0'528'0'0,"0"0"-139"0"0,8-12 2684 0 0,-6 11 4914 0 0,1 10-7614 0 0,-1 1 1 0 0,0 0-1 0 0,-1 0 0 0 0,0 0 1 0 0,-1 0-1 0 0,0 0 1 0 0,0 0-1 0 0,-2 4-373 0 0,1 20 674 0 0,4 53 551 0 0,-3-14 119 0 0,2-48-1120 0 0,-2 0 0 0 0,0 0-224 0 0,-1 10-185 0 0,1 27-270 0 0,0-60 207 0 0,0-2-9 0 0,0 0-262 0 0,0 0-1077 0 0,1-1-473 0 0,2-5-90 0 0</inkml:trace>
  <inkml:trace contextRef="#ctx0" brushRef="#br0" timeOffset="366.659">0 124 5984 0 0,'0'0'464'0'0,"7"-15"1528"0"0,-6 11-1306 0 0,0 2-58 0 0,0-1 0 0 0,0 1 0 0 0,0-1 0 0 0,0 1 0 0 0,1 0 0 0 0,-1 0 0 0 0,1 0 0 0 0,0 0 0 0 0,-1 0 0 0 0,1 0 0 0 0,1-1-628 0 0,9-9 1731 0 0,-10 10-1441 0 0,0-1 0 0 0,0 1 0 0 0,0 0-1 0 0,1 0 1 0 0,-1 0 0 0 0,1 0 0 0 0,2-1-290 0 0,6-3 502 0 0,-2 1-162 0 0,0 0 1 0 0,-1 0-1 0 0,2 2 1 0 0,-1-1-1 0 0,0 1 1 0 0,1 0-1 0 0,6 0-340 0 0,3-2 349 0 0,4 0-82 0 0,-22 5-633 0 0,0 0 1 0 0,0 0-1 0 0,0 0 1 0 0,0 0-1 0 0,0 0 1 0 0,0 0-1 0 0,0 1 1 0 0,0-1-1 0 0,0 0 1 0 0,0 0-1 0 0,0 1 1 0 0,0-1-1 0 0,0 1 1 0 0,0-1-1 0 0,-1 1 1 0 0,1-1-1 0 0,0 1 1 0 0,0 0-1 0 0,-1-1 1 0 0,1 1 365 0 0,4 5-6881 0 0</inkml:trace>
  <inkml:trace contextRef="#ctx0" brushRef="#br0" timeOffset="725.99">34 273 5064 0 0,'-6'11'161'0'0,"0"7"7668"0"0,6-18-7508 0 0,0 1 0 0 0,0-1 0 0 0,0 1 0 0 0,0 0 1 0 0,0-1-1 0 0,0 1 0 0 0,0-1 0 0 0,0 1 1 0 0,0 0-1 0 0,1-1 0 0 0,-1 1 0 0 0,0-1 0 0 0,0 1 1 0 0,0 0-1 0 0,1-1 0 0 0,-1 1 0 0 0,0-1 0 0 0,1 1 1 0 0,-1-1-1 0 0,0 1 0 0 0,1-1 0 0 0,-1 1 0 0 0,1-1 1 0 0,-1 1-322 0 0,14 2-53 0 0,12-5 1517 0 0,-20 1-1198 0 0,0 0-1 0 0,1 1 1 0 0,-1 0-1 0 0,0 0 1 0 0,2 1-266 0 0,0-1 4 0 0,0 0-1 0 0,0 0 1 0 0,0-1 0 0 0,0 0 0 0 0,6-1-4 0 0,-2 0-2 0 0,59-17-4019 0 0,-60 17-3141 0 0</inkml:trace>
  <inkml:trace contextRef="#ctx0" brushRef="#br0" timeOffset="1091.213">473 100 5064 0 0,'0'0'389'0'0,"-17"3"3352"0"0,9-1-3059 0 0,2 0-1 0 0,-1 1 1 0 0,0 0-1 0 0,0 1 1 0 0,1-1-1 0 0,0 1 1 0 0,-5 4-682 0 0,3-1 343 0 0,-1 0 0 0 0,1 1-1 0 0,1 0 1 0 0,-1 1 0 0 0,2-1 0 0 0,-1 1 0 0 0,1 1 0 0 0,0 0-343 0 0,-1 3 255 0 0,0 0 0 0 0,2 0 0 0 0,-1 0 0 0 0,2 1 0 0 0,-1 0 0 0 0,2 0 0 0 0,0 0 0 0 0,1 0 0 0 0,0 1 0 0 0,1 7-255 0 0,1-12 63 0 0,0 0 0 0 0,1 0-1 0 0,1 0 1 0 0,2 9-63 0 0,-4-15 74 0 0,1-1 0 0 0,0 0 0 0 0,0 0-1 0 0,1 0 1 0 0,-1 0 0 0 0,1 0 0 0 0,0 0 0 0 0,-1 0-1 0 0,1 0 1 0 0,1-1 0 0 0,-1 1 0 0 0,0-1 0 0 0,1 1-1 0 0,-1-1 1 0 0,1 0 0 0 0,0 1-74 0 0,-1-2 52 0 0,1 0-1 0 0,-1 0 1 0 0,0-1 0 0 0,1 1-1 0 0,-1 0 1 0 0,1-1 0 0 0,-1 0-1 0 0,1 1 1 0 0,-1-1 0 0 0,1 0-1 0 0,0 0 1 0 0,-1 0 0 0 0,1-1-1 0 0,1 1-51 0 0,35-10 1421 0 0,-38 9-1344 0 0,2 0 54 0 0,1-1-1 0 0,-1 0 0 0 0,1 0 0 0 0,-1-1 1 0 0,0 1-1 0 0,0 0 0 0 0,0-1 1 0 0,0 0-1 0 0,-1 0 0 0 0,1 0 0 0 0,-1 0 1 0 0,1 0-1 0 0,-1-1 0 0 0,0 0-130 0 0,3-4 197 0 0,-1 0 0 0 0,0-1 0 0 0,0 1-1 0 0,-1-1 1 0 0,2-6-197 0 0,-4 7 62 0 0,1 0 1 0 0,-2 0-1 0 0,1 0 0 0 0,-1 0 0 0 0,-1 0 0 0 0,1 0 0 0 0,-1 0 1 0 0,-2-4-63 0 0,3 10 9 0 0,-1-1 1 0 0,0 1 0 0 0,0 0 0 0 0,-1-1 0 0 0,1 1 0 0 0,0 0 0 0 0,-1 0 0 0 0,0 0 0 0 0,1 0 0 0 0,-1 0 0 0 0,-1-1-10 0 0,-9-12-184 0 0,8 13-91 0 0,-3-1-3754 0 0,4-2 2014 0 0</inkml:trace>
  <inkml:trace contextRef="#ctx0" brushRef="#br0" timeOffset="1460.535">569 100 8840 0 0,'0'0'400'0'0,"0"0"0"0"0,3 15-122 0 0,1-5 839 0 0,0 0-1 0 0,0 0 0 0 0,-1 0 0 0 0,-1 1 0 0 0,0-1 0 0 0,1 11-1116 0 0,-1 13 2656 0 0,-1 17-2656 0 0,6 11 1526 0 0,-4 58-93 0 0,0-100-2086 0 0,1-27-2011 0 0,0-1 1094 0 0</inkml:trace>
  <inkml:trace contextRef="#ctx0" brushRef="#br0" timeOffset="1811.293">542 176 1840 0 0,'1'-2'53'0'0,"0"1"-1"0"0,0-1 1 0 0,0 0 0 0 0,0 1 0 0 0,0-1-1 0 0,0 0 1 0 0,0 0 0 0 0,0 0 0 0 0,-1 1 0 0 0,1-1-1 0 0,-1 0 1 0 0,1-1-53 0 0,-1 1 489 0 0,1-1-1 0 0,-1 1 1 0 0,1 0-1 0 0,0 0 1 0 0,0 0 0 0 0,0 0-1 0 0,0-1 1 0 0,0 1-1 0 0,1 0-488 0 0,7-10 3145 0 0,-1 2-1495 0 0,-1 1-1 0 0,1-1 1 0 0,1 1-1 0 0,0 1 1 0 0,3-3-1650 0 0,-8 8 178 0 0,-1 1 0 0 0,1 0 0 0 0,0 0 0 0 0,0 0 0 0 0,0 0 0 0 0,1 0 0 0 0,-1 1 0 0 0,0 0 0 0 0,1 0 0 0 0,-1 0 0 0 0,0 1 0 0 0,1-1 0 0 0,-1 1 0 0 0,1 0 0 0 0,-1 0 0 0 0,4 1-178 0 0,-5-1 87 0 0,-1 0-1 0 0,1 1 0 0 0,-1 0 0 0 0,0-1 1 0 0,1 1-1 0 0,-1 0 0 0 0,0 0 1 0 0,1 0-1 0 0,-1 0 0 0 0,0 1 0 0 0,0-1 1 0 0,0 0-1 0 0,0 1 0 0 0,0 0 1 0 0,0-1-1 0 0,-1 1 0 0 0,1 0 0 0 0,-1 0 1 0 0,1 0-1 0 0,-1 0 0 0 0,1 0 1 0 0,-1 0-1 0 0,0 1 0 0 0,0-1 0 0 0,0 0 1 0 0,-1 1-1 0 0,1-1 0 0 0,0 2-86 0 0,-1 2 0 0 0,0 0 0 0 0,0 0 0 0 0,0 0 0 0 0,-1 0 0 0 0,0 1 0 0 0,0-1 0 0 0,-1 0 0 0 0,0-1 0 0 0,0 1 0 0 0,-2 5 0 0 0,-6 18 0 0 0,-7 17 650 0 0,13-38-478 0 0,1-1-1 0 0,0 1 1 0 0,0 0 0 0 0,1 0 0 0 0,0 0 0 0 0,0 0-1 0 0,1 0 1 0 0,0 5-172 0 0,1-8 1 0 0,0 0 0 0 0,1 0 0 0 0,0 1 0 0 0,0-1 1 0 0,1 0-1 0 0,-1 0 0 0 0,1 0 0 0 0,0 0 0 0 0,0 0 0 0 0,1 0 0 0 0,0-1 0 0 0,-1 1 0 0 0,2-1 0 0 0,-1 0 0 0 0,2 2-1 0 0,-5-5 0 0 0,1 0 0 0 0,-1-1 0 0 0,1 1 0 0 0,0 0 0 0 0,-1 0 0 0 0,1-1 0 0 0,0 1 0 0 0,0 0 0 0 0,0-1 0 0 0,0 1 0 0 0,-1-1 0 0 0,1 1 0 0 0,0-1 0 0 0,0 1 0 0 0,0-1 0 0 0,0 1 0 0 0,0-1 0 0 0,0 0 0 0 0,0 0 0 0 0,0 0 0 0 0,0 1 0 0 0,0-1 0 0 0,1 0 0 0 0,0 0 0 0 0,3 0 157 0 0,-1 1-1 0 0,0 0 0 0 0,0 0 0 0 0,0 0 1 0 0,0 1-1 0 0,0-1 0 0 0,0 1 1 0 0,0 0-1 0 0,-1 0 0 0 0,1 0 1 0 0,0 1-1 0 0,-1-1 0 0 0,1 2-156 0 0,-2-2 1 0 0,0-1 1 0 0,-1 0-1 0 0,1 0 0 0 0,0 1 1 0 0,-1-1-1 0 0,1 0 0 0 0,0 0 1 0 0,0 0-1 0 0,0-1 0 0 0,0 1 1 0 0,0 0-1 0 0,0-1 0 0 0,0 0 1 0 0,0 1-1 0 0,0-1-1 0 0,26 6-68 0 0,-26-5-332 0 0,0 0-1 0 0,-1 0 1 0 0,1 0-1 0 0,0 0 1 0 0,0 0-1 0 0,-1 0 1 0 0,1 0-1 0 0,0 1 1 0 0,-1-1-1 0 0,1 1 1 0 0,-1 0 400 0 0,-1-2-1379 0 0</inkml:trace>
  <inkml:trace contextRef="#ctx0" brushRef="#br0" timeOffset="2173.537">401 133 5984 0 0,'0'0'464'0'0,"0"0"-38"0"0,0 0 982 0 0,0 0 463 0 0,0 0 90 0 0,7 13 2335 0 0,7 32 267 0 0,-8-29-3491 0 0,-1 1 1 0 0,1 10-1073 0 0,-1-11 138 0 0,0 6-1016 0 0,-5-14-149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21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1 116 6912 0 0,'0'0'314'0'0,"0"0"-6"0"0,0 0 34 0 0,9-9 4192 0 0,-1 2-2615 0 0,-6 5-1506 0 0,1-1 0 0 0,0 1-1 0 0,0-1 1 0 0,1 1 0 0 0,-1 0 0 0 0,3-1-413 0 0,24-14 1265 0 0,-16 10-673 0 0,0-1 0 0 0,0 2 0 0 0,7-3-592 0 0,14-4 351 0 0,-26 9-140 0 0,0 0 0 0 0,-1 1 0 0 0,1 0 1 0 0,1 1-1 0 0,-1 0 0 0 0,0 0 0 0 0,0 1 0 0 0,2 0-211 0 0,-10 1 350 0 0,-1 0-146 0 0,1 1-177 0 0,0-1 1 0 0,0 1 0 0 0,-1 0 0 0 0,1-1 0 0 0,0 1-1 0 0,0 0 1 0 0,-1 0 0 0 0,1 0 0 0 0,-1 0-1 0 0,1-1 1 0 0,-1 1 0 0 0,1 0 0 0 0,-1 0 0 0 0,0 0-1 0 0,1 0 1 0 0,-1 0 0 0 0,0 0 0 0 0,0 0-28 0 0,1 0 42 0 0,-1 2 3 0 0,1-1 1 0 0,-1 1-1 0 0,1-1 0 0 0,-1 1 0 0 0,0-1 0 0 0,0 1 0 0 0,0-1 1 0 0,0 1-1 0 0,0-1 0 0 0,0 1 0 0 0,-1-1 0 0 0,0 0 0 0 0,1 1 1 0 0,-1-1-1 0 0,0 1 0 0 0,0-1 0 0 0,-1 2-45 0 0,-4 8 146 0 0,-1-1 1 0 0,0 0-1 0 0,-1 1-146 0 0,-7 10-95 0 0,-13 36 43 0 0,7-13 234 0 0,13-27 133 0 0,1 0 0 0 0,0 1 0 0 0,1-1 0 0 0,1 1 0 0 0,1 1 0 0 0,0 2-315 0 0,3-18 31 0 0,1 0 0 0 0,0 0 0 0 0,-1 0 0 0 0,2 0 0 0 0,-1 0 0 0 0,0 0 0 0 0,1 0 0 0 0,0 0-1 0 0,0 0 1 0 0,0 0 0 0 0,0 0 0 0 0,1 0 0 0 0,-1-1 0 0 0,1 1 0 0 0,0 0 0 0 0,1 0-31 0 0,-2-3 7 0 0,1 1 45 0 0,19 4 6 0 0,-20-6-242 0 0,6 0-7016 0 0,-1-3-1111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0T19:27:22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6448 0 0,'0'0'576'0'0,"0"0"-464"0"0,0 0-112 0 0,0 0 0 0 0,4 9 3136 0 0,-4-9 600 0 0,0 0 119 0 0,0 0 25 0 0,0 0-2352 0 0,0 0-472 0 0,0 0-96 0 0,0 0-24 0 0,0 0-680 0 0,0 0-128 0 0,0 0-32 0 0,0 0-7208 0 0,0 0-1439 0 0</inkml:trace>
  <inkml:trace contextRef="#ctx0" brushRef="#br0" timeOffset="1011.399">53 22 4608 0 0,'0'0'353'0'0,"0"0"-21"0"0,0 0 775 0 0,0 0 363 0 0,0 0 70 0 0,0 0-90 0 0,0 0-452 0 0,0 0-196 0 0,0 0-40 0 0,0-1-594 0 0,0 1-1 0 0,-1-1 0 0 0,1 1 0 0 0,-1 0 1 0 0,1-1-1 0 0,-1 1 0 0 0,1-1 1 0 0,-1 1-1 0 0,1 0 0 0 0,-1 0 0 0 0,1-1 1 0 0,-1 1-1 0 0,1 0 0 0 0,-1 0 1 0 0,1 0-1 0 0,-1-1 0 0 0,0 1 1 0 0,1 0-1 0 0,-1 0-167 0 0,-1 1 191 0 0,0-1-1 0 0,0 1 1 0 0,-1 0 0 0 0,1-1-1 0 0,0 1 1 0 0,0 0 0 0 0,0 1-1 0 0,0-1 1 0 0,1 0 0 0 0,-1 0 0 0 0,0 1-1 0 0,0-1 1 0 0,1 1 0 0 0,-1 0-1 0 0,1-1 1 0 0,-1 1 0 0 0,1 0 0 0 0,0 0-1 0 0,0 0 1 0 0,0 0 0 0 0,0 0-1 0 0,0 0 1 0 0,0 0 0 0 0,0 0 0 0 0,1 0-1 0 0,-1 1 1 0 0,1-1 0 0 0,0 0-1 0 0,-1 1-190 0 0,1 4 628 0 0,0-7-578 0 0,0 1-1 0 0,0 0 1 0 0,0 0-1 0 0,0 0 1 0 0,0-1-1 0 0,0 1 1 0 0,0 0-1 0 0,0 0 1 0 0,0 0-1 0 0,0-1 1 0 0,0 1-1 0 0,1 0 1 0 0,-1 0 0 0 0,0-1-1 0 0,1 1 1 0 0,-1 0-1 0 0,1-1 1 0 0,-1 1-1 0 0,0 0 1 0 0,1-1-1 0 0,0 1-49 0 0,-1 0 48 0 0,1 0-1 0 0,0 0 1 0 0,-1 0-1 0 0,1 0 1 0 0,0-1-1 0 0,-1 1 1 0 0,1 0-1 0 0,0 0 0 0 0,0-1 1 0 0,0 1-1 0 0,0-1 1 0 0,0 1-1 0 0,0-1 1 0 0,0 1-1 0 0,0-1 1 0 0,0 1-1 0 0,0-1 1 0 0,0 0-1 0 0,0 0 1 0 0,0 1-1 0 0,0-1 1 0 0,0 0-1 0 0,0 0 0 0 0,0 0 1 0 0,0 0-1 0 0,0 0 1 0 0,0 0-1 0 0,1-1-47 0 0,2 0 139 0 0,0-1 0 0 0,0 0 1 0 0,0 0-1 0 0,-1 0 0 0 0,1-1 0 0 0,-1 1 0 0 0,1-1-139 0 0,10-7 373 0 0,-13 8-307 0 0,-1-2-242 0 0,0 3-806 0 0,0 1-378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6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23 12008 0 0,'0'0'546'0'0,"0"0"-10"0"0,6-5 261 0 0,-5 5 3873 0 0,-2 17-3868 0 0,-1-1 0 0 0,0 0 1 0 0,-1 0-1 0 0,-2 4-802 0 0,2-6 151 0 0,-27 122 2250 0 0,29-131-2299 0 0,0 1 0 0 0,1-1 0 0 0,-1 0-1 0 0,1 0 1 0 0,1 3-102 0 0,-3 23 380 0 0,2-30-360 0 0,0 0 0 0 0,0-1-1 0 0,0 1 1 0 0,-1 0 0 0 0,1 0-1 0 0,0 0 1 0 0,1 0 0 0 0,-1 0-1 0 0,0 0 1 0 0,0 0-1 0 0,0 0 1 0 0,0 0 0 0 0,1 0-1 0 0,-1-1 1 0 0,0 1 0 0 0,1 0-1 0 0,-1 0 1 0 0,1 0 0 0 0,-1 0-1 0 0,1-1 1 0 0,-1 1 0 0 0,1 0-1 0 0,0-1 1 0 0,-1 1 0 0 0,1 0-1 0 0,0-1 1 0 0,-1 1 0 0 0,1-1-1 0 0,0 1 1 0 0,0-1 0 0 0,0 1-1 0 0,-1-1 1 0 0,1 1 0 0 0,0-1-1 0 0,0 0 1 0 0,0 0 0 0 0,0 1-1 0 0,0-1 1 0 0,0 0 0 0 0,0 0-1 0 0,0 0-19 0 0,7 1 103 0 0,0 0 0 0 0,1-1 1 0 0,-1 1-1 0 0,6-2-103 0 0,-3 1 221 0 0,-1 0-129 0 0,-1 0 0 0 0,1 2 0 0 0,-1-1 0 0 0,4 2-92 0 0,-9-2-365 0 0,-1-1-1 0 0,1 1 0 0 0,0-1 1 0 0,0 1-1 0 0,0-1 1 0 0,0 0-1 0 0,-1-1 0 0 0,1 1 1 0 0,0-1-1 0 0,0 1 1 0 0,0-1-1 0 0,3-2 366 0 0,-5 2-389 0 0,1 0 0 0 0,-1-1 0 0 0,0 0 0 0 0,0 1 0 0 0,0-1-1 0 0,0 0 1 0 0,0 0 0 0 0,0 0 0 0 0,-1 0 0 0 0,1 0 0 0 0,-1 0 0 0 0,1-1 0 0 0,-1 1 0 0 0,1-3 389 0 0,3-9-2125 0 0</inkml:trace>
  <inkml:trace contextRef="#ctx0" brushRef="#br0" timeOffset="386.385">329 1 5984 0 0,'0'0'464'0'0,"0"0"-12"0"0,3 16 5290 0 0,-8 31-862 0 0,3-29-4323 0 0,-13 49 567 0 0,7-41-854 0 0,6-20-155 0 0,1 0 0 0 0,-1 0 1 0 0,1 0-1 0 0,0 0 0 0 0,0 0 1 0 0,0 1-116 0 0,1 1 256 0 0,-1 0 0 0 0,0 0 0 0 0,-1-1 0 0 0,0 1-1 0 0,0-1 1 0 0,-1 1-256 0 0,-5 22 1211 0 0,6-21-890 0 0,1-7-227 0 0,0-1-1 0 0,1 1 0 0 0,-1 0 1 0 0,1-1-1 0 0,0 1 1 0 0,-1 0-1 0 0,1 0 0 0 0,0 0 1 0 0,0-1-1 0 0,0 1 1 0 0,0 0-1 0 0,1 0 0 0 0,-1 0 1 0 0,0-1-1 0 0,1 1 1 0 0,-1 0-1 0 0,1-1 0 0 0,-1 1 1 0 0,1 0-1 0 0,0-1 1 0 0,0 1-1 0 0,0-1 0 0 0,0 1 1 0 0,0-1-1 0 0,1 2-93 0 0,2-1 0 0 0,-1 1 0 0 0,1-1 0 0 0,-1-1 0 0 0,1 1 0 0 0,0 0 0 0 0,0-1 0 0 0,0 0 0 0 0,1 0 0 0 0,32 6 0 0 0,-33-6 0 0 0,18-5 0 0 0,-21 4 0 0 0,13-3-9 0 0,-4 0 26 0 0,13-9-158 0 0,-22 11-555 0 0,9-10-2709 0 0,-9 10-657 0 0,-1 1 2527 0 0</inkml:trace>
  <inkml:trace contextRef="#ctx0" brushRef="#br0" timeOffset="745.769">329 216 6912 0 0,'-19'2'314'0'0,"16"-1"-6"0"0,3-1 184 0 0,0 0 1507 0 0,0 0 1297 0 0,6 2-2126 0 0,-3-2 5338 0 0,2 0-6017 0 0,0-1-1 0 0,0 0 1 0 0,0 0-1 0 0,0 0 1 0 0,0-1-1 0 0,0 0 1 0 0,0 0-491 0 0,30-8 1117 0 0,-32 9-1120 0 0,1 1 0 0 0,-1-1 1 0 0,1 0-1 0 0,-1 0 0 0 0,0 0 1 0 0,0 0-1 0 0,0-1 0 0 0,1 1 0 0 0,-1-1 1 0 0,-1 0-1 0 0,1 0 0 0 0,0 0 1 0 0,0 0-1 0 0,-1 0 0 0 0,3-3 3 0 0,-4 5-6 0 0,0-1-331 0 0,-1 1-138 0 0,0 0-1034 0 0,1-1-4210 0 0,8-1-1800 0 0</inkml:trace>
  <inkml:trace contextRef="#ctx0" brushRef="#br0" timeOffset="1079.525">321 98 13824 0 0,'0'0'629'0'0,"9"-4"212"0"0,66-14 3450 0 0,-33 4-374 0 0,9 2-3917 0 0,-33 10-306 0 0,-3 0-5839 0 0,-1 2-1170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5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50 9760 0 0,'0'0'446'0'0,"0"0"-10"0"0,0 0-125 0 0,0 0 506 0 0,0 0 250 0 0,7 8 1790 0 0,-4-1-2415 0 0,2 3 382 0 0,-1-1 0 0 0,-1 1 0 0 0,1 0 0 0 0,-2 1 0 0 0,0-1-1 0 0,1 2-823 0 0,22 214 2538 0 0,-22-206-2282 0 0,1-1 0 0 0,1 0 1 0 0,0 0-1 0 0,5 9-256 0 0,-2-4 101 0 0,-5-16-138 0 0,-2-6-160 0 0,-1-2-83 0 0,0 0-22 0 0,0 0-303 0 0,0 0-1264 0 0,0 0-550 0 0,0 0-114 0 0,0 0-24 0 0</inkml:trace>
  <inkml:trace contextRef="#ctx0" brushRef="#br0" timeOffset="434.887">0 149 14832 0 0,'0'0'332'0'0,"0"0"50"0"0,0 0 25 0 0,4-14 96 0 0,1 5-79 0 0,-1 1 1 0 0,1-1 0 0 0,1 1-1 0 0,0 0 1 0 0,0 1 0 0 0,1-1-1 0 0,0 1-424 0 0,16-20 1427 0 0,-19 23-1210 0 0,0 0-1 0 0,0 0 1 0 0,0 1-1 0 0,1-1 1 0 0,-1 1-1 0 0,1 0 1 0 0,0 1 0 0 0,0-1-1 0 0,0 1 1 0 0,3-1-217 0 0,-4 1 133 0 0,0 1 1 0 0,1-1 0 0 0,-1 1 0 0 0,0 0 0 0 0,0 0 0 0 0,1 1 0 0 0,-1-1-1 0 0,1 1 1 0 0,-1 0 0 0 0,0 0 0 0 0,1 1 0 0 0,-1-1 0 0 0,4 2-134 0 0,-4-1 33 0 0,0 1 0 0 0,-1-1 0 0 0,1 1 1 0 0,-1 0-1 0 0,1 0 0 0 0,-1 0 1 0 0,0 1-1 0 0,0-1 0 0 0,0 1 0 0 0,0 0 1 0 0,0 0-1 0 0,0 0 0 0 0,-1 0 0 0 0,0 0 1 0 0,1 0-1 0 0,-1 1 0 0 0,0-1 1 0 0,-1 1-1 0 0,1 0 0 0 0,-1-1 0 0 0,1 1 1 0 0,-1 0-1 0 0,0 0 0 0 0,0 1-33 0 0,4 19 0 0 0,-3-21 0 0 0,-1 1 0 0 0,-1-1 0 0 0,1 0 0 0 0,0 1 0 0 0,-1-1 0 0 0,0 1 0 0 0,1-1 0 0 0,-1 1 0 0 0,-1-1 0 0 0,1 3 0 0 0,-5 20 19 0 0,3-7 29 0 0,-2 0 1 0 0,0-1-1 0 0,-1 0 1 0 0,0 0 0 0 0,-6 10-49 0 0,6-17 27 0 0,-1 0 1 0 0,0 0 0 0 0,-1-1-1 0 0,0 0 1 0 0,-8 8-28 0 0,13-15-240 0 0,0-1-1 0 0,1 0 1 0 0,-1 0-1 0 0,0 1 1 0 0,0-1-1 0 0,0 0 1 0 0,0-1-1 0 0,-1 1 1 0 0,1 0-1 0 0,0-1 1 0 0,-1 1-1 0 0,1-1 1 0 0,-1 0-1 0 0,0 0 1 0 0,1 0-1 0 0,-1 0 1 0 0,0 0-1 0 0,0 0 1 0 0,1-1-1 0 0,-1 1 1 0 0,-1-1 240 0 0,3 0-2270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8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214 117 4144 0 0,'0'0'319'0'0,"11"-8"10034"0"0,-8 5-10457 0 0,-3 2 616 0 0,0 1 0 0 0,-3-2-257 0 0,1 1 1 0 0,0-1-1 0 0,0 1 1 0 0,0 0-1 0 0,-1-1 1 0 0,1 1-1 0 0,-1 0 1 0 0,1 0-1 0 0,-1 1 1 0 0,1-1-1 0 0,-1 1 1 0 0,1-1-1 0 0,-1 1 1 0 0,1 0-1 0 0,-1-1 1 0 0,0 2-1 0 0,1-1 1 0 0,-1 0 0 0 0,0 0-1 0 0,1 1 1 0 0,-3 0-256 0 0,-8 2 342 0 0,1 1 0 0 0,0 0 0 0 0,-11 6-342 0 0,17-7 274 0 0,3-2-153 0 0,0 1 0 0 0,1 0-1 0 0,-1 0 1 0 0,0 0 0 0 0,1 0 0 0 0,-1 0-1 0 0,-1 3-120 0 0,-8 6 272 0 0,4-4-272 0 0,0 0 0 0 0,1 0 0 0 0,0 1 0 0 0,1 0 0 0 0,-5 7 0 0 0,8-12 103 0 0,1 1 0 0 0,-1-1 0 0 0,1 1 0 0 0,0-1 0 0 0,0 1-1 0 0,1 0 1 0 0,-1 0 0 0 0,1 0 0 0 0,0 0 0 0 0,0 0 0 0 0,0 0 0 0 0,0 0-1 0 0,1 0 1 0 0,0 3-103 0 0,2 17 611 0 0,-2-22-611 0 0,0 0 0 0 0,0 1 0 0 0,0-1 0 0 0,0 0-1 0 0,0 0 1 0 0,1 0 0 0 0,-1 1 0 0 0,1-1 0 0 0,-1 0 0 0 0,1 0-1 0 0,0 0 1 0 0,0 0 0 0 0,0 0 0 0 0,0 0 0 0 0,0 0 0 0 0,1 0-1 0 0,-1 0 1 0 0,1-1 0 0 0,7 10 0 0 0,-7-8 0 0 0,0 0 0 0 0,1 0 0 0 0,0-1 0 0 0,0 1 0 0 0,0-1 0 0 0,0 1 0 0 0,0-1 0 0 0,0 0 0 0 0,1 0 0 0 0,3 2-5 0 0,1 0 0 0 0,-1-1-1 0 0,1 0 1 0 0,0-1 0 0 0,-1 0-1 0 0,1 0 1 0 0,0 0 0 0 0,0-1-1 0 0,1 0 1 0 0,-1-1 0 0 0,0 0-1 0 0,4 0 6 0 0,22-4-2104 0 0,-32 4 176 0 0,1-2-1305 0 0,6-2 1496 0 0,-7 3-820 0 0</inkml:trace>
  <inkml:trace contextRef="#ctx0" brushRef="#br0" timeOffset="360.724">398 35 11256 0 0,'0'0'514'0'0,"0"0"-6"0"0,0 0-177 0 0,-3 16 2565 0 0,-15 65 1348 0 0,8-32-2522 0 0,-13 37-1722 0 0,1-7 0 0 0,18-66 0 0 0,3-8 0 0 0,0-1 0 0 0,0 1 0 0 0,-1-1 0 0 0,0 1 0 0 0,-2 3 0 0 0,4-8-90 0 0,-1 1 1 0 0,1-1-1 0 0,0 1 0 0 0,-1-1 0 0 0,1 1 0 0 0,-1-1 0 0 0,1 1 0 0 0,0-1 0 0 0,0 1 0 0 0,-1 0 0 0 0,1-1 1 0 0,0 1-1 0 0,0 0 0 0 0,0-1 0 0 0,0 1 0 0 0,-1-1 0 0 0,1 1 0 0 0,0 0 0 0 0,0-1 0 0 0,0 1 0 0 0,1 0 1 0 0,-1-1-1 0 0,0 1 0 0 0,0 0 90 0 0,0 2-5890 0 0,0-3 90 0 0</inkml:trace>
  <inkml:trace contextRef="#ctx0" brushRef="#br0" timeOffset="714.646">369 101 10136 0 0,'6'-15'1304'0'0,"-6"14"-226"0"0,0 1 372 0 0,0 0 71 0 0,0 0-124 0 0,0 0-574 0 0,0 2-250 0 0,2 12 406 0 0,0 0 0 0 0,1-1 0 0 0,0 1 0 0 0,5 11-979 0 0,-3-10 705 0 0,1 7-172 0 0,0-2 0 0 0,2 1 0 0 0,1-1-1 0 0,0 0 1 0 0,11 15-533 0 0,-19-33 0 0 0,1 1 0 0 0,0-1 0 0 0,0 0 0 0 0,0 0 0 0 0,0 0 0 0 0,0 0 0 0 0,0 0 0 0 0,1 0 0 0 0,0 1 0 0 0,22 15 0 0 0,-20-14-278 0 0,-4-3-1162 0 0,-1-1-476 0 0,0 0-90 0 0,0 0-10 0 0</inkml:trace>
  <inkml:trace contextRef="#ctx0" brushRef="#br0" timeOffset="1051.697">329 333 17503 0 0,'0'0'399'0'0,"0"0"60"0"0,0 0 21 0 0,0 0-59 0 0,11-17 1576 0 0,-10 15-1689 0 0,1 1-1 0 0,-1-1 1 0 0,1 0-1 0 0,0 0 1 0 0,-1 1-1 0 0,1-1 1 0 0,0 1-1 0 0,0 0 1 0 0,0-1-1 0 0,1 1 1 0 0,0 0-308 0 0,29-13 1021 0 0,-22 11-1117 0 0,-6 2 23 0 0,1 0-1 0 0,-1 0 1 0 0,1 1-1 0 0,0-1 1 0 0,-1 1-1 0 0,1 1 1 0 0,0-1-1 0 0,4 1 74 0 0,20 4-3208 0 0,-18-2 1132 0 0</inkml:trace>
  <inkml:trace contextRef="#ctx0" brushRef="#br0" timeOffset="15697.148">603 140 1840 0 0,'0'0'83'0'0,"0"0"349"0"0,0 0 1424 0 0,0 0 619 0 0,0 0 128 0 0,0 0-211 0 0,0 0-968 0 0,0 0-428 0 0,0 0-89 0 0,0 0-58 0 0,0 0-195 0 0,0 0-80 0 0,0 0-20 0 0,0 0-8 0 0,0 11 964 0 0,0-2-785 0 0,1 0 0 0 0,1 0 0 0 0,2 9-725 0 0,-2-8 405 0 0,0-1 0 0 0,0 1 1 0 0,-1 0-1 0 0,-1 1-405 0 0,1 4 169 0 0,0 0-1 0 0,0 0 0 0 0,1 0 1 0 0,1-1-1 0 0,1 1-168 0 0,5 30 56 0 0,-8-37-142 0 0,-1-6-410 0 0,0-2-162 0 0,0 0-29 0 0,0 0-153 0 0,0 0-613 0 0,0 0-269 0 0</inkml:trace>
  <inkml:trace contextRef="#ctx0" brushRef="#br0" timeOffset="16182.012">534 165 8664 0 0,'0'0'397'0'0,"0"-1"-8"0"0,0-3 311 0 0,0-1-1 0 0,1 1 1 0 0,0 0-1 0 0,0 0 1 0 0,0 0-1 0 0,1 0 1 0 0,1-4-700 0 0,-2 6 275 0 0,12-16 2132 0 0,-3 6-1237 0 0,-3 2-758 0 0,1 1-1 0 0,-1 0 0 0 0,2 0 0 0 0,-1 0 0 0 0,1 1 1 0 0,0 1-1 0 0,1 0 0 0 0,0 0 0 0 0,0 0 0 0 0,4 0-411 0 0,-12 6 18 0 0,0 0 0 0 0,0 0 0 0 0,0 1 0 0 0,0-1 0 0 0,0 1 0 0 0,1-1 0 0 0,-1 1 0 0 0,0 0 0 0 0,0 0 0 0 0,1 0 0 0 0,-1 0 0 0 0,0 0 0 0 0,0 0 0 0 0,1 1 0 0 0,-1-1 0 0 0,0 1 0 0 0,0-1 0 0 0,0 1 0 0 0,0 0 0 0 0,1 0-18 0 0,1 2 12 0 0,-1-1 0 0 0,0 1-1 0 0,1 0 1 0 0,-1 0-1 0 0,0 0 1 0 0,0 0 0 0 0,0 0-1 0 0,-1 1 1 0 0,1-1 0 0 0,-1 1-1 0 0,2 3-11 0 0,-2-2 58 0 0,0-1-1 0 0,-1 1 1 0 0,1 0 0 0 0,-1 0-1 0 0,0-1 1 0 0,0 1-1 0 0,-1 0 1 0 0,0 0-1 0 0,1 0 1 0 0,-2 0-1 0 0,1 0 1 0 0,0 0 0 0 0,-1 0-1 0 0,0 0 1 0 0,0-1-1 0 0,-1 2-57 0 0,-2 6 170 0 0,-1 0 1 0 0,0-1-1 0 0,-1 1 0 0 0,0-1 0 0 0,-7 8-170 0 0,9-16-3 0 0,0 1-1 0 0,0-1 1 0 0,0 0 0 0 0,0-1-1 0 0,-1 1 1 0 0,1-1-1 0 0,-1 0 1 0 0,1 0 0 0 0,-1 0-1 0 0,0-1 1 0 0,0 1 3 0 0,0-1-458 0 0,1 1 0 0 0,-1-1-1 0 0,0 0 1 0 0,0-1 0 0 0,1 1 0 0 0,-4-1 458 0 0,0 0-1402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56.8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72 103 3680 0 0,'0'0'284'0'0,"0"0"-11"0"0,0 0 651 0 0,0 0 305 0 0,0 0 62 0 0,0 0-8 0 0,0 0-85 0 0,0 0-40 0 0,0 0-6 0 0,0 0-32 0 0,0 0-136 0 0,0 0-66 0 0,0 0-12 0 0,0 0-31 0 0,0 0-116 0 0,9 13 1304 0 0,-6 6-1476 0 0,0 0 0 0 0,-1 0 0 0 0,-1 1 1 0 0,-1 0-588 0 0,1 7 665 0 0,3 21-665 0 0,6 75 799 0 0,-7-84-220 0 0,-1 32-579 0 0,-2-70-60 0 0,0-1-68 0 0,0 0-22 0 0,0 0-259 0 0,0 0-1083 0 0,0 0-471 0 0</inkml:trace>
  <inkml:trace contextRef="#ctx0" brushRef="#br0" timeOffset="383.53">0 125 6448 0 0,'0'0'297'0'0,"1"-1"-261"0"0,1 0 1 0 0,-1 0-1 0 0,0 0 0 0 0,-1 0 0 0 0,1 0 1 0 0,0 0-1 0 0,0 0 0 0 0,0 0 0 0 0,-1 0 1 0 0,1-1-1 0 0,0 1-36 0 0,5-15 505 0 0,13-10 4737 0 0,18-11 1562 0 0,-33 34-6585 0 0,0-1-1 0 0,0 1 1 0 0,1 0 0 0 0,-1 0-1 0 0,1 1 1 0 0,0-1-1 0 0,0 1 1 0 0,-1 0-1 0 0,1 1 1 0 0,1-1-1 0 0,-1 1 1 0 0,0 0-1 0 0,0 0 1 0 0,0 0-1 0 0,1 1 1 0 0,-1 0-1 0 0,0 0 1 0 0,0 0-1 0 0,1 1 1 0 0,4 0-219 0 0,-8 0 36 0 0,0 0 0 0 0,0 0 0 0 0,0 0 0 0 0,-1 0 0 0 0,1 1 0 0 0,0-1 0 0 0,0 0 0 0 0,-1 1 0 0 0,1-1 0 0 0,-1 1 0 0 0,1 0 0 0 0,-1-1 0 0 0,0 1 0 0 0,0 0 0 0 0,1 0-36 0 0,14 32 311 0 0,-11-23-186 0 0,-3-3-52 0 0,1-1 0 0 0,-1 1 0 0 0,-1 0 1 0 0,1 0-1 0 0,-1 0 0 0 0,-1 0 0 0 0,1 0 0 0 0,-1 0 0 0 0,-1 0 0 0 0,1 0 1 0 0,-1-1-1 0 0,-1 1 0 0 0,0 0 0 0 0,0 0-73 0 0,-4 13 53 0 0,-1 0 1 0 0,0-1-1 0 0,-2 0 0 0 0,-6 10-53 0 0,11-22-130 0 0,-1-1 0 0 0,0 0 1 0 0,-1-1-1 0 0,1 1 0 0 0,-1-1 0 0 0,0 0 0 0 0,-6 4 130 0 0,10-9-1151 0 0,-1-1-3063 0 0,2 0-3239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06.6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202 3 9072 0 0,'0'0'413'0'0,"0"0"-10"0"0,0 0-162 0 0,-21-2 2358 0 0,16 3-2191 0 0,-1 2 0 0 0,1-1 0 0 0,0 1 0 0 0,-1-1 0 0 0,1 1 0 0 0,0 1 0 0 0,1-1 0 0 0,-1 1 0 0 0,1 0 0 0 0,-1 0 0 0 0,1 0 0 0 0,-3 5-408 0 0,-13 11 1099 0 0,10-11-696 0 0,1 0-1 0 0,0 1 1 0 0,0 1-1 0 0,1-1 1 0 0,1 1-1 0 0,0 1 0 0 0,0-1 1 0 0,1 1-1 0 0,1 1 1 0 0,0-1-1 0 0,1 1 1 0 0,-3 10-403 0 0,6-17 89 0 0,1 0 1 0 0,-1 0 0 0 0,1-1 0 0 0,0 1 0 0 0,1 0-1 0 0,0 0 1 0 0,0 0 0 0 0,0 0 0 0 0,0-1 0 0 0,1 1-1 0 0,0 0 1 0 0,0-1 0 0 0,0 0 0 0 0,1 1-1 0 0,0-1 1 0 0,0 0 0 0 0,0 0 0 0 0,1-1 0 0 0,0 1-1 0 0,0-1 1 0 0,0 1 0 0 0,0-1 0 0 0,1 0 0 0 0,-1-1-1 0 0,1 1 1 0 0,2 0-90 0 0,-5-2-95 0 0,-1-1-1 0 0,1 0 1 0 0,0 0-1 0 0,-1-1 1 0 0,1 1-1 0 0,0 0 0 0 0,0-1 1 0 0,-1 1-1 0 0,1 0 1 0 0,0-1-1 0 0,0 0 1 0 0,0 0-1 0 0,0 1 1 0 0,0-1-1 0 0,-1 0 1 0 0,1 0-1 0 0,0-1 0 0 0,2 1 96 0 0,10-8-7200 0 0,-6 1-103 0 0</inkml:trace>
  <inkml:trace contextRef="#ctx0" brushRef="#br0" timeOffset="378.207">333 55 10968 0 0,'0'0'498'0'0,"0"0"-3"0"0,0 0-151 0 0,0 0 533 0 0,0 0 274 0 0,-2 11 1822 0 0,-29 58-1008 0 0,-30 56-471 0 0,44-85-1231 0 0,14-32-72 0 0,0 0 0 0 0,0 0 0 0 0,-1 0-1 0 0,-2 3-190 0 0,-5 13-140 0 0,11-24-112 0 0,0 0-201 0 0,0 0-828 0 0,0 0-362 0 0,0 0-75 0 0,0 0-10 0 0</inkml:trace>
  <inkml:trace contextRef="#ctx0" brushRef="#br0" timeOffset="729.358">312 41 9216 0 0,'0'0'706'0'0,"0"0"-223"0"0,0 0 785 0 0,-4 10 2117 0 0,3-3-2674 0 0,1-1 0 0 0,0 1 0 0 0,0 0-1 0 0,0 0 1 0 0,1 0 0 0 0,0 0 0 0 0,0-1-1 0 0,1 3-710 0 0,4 33 1679 0 0,-5-33-1367 0 0,0 0-1 0 0,0-1 0 0 0,0 1 0 0 0,1-1 1 0 0,1 1-312 0 0,-1 0 141 0 0,0-1 1 0 0,0 0-1 0 0,-1 1 1 0 0,0-1-1 0 0,-1 2-141 0 0,-1 15 258 0 0,0-13-106 0 0,1-1-1 0 0,0 1 1 0 0,1 0-1 0 0,0 1-151 0 0,1 4-1345 0 0,0-14-2306 0 0,-2-3 3077 0 0,0 0-6879 0 0</inkml:trace>
  <inkml:trace contextRef="#ctx0" brushRef="#br0" timeOffset="1078.464">166 230 10592 0 0,'0'0'818'0'0,"0"0"-366"0"0,0 0 442 0 0,0 0 251 0 0,0 0 51 0 0,0 0-25 0 0,2 1-149 0 0,6 0-371 0 0,0 0-1 0 0,0-1 1 0 0,0 0 0 0 0,0 0-1 0 0,0 0 1 0 0,0-1-1 0 0,3-1-650 0 0,-3 0 170 0 0,0 1 0 0 0,0 0 0 0 0,0 1 0 0 0,0 0 1 0 0,0 0-1 0 0,0 1 0 0 0,0 0 0 0 0,4 1-170 0 0,30 7-518 0 0,17-4-6307 0 0,-56-5 4779 0 0</inkml:trace>
  <inkml:trace contextRef="#ctx0" brushRef="#br0" timeOffset="1079.464">462 137 15664 0 0,'0'0'356'0'0,"0"0"49"0"0,0 0 21 0 0,4 10 92 0 0,0 28-68 0 0,-2-20 446 0 0,-2-16-826 0 0,0-1-1 0 0,0 1 0 0 0,0 0 0 0 0,1 0 0 0 0,-1 0 1 0 0,1 0-1 0 0,-1 0 0 0 0,1 0 0 0 0,-1 0 0 0 0,2 0-69 0 0,-2 0 4 0 0,1 0 0 0 0,-1 0-1 0 0,1 0 1 0 0,-1 0-1 0 0,0 0 1 0 0,0 0-1 0 0,0 0 1 0 0,0 0 0 0 0,0 0-1 0 0,0 1 1 0 0,0-1-4 0 0,-1 0 33 0 0,1 1 0 0 0,0-1 0 0 0,0 1 0 0 0,0-1 0 0 0,0 0 0 0 0,0 1 0 0 0,1-1 1 0 0,-1 0-1 0 0,1 3-33 0 0,16 45 389 0 0,-16-49-861 0 0,-1-1-196 0 0,0 0-1159 0 0,0 0-4452 0 0</inkml:trace>
  <inkml:trace contextRef="#ctx0" brushRef="#br0" timeOffset="1441.253">394 87 9872 0 0,'13'-8'650'0'0,"-1"2"-1"0"0,1 0 1 0 0,1 0 0 0 0,-1 1 0 0 0,1 1 0 0 0,0 0-1 0 0,0 1 1 0 0,8-1-650 0 0,-15 4 545 0 0,-1-1 1 0 0,0 1-1 0 0,1 0 0 0 0,-1 0 0 0 0,0 1 1 0 0,0-1-1 0 0,1 2 0 0 0,-1-1 0 0 0,4 2-545 0 0,-7-2 168 0 0,-1-1 0 0 0,0 1-1 0 0,0 0 1 0 0,0 0-1 0 0,0 0 1 0 0,0 0 0 0 0,-1 0-1 0 0,1 1 1 0 0,0-1-1 0 0,0 1 1 0 0,-1-1-1 0 0,1 1 1 0 0,-1-1 0 0 0,1 1-1 0 0,-1 0 1 0 0,0 0-1 0 0,0 0 1 0 0,0-1 0 0 0,0 1-1 0 0,0 0 1 0 0,0 0-1 0 0,0 1 1 0 0,-1-1 0 0 0,1 0-1 0 0,-1 0 1 0 0,1 0-1 0 0,-1 0 1 0 0,0 3-168 0 0,0-1 116 0 0,0 0 1 0 0,0 1 0 0 0,-1-1-1 0 0,1 0 1 0 0,-1 0-1 0 0,0 1 1 0 0,-1-1-1 0 0,1 0 1 0 0,-1 0-1 0 0,0 0 1 0 0,0 0-1 0 0,0 0-116 0 0,-4 4 80 0 0,0 0 1 0 0,0-1-1 0 0,-1 0 0 0 0,-3 3-80 0 0,10-9-3 0 0,-1 0-64 0 0,-11 2-1433 0 0,9-3 938 0 0,0 1 1 0 0,-1-1-1 0 0,1 0 0 0 0,0 0 0 0 0,-1 0 0 0 0,1 0 1 0 0,-1 0-1 0 0,0-1 562 0 0,0 0-7597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" y="12595"/>
            <a:ext cx="382365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3E68CD2C-F294-434C-8F31-88265617A31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Workshop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8221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275" y="4861601"/>
            <a:ext cx="6768751" cy="46058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41464" y="251988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39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8CD2C-F294-434C-8F31-88265617A31A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da-DK"/>
              <a:t>1 October 2015</a:t>
            </a:r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COWI Powerpoint presentation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2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0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19824" y="408355"/>
            <a:ext cx="8305077" cy="3876311"/>
          </a:xfrm>
          <a:solidFill>
            <a:schemeClr val="tx1"/>
          </a:solidFill>
        </p:spPr>
        <p:txBody>
          <a:bodyPr lIns="0" tIns="2088000">
            <a:normAutofit/>
          </a:bodyPr>
          <a:lstStyle>
            <a:lvl1pPr marL="0" indent="0" algn="ctr">
              <a:buNone/>
              <a:defRPr sz="600" b="0" baseline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5" y="613504"/>
            <a:ext cx="7911298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1"/>
            <a:ext cx="612960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0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1" y="1460741"/>
            <a:ext cx="394646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8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149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2602247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19820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7669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8081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6960149" y="2965683"/>
            <a:ext cx="1764037" cy="1318770"/>
          </a:xfrm>
          <a:solidFill>
            <a:schemeClr val="tx1"/>
          </a:solidFill>
        </p:spPr>
        <p:txBody>
          <a:bodyPr lIns="0" tIns="720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br>
              <a:rPr lang="da-DK"/>
            </a:br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785388" y="2965683"/>
            <a:ext cx="1764037" cy="1318770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2602247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8" hasCustomPrompt="1"/>
          </p:nvPr>
        </p:nvSpPr>
        <p:spPr>
          <a:xfrm>
            <a:off x="419820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1402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54588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7669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58081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65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219919" y="1669933"/>
            <a:ext cx="3127310" cy="187894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da-DK"/>
              <a:t>Click icon to add picture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1219920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219919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4796773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6772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47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905429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905429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3475025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475025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044621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044621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0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/9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3704592" y="1460743"/>
            <a:ext cx="5020309" cy="282392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16/9</a:t>
            </a:r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2873326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7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5" hasCustomPrompt="1"/>
          </p:nvPr>
        </p:nvSpPr>
        <p:spPr>
          <a:xfrm>
            <a:off x="4958719" y="1460741"/>
            <a:ext cx="3766185" cy="282371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 baseline="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4/3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41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B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C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19824" y="408353"/>
            <a:ext cx="8266977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Edit Master text styles</a:t>
            </a:r>
            <a:endParaRPr lang="da-DK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9824" y="613503"/>
            <a:ext cx="8266977" cy="2592683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4" y="3581746"/>
            <a:ext cx="8266977" cy="189781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Add name, Title, Department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26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D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2" name="Picture 21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19" y="1460741"/>
            <a:ext cx="8304363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45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19100" y="146074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820" y="1798764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2136789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19820" y="247481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19100" y="2812836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19100" y="315086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417653" y="348888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0" y="3826478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390697" y="656751"/>
            <a:ext cx="2334202" cy="3414080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61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104" y="1459212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529074" y="146074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19104" y="179876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29074" y="180029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419104" y="21352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529074" y="213678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419104" y="247754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529074" y="247907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419104" y="281130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1529074" y="281283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419104" y="31508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1529074" y="315238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8" hasCustomPrompt="1"/>
          </p:nvPr>
        </p:nvSpPr>
        <p:spPr>
          <a:xfrm>
            <a:off x="419104" y="348735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529074" y="348888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40" hasCustomPrompt="1"/>
          </p:nvPr>
        </p:nvSpPr>
        <p:spPr>
          <a:xfrm>
            <a:off x="1163869" y="1461302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41" hasCustomPrompt="1"/>
          </p:nvPr>
        </p:nvSpPr>
        <p:spPr>
          <a:xfrm>
            <a:off x="1163869" y="179876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42" hasCustomPrompt="1"/>
          </p:nvPr>
        </p:nvSpPr>
        <p:spPr>
          <a:xfrm>
            <a:off x="1163869" y="2138878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3" hasCustomPrompt="1"/>
          </p:nvPr>
        </p:nvSpPr>
        <p:spPr>
          <a:xfrm>
            <a:off x="1163869" y="2493295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63869" y="2817014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63869" y="315295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1163869" y="348735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49" hasCustomPrompt="1"/>
          </p:nvPr>
        </p:nvSpPr>
        <p:spPr>
          <a:xfrm>
            <a:off x="423440" y="382647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50" hasCustomPrompt="1"/>
          </p:nvPr>
        </p:nvSpPr>
        <p:spPr>
          <a:xfrm>
            <a:off x="1533413" y="382800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51" hasCustomPrompt="1"/>
          </p:nvPr>
        </p:nvSpPr>
        <p:spPr>
          <a:xfrm>
            <a:off x="1168207" y="382648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424898" y="146074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425618" y="1798764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425618" y="2136789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425618" y="247481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424898" y="2812836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2424898" y="315086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423449" y="348888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9" name="Text Placeholder 9"/>
          <p:cNvSpPr>
            <a:spLocks noGrp="1"/>
          </p:cNvSpPr>
          <p:nvPr>
            <p:ph type="body" sz="quarter" idx="52" hasCustomPrompt="1"/>
          </p:nvPr>
        </p:nvSpPr>
        <p:spPr>
          <a:xfrm>
            <a:off x="2425618" y="3826478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1" name="TextBox 70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1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ata">
    <p:bg>
      <p:bgPr>
        <a:solidFill>
          <a:srgbClr val="ECE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1" y="613504"/>
            <a:ext cx="5651102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604627" y="235941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821" y="408355"/>
            <a:ext cx="5651102" cy="196013"/>
          </a:xfrm>
        </p:spPr>
        <p:txBody>
          <a:bodyPr lIns="18000">
            <a:normAutofit/>
          </a:bodyPr>
          <a:lstStyle>
            <a:lvl1pPr marL="0" indent="0" algn="l">
              <a:buNone/>
              <a:defRPr sz="1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da-DK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42731" y="235941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Project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2731" y="257810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Document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2731" y="2796794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Version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2731" y="3015486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Date of issue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42731" y="3234178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Prepared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731" y="345287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Checked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2731" y="367156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Approved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42731" y="389025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File name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604627" y="257804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604627" y="2796674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604627" y="3015306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604627" y="3233938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604627" y="345257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604627" y="367120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604627" y="3889835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65253" y="2288953"/>
            <a:ext cx="0" cy="181700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4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77729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49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0"/>
            <a:ext cx="8304363" cy="1318562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9"/>
          </p:nvPr>
        </p:nvSpPr>
        <p:spPr>
          <a:xfrm>
            <a:off x="442549" y="2965685"/>
            <a:ext cx="8304363" cy="1328817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40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958719" y="1460743"/>
            <a:ext cx="3766179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19820" y="1443488"/>
            <a:ext cx="8304363" cy="2881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717449" y="4553148"/>
            <a:ext cx="1958203" cy="66824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717449" y="4646471"/>
            <a:ext cx="1958203" cy="68838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78278" y="4472954"/>
            <a:ext cx="408316" cy="379563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r">
              <a:lnSpc>
                <a:spcPts val="600"/>
              </a:lnSpc>
              <a:defRPr sz="105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title="COWIlogo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0" r:id="rId2"/>
    <p:sldLayoutId id="2147483741" r:id="rId3"/>
    <p:sldLayoutId id="2147483661" r:id="rId4"/>
    <p:sldLayoutId id="2147483704" r:id="rId5"/>
    <p:sldLayoutId id="2147483728" r:id="rId6"/>
    <p:sldLayoutId id="2147483654" r:id="rId7"/>
    <p:sldLayoutId id="2147483702" r:id="rId8"/>
    <p:sldLayoutId id="2147483739" r:id="rId9"/>
    <p:sldLayoutId id="2147483680" r:id="rId10"/>
    <p:sldLayoutId id="2147483655" r:id="rId11"/>
    <p:sldLayoutId id="2147483677" r:id="rId12"/>
    <p:sldLayoutId id="2147483679" r:id="rId13"/>
    <p:sldLayoutId id="2147483725" r:id="rId14"/>
    <p:sldLayoutId id="2147483726" r:id="rId15"/>
    <p:sldLayoutId id="2147483683" r:id="rId16"/>
    <p:sldLayoutId id="2147483684" r:id="rId17"/>
    <p:sldLayoutId id="2147483712" r:id="rId18"/>
    <p:sldLayoutId id="2147483713" r:id="rId19"/>
    <p:sldLayoutId id="2147483714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15" r:id="rId27"/>
    <p:sldLayoutId id="2147483716" r:id="rId28"/>
    <p:sldLayoutId id="2147483717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0" kern="1200" cap="none" baseline="0">
          <a:solidFill>
            <a:srgbClr val="F04E23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6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22300" indent="-261938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4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82663" indent="-2635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2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54125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614488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0.xml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lotlygraphs/introducing-dash-5ecf7191b503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38.xml"/><Relationship Id="rId3" Type="http://schemas.openxmlformats.org/officeDocument/2006/relationships/image" Target="../media/image51.png"/><Relationship Id="rId21" Type="http://schemas.openxmlformats.org/officeDocument/2006/relationships/customXml" Target="../ink/ink30.xml"/><Relationship Id="rId34" Type="http://schemas.openxmlformats.org/officeDocument/2006/relationships/image" Target="../media/image67.png"/><Relationship Id="rId42" Type="http://schemas.openxmlformats.org/officeDocument/2006/relationships/image" Target="../media/image71.png"/><Relationship Id="rId47" Type="http://schemas.openxmlformats.org/officeDocument/2006/relationships/customXml" Target="../ink/ink42.xml"/><Relationship Id="rId50" Type="http://schemas.openxmlformats.org/officeDocument/2006/relationships/image" Target="../media/image75.png"/><Relationship Id="rId7" Type="http://schemas.openxmlformats.org/officeDocument/2006/relationships/customXml" Target="../ink/ink23.xml"/><Relationship Id="rId12" Type="http://schemas.openxmlformats.org/officeDocument/2006/relationships/image" Target="../media/image55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image" Target="../media/image66.png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34.xml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customXml" Target="../ink/ink25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37.xml"/><Relationship Id="rId40" Type="http://schemas.openxmlformats.org/officeDocument/2006/relationships/image" Target="../media/image70.png"/><Relationship Id="rId45" Type="http://schemas.openxmlformats.org/officeDocument/2006/relationships/customXml" Target="../ink/ink41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63.png"/><Relationship Id="rId36" Type="http://schemas.openxmlformats.org/officeDocument/2006/relationships/image" Target="../media/image68.png"/><Relationship Id="rId49" Type="http://schemas.openxmlformats.org/officeDocument/2006/relationships/customXml" Target="../ink/ink43.xml"/><Relationship Id="rId10" Type="http://schemas.openxmlformats.org/officeDocument/2006/relationships/image" Target="../media/image54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4" Type="http://schemas.openxmlformats.org/officeDocument/2006/relationships/image" Target="../media/image52.png"/><Relationship Id="rId9" Type="http://schemas.openxmlformats.org/officeDocument/2006/relationships/customXml" Target="../ink/ink24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33.xml"/><Relationship Id="rId30" Type="http://schemas.openxmlformats.org/officeDocument/2006/relationships/image" Target="../media/image64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74.png"/><Relationship Id="rId8" Type="http://schemas.openxmlformats.org/officeDocument/2006/relationships/image" Target="../media/image53.png"/><Relationship Id="rId51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5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0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6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SESSION 1 - INTRODUCTION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27634-54AA-4051-A23C-15EEA2BCAAAA}"/>
              </a:ext>
            </a:extLst>
          </p:cNvPr>
          <p:cNvSpPr txBox="1"/>
          <p:nvPr/>
        </p:nvSpPr>
        <p:spPr>
          <a:xfrm>
            <a:off x="288544" y="1392756"/>
            <a:ext cx="819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  <a:latin typeface="+mj-lt"/>
              <a:cs typeface="Arial" pitchFamily="34" charset="0"/>
            </a:endParaRPr>
          </a:p>
          <a:p>
            <a:endParaRPr lang="en-US" dirty="0">
              <a:highlight>
                <a:srgbClr val="FFFF00"/>
              </a:highlight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Examples -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AEC32-9528-4DBD-8E47-E414ED9C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8" y="2084832"/>
            <a:ext cx="4265621" cy="2384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3CE9F-DF2A-4176-A5A1-8750B764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79" y="1385838"/>
            <a:ext cx="4463943" cy="3083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874C61-17D1-4E15-AF2A-600123A2B8BF}"/>
              </a:ext>
            </a:extLst>
          </p:cNvPr>
          <p:cNvSpPr/>
          <p:nvPr/>
        </p:nvSpPr>
        <p:spPr>
          <a:xfrm>
            <a:off x="221488" y="586308"/>
            <a:ext cx="422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1st floor slab results from IBDAS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Same results in two different plots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Custom text annotation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3D plot can be rotated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2D plot with custom gridlines</a:t>
            </a:r>
          </a:p>
        </p:txBody>
      </p:sp>
    </p:spTree>
    <p:extLst>
      <p:ext uri="{BB962C8B-B14F-4D97-AF65-F5344CB8AC3E}">
        <p14:creationId xmlns:p14="http://schemas.microsoft.com/office/powerpoint/2010/main" val="40523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78278" y="782674"/>
            <a:ext cx="29164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Many time series boiled down to a graph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Correlation coefficient shown in each tile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Given a table/dataframe this plot can be produced in two lines of code</a:t>
            </a:r>
          </a:p>
          <a:p>
            <a:pPr marL="254250"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Scatter matrix example (plot everything vs eachother)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06CF1-914F-442D-A525-3B075D23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94" y="734098"/>
            <a:ext cx="5608282" cy="37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99410" y="742796"/>
            <a:ext cx="501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Another heatmap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85596-0125-4DD9-A89F-4CD7E33E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43" y="1128623"/>
            <a:ext cx="7638058" cy="33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99411" y="940534"/>
            <a:ext cx="27171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Scatter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Tiles are individual graphs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Everything plotted vs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71172-4789-491C-A585-8D9F74E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83" y="710296"/>
            <a:ext cx="4910953" cy="42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74C43-FED2-4163-9B27-46BCE022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6" y="523528"/>
            <a:ext cx="4436905" cy="252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B15B49-4882-4206-81E0-AD0A9E81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853" y="523528"/>
            <a:ext cx="4376843" cy="3956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Panas dataframes - ‘VLOOKUP’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716783" y="670597"/>
            <a:ext cx="58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328F7-2E9C-42B1-82E3-3BAABC69A49E}"/>
              </a:ext>
            </a:extLst>
          </p:cNvPr>
          <p:cNvSpPr txBox="1"/>
          <p:nvPr/>
        </p:nvSpPr>
        <p:spPr>
          <a:xfrm>
            <a:off x="8004663" y="670597"/>
            <a:ext cx="73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E5F02-2041-41A0-AC51-08B8745A6BD3}"/>
              </a:ext>
            </a:extLst>
          </p:cNvPr>
          <p:cNvSpPr txBox="1"/>
          <p:nvPr/>
        </p:nvSpPr>
        <p:spPr>
          <a:xfrm>
            <a:off x="313349" y="3080452"/>
            <a:ext cx="39555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Scales with table sizes (both rows and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Easily copied from one project to the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Merged dataframe could be output as csv or xlsx-file to continue work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Dataframes - What changed bewteen versions?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2E130-08B8-41FB-9A99-A84E4CEF314B}"/>
              </a:ext>
            </a:extLst>
          </p:cNvPr>
          <p:cNvSpPr/>
          <p:nvPr/>
        </p:nvSpPr>
        <p:spPr>
          <a:xfrm>
            <a:off x="290953" y="667046"/>
            <a:ext cx="3930022" cy="95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Comparing versions of pile force data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New dataframe of only changed pile forces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One line of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DDA539-A0F9-4205-94FB-4CE6C958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" y="1817796"/>
            <a:ext cx="5009100" cy="2655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FD4840-5CE1-4E4D-9266-534A7D57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5" y="2208666"/>
            <a:ext cx="3586937" cy="22642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0A8A9C-B954-4A4F-914B-2CBB34AC76A7}"/>
              </a:ext>
            </a:extLst>
          </p:cNvPr>
          <p:cNvSpPr/>
          <p:nvPr/>
        </p:nvSpPr>
        <p:spPr>
          <a:xfrm>
            <a:off x="3885120" y="603516"/>
            <a:ext cx="5068203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Useful for large datasets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Could be extended to show a lot more comparison details </a:t>
            </a:r>
          </a:p>
        </p:txBody>
      </p:sp>
    </p:spTree>
    <p:extLst>
      <p:ext uri="{BB962C8B-B14F-4D97-AF65-F5344CB8AC3E}">
        <p14:creationId xmlns:p14="http://schemas.microsoft.com/office/powerpoint/2010/main" val="387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5ACB903-92E8-4FD9-9FD4-19C6BF23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1" y="1381531"/>
            <a:ext cx="6250833" cy="312297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Scipy – example with peaks and roots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F957-8C01-44C8-ACC6-C2D8075EC200}"/>
              </a:ext>
            </a:extLst>
          </p:cNvPr>
          <p:cNvSpPr/>
          <p:nvPr/>
        </p:nvSpPr>
        <p:spPr>
          <a:xfrm>
            <a:off x="422255" y="638991"/>
            <a:ext cx="4572000" cy="7031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All points of interest found in three lines of code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Other lines are comments, imports and plotting</a:t>
            </a:r>
            <a:endParaRPr lang="en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2DA07C9-ED95-46CF-8952-219C1732EAAF}"/>
                  </a:ext>
                </a:extLst>
              </p14:cNvPr>
              <p14:cNvContentPartPr/>
              <p14:nvPr/>
            </p14:nvContentPartPr>
            <p14:xfrm>
              <a:off x="3875616" y="2701872"/>
              <a:ext cx="211320" cy="50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2DA07C9-ED95-46CF-8952-219C1732EA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616" y="2692872"/>
                <a:ext cx="228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B49207-6C03-43F8-9BA9-2F778B85067D}"/>
                  </a:ext>
                </a:extLst>
              </p14:cNvPr>
              <p14:cNvContentPartPr/>
              <p14:nvPr/>
            </p14:nvContentPartPr>
            <p14:xfrm>
              <a:off x="3863784" y="2855848"/>
              <a:ext cx="210960" cy="46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B49207-6C03-43F8-9BA9-2F778B8506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5144" y="2847208"/>
                <a:ext cx="228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6A0FCA-C9DF-4065-B78D-6995B4D0BBAC}"/>
                  </a:ext>
                </a:extLst>
              </p14:cNvPr>
              <p14:cNvContentPartPr/>
              <p14:nvPr/>
            </p14:nvContentPartPr>
            <p14:xfrm>
              <a:off x="3999592" y="3266360"/>
              <a:ext cx="245520" cy="74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6A0FCA-C9DF-4065-B78D-6995B4D0BB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0952" y="3257720"/>
                <a:ext cx="263160" cy="918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5203E07-C9A4-4EB5-8BBB-B7B3A529F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091" y="613845"/>
            <a:ext cx="4096473" cy="27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Dates and time in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C36CD-FDF1-4262-A190-28E9139D39AE}"/>
              </a:ext>
            </a:extLst>
          </p:cNvPr>
          <p:cNvSpPr txBox="1"/>
          <p:nvPr/>
        </p:nvSpPr>
        <p:spPr>
          <a:xfrm>
            <a:off x="438511" y="742564"/>
            <a:ext cx="3730550" cy="20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Manipulate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time series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Fast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computations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Show demonstration in browser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(Jupyter Notebook)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FFD7-84CC-4832-8FA0-4B3D6B5D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43" y="1477745"/>
            <a:ext cx="4148621" cy="20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Dash web apps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82436" y="940534"/>
            <a:ext cx="3796539" cy="10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Web apps in pure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Possibly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easiest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GUI’s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flexible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612B0-F8CA-4ED4-8E0E-5984FBAC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39" y="1621670"/>
            <a:ext cx="5114925" cy="277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8C6D0-9267-4473-BBD8-3DC293EB4BA3}"/>
              </a:ext>
            </a:extLst>
          </p:cNvPr>
          <p:cNvSpPr/>
          <p:nvPr/>
        </p:nvSpPr>
        <p:spPr>
          <a:xfrm>
            <a:off x="438511" y="2367244"/>
            <a:ext cx="320812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Show in browser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100" dirty="0">
                <a:hlinkClick r:id="rId3"/>
              </a:rPr>
              <a:t>https://medium.com/@plotlygraphs/introducing-dash-5ecf7191b503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hosting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packages – Random and Itertools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82437" y="940534"/>
            <a:ext cx="42372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Simulate a roulette game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Itertools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Combinatorics (among other things)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Example: Create all possible load combinations:</a:t>
            </a: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FAD77-1FBF-4004-AA51-9D9555A0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86" y="2776900"/>
            <a:ext cx="1257333" cy="1638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CEF4A-F104-4396-BEF3-6F8B6EFA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4" y="3460323"/>
            <a:ext cx="1894164" cy="876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CA136-8CB4-437A-9224-1A907BBD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04" y="3834477"/>
            <a:ext cx="3636762" cy="40741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FC9EA4-1FBF-4CF3-B2A8-BE5B5A3E9F40}"/>
                  </a:ext>
                </a:extLst>
              </p14:cNvPr>
              <p14:cNvContentPartPr/>
              <p14:nvPr/>
            </p14:nvContentPartPr>
            <p14:xfrm>
              <a:off x="1599332" y="3112807"/>
              <a:ext cx="558720" cy="249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FC9EA4-1FBF-4CF3-B2A8-BE5B5A3E9F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0326" y="3103807"/>
                <a:ext cx="576371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EBA59B-3453-4675-B674-2DFCD2318167}"/>
                  </a:ext>
                </a:extLst>
              </p14:cNvPr>
              <p14:cNvContentPartPr/>
              <p14:nvPr/>
            </p14:nvContentPartPr>
            <p14:xfrm>
              <a:off x="1034132" y="3122167"/>
              <a:ext cx="417960" cy="236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EBA59B-3453-4675-B674-2DFCD2318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5132" y="3113514"/>
                <a:ext cx="435600" cy="254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B7A7B5-5784-40FC-A279-3F25E340D37F}"/>
                  </a:ext>
                </a:extLst>
              </p14:cNvPr>
              <p14:cNvContentPartPr/>
              <p14:nvPr/>
            </p14:nvContentPartPr>
            <p14:xfrm>
              <a:off x="4442252" y="3587287"/>
              <a:ext cx="424080" cy="18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B7A7B5-5784-40FC-A279-3F25E340D3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3612" y="3578305"/>
                <a:ext cx="441720" cy="20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80495CB-3C61-4084-9267-D902BA0A650B}"/>
                  </a:ext>
                </a:extLst>
              </p14:cNvPr>
              <p14:cNvContentPartPr/>
              <p14:nvPr/>
            </p14:nvContentPartPr>
            <p14:xfrm>
              <a:off x="3917732" y="3594847"/>
              <a:ext cx="369720" cy="187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80495CB-3C61-4084-9267-D902BA0A65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8732" y="3585864"/>
                <a:ext cx="387360" cy="205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274FCE-1CCD-4502-ACE5-8635AD2F7655}"/>
                  </a:ext>
                </a:extLst>
              </p14:cNvPr>
              <p14:cNvContentPartPr/>
              <p14:nvPr/>
            </p14:nvContentPartPr>
            <p14:xfrm>
              <a:off x="5376812" y="3599887"/>
              <a:ext cx="434160" cy="179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274FCE-1CCD-4502-ACE5-8635AD2F76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7819" y="3591247"/>
                <a:ext cx="451785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2FC889-25A8-480B-9982-2EE61548593F}"/>
                  </a:ext>
                </a:extLst>
              </p14:cNvPr>
              <p14:cNvContentPartPr/>
              <p14:nvPr/>
            </p14:nvContentPartPr>
            <p14:xfrm>
              <a:off x="5011412" y="3612127"/>
              <a:ext cx="201600" cy="149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2FC889-25A8-480B-9982-2EE6154859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02772" y="3603127"/>
                <a:ext cx="219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19375EF-D259-4A6F-99B5-9223E6DB9757}"/>
                  </a:ext>
                </a:extLst>
              </p14:cNvPr>
              <p14:cNvContentPartPr/>
              <p14:nvPr/>
            </p14:nvContentPartPr>
            <p14:xfrm>
              <a:off x="8412332" y="2567221"/>
              <a:ext cx="127800" cy="178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19375EF-D259-4A6F-99B5-9223E6DB97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03692" y="2558581"/>
                <a:ext cx="145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C877365-6C60-41F1-BA26-5D99113CC4C9}"/>
                  </a:ext>
                </a:extLst>
              </p14:cNvPr>
              <p14:cNvContentPartPr/>
              <p14:nvPr/>
            </p14:nvContentPartPr>
            <p14:xfrm>
              <a:off x="7975652" y="2568661"/>
              <a:ext cx="129960" cy="186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C877365-6C60-41F1-BA26-5D99113CC4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67012" y="2559661"/>
                <a:ext cx="14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4E9C008-567C-4345-BA91-85C0948C49F9}"/>
                  </a:ext>
                </a:extLst>
              </p14:cNvPr>
              <p14:cNvContentPartPr/>
              <p14:nvPr/>
            </p14:nvContentPartPr>
            <p14:xfrm>
              <a:off x="7540052" y="2566501"/>
              <a:ext cx="98640" cy="209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E9C008-567C-4345-BA91-85C0948C49F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31085" y="2557501"/>
                <a:ext cx="116216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8EF7C57-92E6-4D8A-B6FD-FE11637AAE14}"/>
                  </a:ext>
                </a:extLst>
              </p14:cNvPr>
              <p14:cNvContentPartPr/>
              <p14:nvPr/>
            </p14:nvContentPartPr>
            <p14:xfrm>
              <a:off x="8437892" y="2315722"/>
              <a:ext cx="478080" cy="1472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8EF7C57-92E6-4D8A-B6FD-FE11637AAE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8899" y="2307082"/>
                <a:ext cx="495707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8048CE1-4274-42E6-9173-8829D2B5766C}"/>
                  </a:ext>
                </a:extLst>
              </p14:cNvPr>
              <p14:cNvContentPartPr/>
              <p14:nvPr/>
            </p14:nvContentPartPr>
            <p14:xfrm>
              <a:off x="7638692" y="2314642"/>
              <a:ext cx="696600" cy="156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8048CE1-4274-42E6-9173-8829D2B576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30052" y="2305982"/>
                <a:ext cx="714240" cy="173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B1177D7-EAAE-418A-BBA8-DD8CD38912D6}"/>
                  </a:ext>
                </a:extLst>
              </p14:cNvPr>
              <p14:cNvContentPartPr/>
              <p14:nvPr/>
            </p14:nvContentPartPr>
            <p14:xfrm>
              <a:off x="7236212" y="2287642"/>
              <a:ext cx="280440" cy="207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B1177D7-EAAE-418A-BBA8-DD8CD38912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27212" y="2278642"/>
                <a:ext cx="298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C023D22-3976-4752-A9E1-F75636C3921C}"/>
                  </a:ext>
                </a:extLst>
              </p14:cNvPr>
              <p14:cNvContentPartPr/>
              <p14:nvPr/>
            </p14:nvContentPartPr>
            <p14:xfrm>
              <a:off x="2548292" y="3660367"/>
              <a:ext cx="600120" cy="1558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C023D22-3976-4752-A9E1-F75636C392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39292" y="3651367"/>
                <a:ext cx="617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7433FBC-606F-41C0-8E7C-CF48DA7D3AD6}"/>
                  </a:ext>
                </a:extLst>
              </p14:cNvPr>
              <p14:cNvContentPartPr/>
              <p14:nvPr/>
            </p14:nvContentPartPr>
            <p14:xfrm>
              <a:off x="6804572" y="3483967"/>
              <a:ext cx="518040" cy="344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7433FBC-606F-41C0-8E7C-CF48DA7D3AD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95932" y="3475327"/>
                <a:ext cx="535680" cy="361800"/>
              </a:xfrm>
              <a:prstGeom prst="rect">
                <a:avLst/>
              </a:prstGeom>
            </p:spPr>
          </p:pic>
        </mc:Fallback>
      </mc:AlternateContent>
      <p:pic>
        <p:nvPicPr>
          <p:cNvPr id="150" name="Picture 149">
            <a:extLst>
              <a:ext uri="{FF2B5EF4-FFF2-40B4-BE49-F238E27FC236}">
                <a16:creationId xmlns:a16="http://schemas.microsoft.com/office/drawing/2014/main" id="{E110A6C3-DCA9-4F12-9FC0-99405F1D29F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385244" y="1473813"/>
            <a:ext cx="6417296" cy="359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9AF58C1D-3362-42D6-B71B-0413189366E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85244" y="1857470"/>
            <a:ext cx="6096159" cy="17961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3949D5-8072-4ADA-8FBC-5DC5A503A268}"/>
                  </a:ext>
                </a:extLst>
              </p14:cNvPr>
              <p14:cNvContentPartPr/>
              <p14:nvPr/>
            </p14:nvContentPartPr>
            <p14:xfrm>
              <a:off x="3318692" y="4571341"/>
              <a:ext cx="104400" cy="241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3949D5-8072-4ADA-8FBC-5DC5A503A26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09692" y="4562701"/>
                <a:ext cx="122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08EC71A-4BC7-4756-B4C3-9310E2FA8AD9}"/>
                  </a:ext>
                </a:extLst>
              </p14:cNvPr>
              <p14:cNvContentPartPr/>
              <p14:nvPr/>
            </p14:nvContentPartPr>
            <p14:xfrm>
              <a:off x="3485732" y="4641901"/>
              <a:ext cx="250920" cy="167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08EC71A-4BC7-4756-B4C3-9310E2FA8A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76732" y="4633261"/>
                <a:ext cx="268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45BE025-047C-43F6-81D3-05CDD3E31786}"/>
                  </a:ext>
                </a:extLst>
              </p14:cNvPr>
              <p14:cNvContentPartPr/>
              <p14:nvPr/>
            </p14:nvContentPartPr>
            <p14:xfrm>
              <a:off x="4028612" y="4623541"/>
              <a:ext cx="393120" cy="174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45BE025-047C-43F6-81D3-05CDD3E317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19972" y="4614901"/>
                <a:ext cx="410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54CA0FB-3B71-459D-B7D0-26854DFE454B}"/>
                  </a:ext>
                </a:extLst>
              </p14:cNvPr>
              <p14:cNvContentPartPr/>
              <p14:nvPr/>
            </p14:nvContentPartPr>
            <p14:xfrm>
              <a:off x="3960572" y="4602661"/>
              <a:ext cx="18000" cy="179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54CA0FB-3B71-459D-B7D0-26854DFE45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51932" y="4594021"/>
                <a:ext cx="35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1065A33-9E99-4E40-BB37-686AAE664468}"/>
                  </a:ext>
                </a:extLst>
              </p14:cNvPr>
              <p14:cNvContentPartPr/>
              <p14:nvPr/>
            </p14:nvContentPartPr>
            <p14:xfrm>
              <a:off x="5555372" y="4540021"/>
              <a:ext cx="560160" cy="192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1065A33-9E99-4E40-BB37-686AAE6644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46732" y="4531381"/>
                <a:ext cx="577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91168E-A26F-4E26-8E0F-C34A5DCE8D40}"/>
                  </a:ext>
                </a:extLst>
              </p14:cNvPr>
              <p14:cNvContentPartPr/>
              <p14:nvPr/>
            </p14:nvContentPartPr>
            <p14:xfrm>
              <a:off x="5017892" y="4570621"/>
              <a:ext cx="404280" cy="1872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91168E-A26F-4E26-8E0F-C34A5DCE8D4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09252" y="4561964"/>
                <a:ext cx="421920" cy="204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BA46CD8-0E42-4232-8FCD-14A93EB599B6}"/>
                  </a:ext>
                </a:extLst>
              </p14:cNvPr>
              <p14:cNvContentPartPr/>
              <p14:nvPr/>
            </p14:nvContentPartPr>
            <p14:xfrm>
              <a:off x="4573652" y="4591141"/>
              <a:ext cx="316080" cy="186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BA46CD8-0E42-4232-8FCD-14A93EB599B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64652" y="4582501"/>
                <a:ext cx="333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A31DDD2-E9F4-4751-A62A-4AC88B3582A4}"/>
                  </a:ext>
                </a:extLst>
              </p14:cNvPr>
              <p14:cNvContentPartPr/>
              <p14:nvPr/>
            </p14:nvContentPartPr>
            <p14:xfrm>
              <a:off x="6205892" y="4471981"/>
              <a:ext cx="96480" cy="1602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A31DDD2-E9F4-4751-A62A-4AC88B3582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97252" y="4463341"/>
                <a:ext cx="114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492381A-D4DE-4BED-96AF-86F254C17ABE}"/>
                  </a:ext>
                </a:extLst>
              </p14:cNvPr>
              <p14:cNvContentPartPr/>
              <p14:nvPr/>
            </p14:nvContentPartPr>
            <p14:xfrm>
              <a:off x="6251252" y="4673941"/>
              <a:ext cx="28080" cy="36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492381A-D4DE-4BED-96AF-86F254C17AB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42612" y="4664941"/>
                <a:ext cx="4572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Workshop – Proposed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FAC3-AAE9-499B-AF95-157F4299814D}"/>
              </a:ext>
            </a:extLst>
          </p:cNvPr>
          <p:cNvSpPr txBox="1"/>
          <p:nvPr/>
        </p:nvSpPr>
        <p:spPr>
          <a:xfrm>
            <a:off x="419823" y="979098"/>
            <a:ext cx="372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Session 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  Intro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Overall introduction to Python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Showcase of example applications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4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2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Basic concepts 1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 and conditionals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3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Basic concepts 2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Imports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DC18A-B1D6-44A0-9354-2FD163B2F4A1}"/>
              </a:ext>
            </a:extLst>
          </p:cNvPr>
          <p:cNvSpPr/>
          <p:nvPr/>
        </p:nvSpPr>
        <p:spPr>
          <a:xfrm>
            <a:off x="452061" y="1003586"/>
            <a:ext cx="3390474" cy="101528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 err="1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3F301-D7DF-4EE8-BC54-165195A71E22}"/>
              </a:ext>
            </a:extLst>
          </p:cNvPr>
          <p:cNvSpPr txBox="1"/>
          <p:nvPr/>
        </p:nvSpPr>
        <p:spPr>
          <a:xfrm>
            <a:off x="4248365" y="977902"/>
            <a:ext cx="37257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4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en-US" sz="12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Plotting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Customizing plot layouts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Subplots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5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Pandas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Manipulating tables with the Pandas package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heatmaps of data</a:t>
            </a:r>
          </a:p>
          <a:p>
            <a:pPr lvl="1">
              <a:buSzPct val="80000"/>
            </a:pP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6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???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we want to do from here?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in groups according to interests?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discuss</a:t>
            </a:r>
          </a:p>
          <a:p>
            <a:pPr>
              <a:buSzPct val="800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7 </a:t>
            </a:r>
            <a:r>
              <a:rPr lang="en-US" sz="16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…</a:t>
            </a: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packages - xlwings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6FF09-C81A-4FD4-9BD8-7DB0F509436C}"/>
              </a:ext>
            </a:extLst>
          </p:cNvPr>
          <p:cNvSpPr/>
          <p:nvPr/>
        </p:nvSpPr>
        <p:spPr>
          <a:xfrm>
            <a:off x="543873" y="980654"/>
            <a:ext cx="8266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Use Python with Excel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Much (if not all) functionality of VBA in Python environment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Access all subjects mentioned in prior slides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Put results calculated with Python into Excel sheets afterwards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Issue: sharing with people who does not have Python installed. Is it possible?	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Note: There are other libraries that can talk to Excel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Might be worth exploring!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718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457199" y="610504"/>
            <a:ext cx="8045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Web scraping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Serch websites for information to use in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E.g.: find a table in COWI portal and get its contents</a:t>
            </a: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Scheduling of scripts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Make scripts run at a certain times or at specific intervals</a:t>
            </a:r>
          </a:p>
          <a:p>
            <a:pPr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Regular expressions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Search for 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pattern 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E.g.: Find all valid phone numbers in a text file</a:t>
            </a:r>
          </a:p>
          <a:p>
            <a:pPr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Manipulate files, folders and other things in the operating system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457199" y="940534"/>
            <a:ext cx="80457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Track all changes to code in a project via Git/GitHub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Create branches and merge when they are matured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Setup tests to make sure that the changes did not break anything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Wrap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457199" y="1034006"/>
            <a:ext cx="80457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and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Any other use cases we know of that were not mentioned?</a:t>
            </a: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of workshop after basic sessions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Session 6 and 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What do we want to accomplish and how?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Volunteers for organizing the workhop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Session 2: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tuesday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382436" y="640452"/>
            <a:ext cx="769273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Excel is the right tool for many things, but it has some issues:</a:t>
            </a:r>
            <a:endParaRPr lang="da-DK" sz="14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Keeping track of ranges is a very manual process --&gt; prone to errors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Cell formulas, like nested IF-statements, can be very hard to read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It’s hard to reproduce problems or make sheets work for new problems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It’s slow for many rows (&gt;100K)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Plots of data from filtrered table does not work well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Plots are not very dynamic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Advanced plots not available (colormaps, 3D, subplots etc.)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No option for ”equal axes” in plots (circular and sqaure shapes get distorted)</a:t>
            </a:r>
          </a:p>
          <a:p>
            <a:pPr marL="54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Version control almost non-existent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Some Excel work is already programming!</a:t>
            </a:r>
          </a:p>
          <a:p>
            <a:pPr marL="540000" lvl="1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Python could be a good ”extension” for complex stuff we normally do in Excel 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EF34A-8F62-4A79-8A81-2CF65121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481" y="640452"/>
            <a:ext cx="1306320" cy="12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9" y="704913"/>
            <a:ext cx="631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 and data science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Powerful langauage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Easy to learn and concise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Approachable for non-developers</a:t>
            </a: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Free to use and constantly improving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Free to use and 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New versions and features often released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Huge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Arguably most popular programming language right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Lots of online material and sources to get help from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Built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-in features and t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hird party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Many functionalities already built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Additional functionality from countless third party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Most notable ones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Numpy, Pandas, Matplotlib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E4D7B-D432-43CF-82DA-01B15E03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732" y="742796"/>
            <a:ext cx="2107839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234878"/>
            <a:ext cx="8266977" cy="438537"/>
          </a:xfrm>
        </p:spPr>
        <p:txBody>
          <a:bodyPr/>
          <a:lstStyle/>
          <a:p>
            <a:pPr algn="ctr"/>
            <a:r>
              <a:rPr lang="da-DK" i="1" dirty="0" err="1"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da-DK" i="1" dirty="0">
                <a:latin typeface="Calibri" panose="020F0502020204030204" pitchFamily="34" charset="0"/>
                <a:cs typeface="Calibri" panose="020F0502020204030204" pitchFamily="34" charset="0"/>
              </a:rPr>
              <a:t> World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languages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A8C4E-2495-4D35-8008-09F84AB0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950126"/>
            <a:ext cx="2685499" cy="133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565DC7-CD88-4E09-8D29-5FF621D2C687}"/>
              </a:ext>
            </a:extLst>
          </p:cNvPr>
          <p:cNvSpPr txBox="1"/>
          <p:nvPr/>
        </p:nvSpPr>
        <p:spPr>
          <a:xfrm>
            <a:off x="324871" y="664889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C/C++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B63B74-6C48-4737-8856-A2A6FC35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05" y="942991"/>
            <a:ext cx="3419638" cy="100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D6EDBF-ADB5-4C55-BEFA-E68024A43D75}"/>
              </a:ext>
            </a:extLst>
          </p:cNvPr>
          <p:cNvSpPr txBox="1"/>
          <p:nvPr/>
        </p:nvSpPr>
        <p:spPr>
          <a:xfrm>
            <a:off x="5308726" y="671794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5658E-EC3B-41CD-B925-5ECBCF921A95}"/>
              </a:ext>
            </a:extLst>
          </p:cNvPr>
          <p:cNvSpPr txBox="1"/>
          <p:nvPr/>
        </p:nvSpPr>
        <p:spPr>
          <a:xfrm>
            <a:off x="5308726" y="2502656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pronounced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i="1" dirty="0">
                <a:latin typeface="Calibri" panose="020F0502020204030204" pitchFamily="34" charset="0"/>
                <a:cs typeface="Calibri" panose="020F0502020204030204" pitchFamily="34" charset="0"/>
              </a:rPr>
              <a:t>C-</a:t>
            </a:r>
            <a:r>
              <a:rPr lang="da-DK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sharp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631624-E5DC-4D52-B4DD-AB5A9ADB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702" y="942991"/>
            <a:ext cx="2154024" cy="56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47250-1347-4E57-8C16-38D2047E5A96}"/>
              </a:ext>
            </a:extLst>
          </p:cNvPr>
          <p:cNvSpPr txBox="1"/>
          <p:nvPr/>
        </p:nvSpPr>
        <p:spPr>
          <a:xfrm>
            <a:off x="3067935" y="670636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26033-1CB0-47BE-89A2-5ED809EA3EE3}"/>
              </a:ext>
            </a:extLst>
          </p:cNvPr>
          <p:cNvSpPr txBox="1"/>
          <p:nvPr/>
        </p:nvSpPr>
        <p:spPr>
          <a:xfrm>
            <a:off x="321476" y="2518075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8E22FA-0195-48C6-B2CC-9A5540668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43" y="2806970"/>
            <a:ext cx="2142941" cy="27104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C8433C-FA1D-4AE9-BC7A-B889D6619FDE}"/>
              </a:ext>
            </a:extLst>
          </p:cNvPr>
          <p:cNvSpPr txBox="1"/>
          <p:nvPr/>
        </p:nvSpPr>
        <p:spPr>
          <a:xfrm>
            <a:off x="3067935" y="2515344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5FF0C4B-6B17-43AE-B829-8BC28ED12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81" y="2804380"/>
            <a:ext cx="2073229" cy="2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F65A65-BD98-48A7-ACD4-0E8E148F1ECC}"/>
              </a:ext>
            </a:extLst>
          </p:cNvPr>
          <p:cNvSpPr txBox="1"/>
          <p:nvPr/>
        </p:nvSpPr>
        <p:spPr>
          <a:xfrm>
            <a:off x="382436" y="4047068"/>
            <a:ext cx="82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Simple explanation of why Python is so popular.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8D4C-DC4E-487D-8FAF-A4370982B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404" y="2806970"/>
            <a:ext cx="3321583" cy="111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D8784-67CC-4526-B701-DC1A7522949B}"/>
              </a:ext>
            </a:extLst>
          </p:cNvPr>
          <p:cNvSpPr/>
          <p:nvPr/>
        </p:nvSpPr>
        <p:spPr>
          <a:xfrm>
            <a:off x="382436" y="3410984"/>
            <a:ext cx="2501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Low level / High level languages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36447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Where to write and run the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82436" y="940534"/>
            <a:ext cx="413715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Software to write and run the code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Could in principle be Notepad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Many editors to choose from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Extensions to make life easier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Many supports version control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Show the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AC699-EEAD-483C-8F88-35F234F83B4B}"/>
              </a:ext>
            </a:extLst>
          </p:cNvPr>
          <p:cNvSpPr/>
          <p:nvPr/>
        </p:nvSpPr>
        <p:spPr>
          <a:xfrm>
            <a:off x="4758944" y="940534"/>
            <a:ext cx="41371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Jupyter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 more basic editor in the browser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Ships with the Anaconda installation we use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Supports markdown with math typesetting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Combines code and text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Used for reports, articles and even books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Show a notebook</a:t>
            </a: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6" y="214071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616A8-CF01-47D9-B05C-899BEDD3D038}"/>
              </a:ext>
            </a:extLst>
          </p:cNvPr>
          <p:cNvSpPr txBox="1"/>
          <p:nvPr/>
        </p:nvSpPr>
        <p:spPr>
          <a:xfrm>
            <a:off x="244260" y="652608"/>
            <a:ext cx="28601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Results from IBDAS text file 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(.csv with many thousand lines)</a:t>
            </a:r>
            <a:br>
              <a:rPr lang="da-DK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Imported data filtrered for load comb + criterion before plotting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Values for cut at height 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z 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shown as line plot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Setup takes some time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Afterwards, all criteria can be plotted and saved as as PNG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(‘max NSY’, ‘min NSY’, ‘max VX’ etc.)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New IBDAS results =&gt; load new .csv file</a:t>
            </a: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CE188-CCCA-412F-A531-728B17FB1120}"/>
              </a:ext>
            </a:extLst>
          </p:cNvPr>
          <p:cNvSpPr/>
          <p:nvPr/>
        </p:nvSpPr>
        <p:spPr>
          <a:xfrm>
            <a:off x="3104411" y="656073"/>
            <a:ext cx="3632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Colormap of IBDAS forces in a shear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E5A89-17C2-444F-8343-0277FB16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93" y="934441"/>
            <a:ext cx="5825349" cy="35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0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6" y="210744"/>
            <a:ext cx="8266977" cy="438537"/>
          </a:xfrm>
        </p:spPr>
        <p:txBody>
          <a:bodyPr/>
          <a:lstStyle/>
          <a:p>
            <a:pPr algn="ctr"/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7C809-2A0A-4D8F-970F-4CBA57CB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831743"/>
            <a:ext cx="8393073" cy="36085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F24C43-D076-43DA-BB4A-B7A30DBAB6DB}"/>
              </a:ext>
            </a:extLst>
          </p:cNvPr>
          <p:cNvSpPr/>
          <p:nvPr/>
        </p:nvSpPr>
        <p:spPr>
          <a:xfrm>
            <a:off x="382436" y="527768"/>
            <a:ext cx="333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Heatmap of crack widths in base slab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5B449F-742C-4688-ADF3-007DE9BF0683}"/>
                  </a:ext>
                </a:extLst>
              </p14:cNvPr>
              <p14:cNvContentPartPr/>
              <p14:nvPr/>
            </p14:nvContentPartPr>
            <p14:xfrm>
              <a:off x="2237344" y="1548306"/>
              <a:ext cx="187200" cy="163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5B449F-742C-4688-ADF3-007DE9BF06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344" y="1539326"/>
                <a:ext cx="204840" cy="180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140D29-62E4-4F47-B268-2BCA8D202DD2}"/>
                  </a:ext>
                </a:extLst>
              </p14:cNvPr>
              <p14:cNvContentPartPr/>
              <p14:nvPr/>
            </p14:nvContentPartPr>
            <p14:xfrm>
              <a:off x="2054824" y="1516626"/>
              <a:ext cx="134640" cy="196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140D29-62E4-4F47-B268-2BCA8D202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5848" y="1507970"/>
                <a:ext cx="152233" cy="21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1EBF6F-140E-4278-BF59-D228F3E89201}"/>
                  </a:ext>
                </a:extLst>
              </p14:cNvPr>
              <p14:cNvContentPartPr/>
              <p14:nvPr/>
            </p14:nvContentPartPr>
            <p14:xfrm>
              <a:off x="2556664" y="1569186"/>
              <a:ext cx="235800" cy="159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1EBF6F-140E-4278-BF59-D228F3E892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8011" y="1560186"/>
                <a:ext cx="253467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88186F-F6A5-4FFE-B502-74DC944DCB81}"/>
                  </a:ext>
                </a:extLst>
              </p14:cNvPr>
              <p14:cNvContentPartPr/>
              <p14:nvPr/>
            </p14:nvContentPartPr>
            <p14:xfrm>
              <a:off x="5495344" y="1560906"/>
              <a:ext cx="13680" cy="141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88186F-F6A5-4FFE-B502-74DC944DCB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6704" y="1552266"/>
                <a:ext cx="31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E54A0F-393A-4720-8E29-77137884CC63}"/>
                  </a:ext>
                </a:extLst>
              </p14:cNvPr>
              <p14:cNvContentPartPr/>
              <p14:nvPr/>
            </p14:nvContentPartPr>
            <p14:xfrm>
              <a:off x="5553304" y="1561626"/>
              <a:ext cx="196560" cy="13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E54A0F-393A-4720-8E29-77137884CC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4287" y="1552986"/>
                <a:ext cx="214232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7FCC68A-40D3-4191-9005-64ADD36AC707}"/>
                  </a:ext>
                </a:extLst>
              </p14:cNvPr>
              <p14:cNvContentPartPr/>
              <p14:nvPr/>
            </p14:nvContentPartPr>
            <p14:xfrm>
              <a:off x="5348824" y="1538226"/>
              <a:ext cx="95040" cy="180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7FCC68A-40D3-4191-9005-64ADD36AC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9824" y="1529244"/>
                <a:ext cx="112680" cy="19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D313A2-D5A7-455B-9211-4A911F81B9C0}"/>
                  </a:ext>
                </a:extLst>
              </p14:cNvPr>
              <p14:cNvContentPartPr/>
              <p14:nvPr/>
            </p14:nvContentPartPr>
            <p14:xfrm>
              <a:off x="5855344" y="1556586"/>
              <a:ext cx="274320" cy="147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D313A2-D5A7-455B-9211-4A911F81B9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6704" y="1547946"/>
                <a:ext cx="291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FE489DF-791E-4B5E-A24C-E500148808E5}"/>
                  </a:ext>
                </a:extLst>
              </p14:cNvPr>
              <p14:cNvContentPartPr/>
              <p14:nvPr/>
            </p14:nvContentPartPr>
            <p14:xfrm>
              <a:off x="7877824" y="1516986"/>
              <a:ext cx="86400" cy="188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FE489DF-791E-4B5E-A24C-E500148808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68824" y="1508346"/>
                <a:ext cx="104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FC63851-24F5-460A-9AA4-2FC9E271B764}"/>
                  </a:ext>
                </a:extLst>
              </p14:cNvPr>
              <p14:cNvContentPartPr/>
              <p14:nvPr/>
            </p14:nvContentPartPr>
            <p14:xfrm>
              <a:off x="8299024" y="1577106"/>
              <a:ext cx="226440" cy="133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FC63851-24F5-460A-9AA4-2FC9E271B7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90024" y="1568466"/>
                <a:ext cx="2440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4F99BA-5BA6-40DF-984E-10EE862B6F03}"/>
                  </a:ext>
                </a:extLst>
              </p14:cNvPr>
              <p14:cNvContentPartPr/>
              <p14:nvPr/>
            </p14:nvContentPartPr>
            <p14:xfrm>
              <a:off x="8009224" y="1554066"/>
              <a:ext cx="199440" cy="165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4F99BA-5BA6-40DF-984E-10EE862B6F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00240" y="1545066"/>
                <a:ext cx="217048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55AF78A-8D51-40A7-A431-4BAC770FA359}"/>
                  </a:ext>
                </a:extLst>
              </p14:cNvPr>
              <p14:cNvContentPartPr/>
              <p14:nvPr/>
            </p14:nvContentPartPr>
            <p14:xfrm>
              <a:off x="8468944" y="2533266"/>
              <a:ext cx="111600" cy="128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55AF78A-8D51-40A7-A431-4BAC770FA35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60304" y="2524266"/>
                <a:ext cx="129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854A318-2661-432E-AEF6-858C98F99A8B}"/>
                  </a:ext>
                </a:extLst>
              </p14:cNvPr>
              <p14:cNvContentPartPr/>
              <p14:nvPr/>
            </p14:nvContentPartPr>
            <p14:xfrm>
              <a:off x="8474344" y="2328066"/>
              <a:ext cx="105120" cy="71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54A318-2661-432E-AEF6-858C98F99A8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65344" y="2319426"/>
                <a:ext cx="122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404F563-C2D8-4634-B8DB-E7217D0C27BB}"/>
                  </a:ext>
                </a:extLst>
              </p14:cNvPr>
              <p14:cNvContentPartPr/>
              <p14:nvPr/>
            </p14:nvContentPartPr>
            <p14:xfrm>
              <a:off x="8471824" y="2431746"/>
              <a:ext cx="115560" cy="58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404F563-C2D8-4634-B8DB-E7217D0C27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63184" y="2422746"/>
                <a:ext cx="133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54C1FF-B6B8-4368-9763-676D6D16E3B3}"/>
                  </a:ext>
                </a:extLst>
              </p14:cNvPr>
              <p14:cNvContentPartPr/>
              <p14:nvPr/>
            </p14:nvContentPartPr>
            <p14:xfrm>
              <a:off x="8479744" y="2220786"/>
              <a:ext cx="88920" cy="73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54C1FF-B6B8-4368-9763-676D6D16E3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1104" y="2212146"/>
                <a:ext cx="10656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 april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Workshop 1711/1712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Examples – 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BE45E-FBA7-4B66-B116-6352B3E1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4" y="95569"/>
            <a:ext cx="4062838" cy="4922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DBDCCD-E2D9-454D-8DE9-C48CBC1ACDEE}"/>
              </a:ext>
            </a:extLst>
          </p:cNvPr>
          <p:cNvSpPr txBox="1"/>
          <p:nvPr/>
        </p:nvSpPr>
        <p:spPr>
          <a:xfrm>
            <a:off x="331300" y="1397182"/>
            <a:ext cx="36038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IBDAS results for a column 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Beam element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Large result file (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show how it looks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Results filtered and plotted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Results are envelopes</a:t>
            </a:r>
            <a:b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This is the reason why points are not connected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44D0A07-3CF9-482C-9509-742386BDAFFD}"/>
                  </a:ext>
                </a:extLst>
              </p14:cNvPr>
              <p14:cNvContentPartPr/>
              <p14:nvPr/>
            </p14:nvContentPartPr>
            <p14:xfrm>
              <a:off x="3091984" y="850626"/>
              <a:ext cx="302040" cy="130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44D0A07-3CF9-482C-9509-742386BDA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3344" y="841986"/>
                <a:ext cx="319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52B6F75-8796-4077-9055-DC5596AF274C}"/>
                  </a:ext>
                </a:extLst>
              </p14:cNvPr>
              <p14:cNvContentPartPr/>
              <p14:nvPr/>
            </p14:nvContentPartPr>
            <p14:xfrm>
              <a:off x="3113291" y="645796"/>
              <a:ext cx="1351440" cy="116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52B6F75-8796-4077-9055-DC5596AF27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4291" y="637129"/>
                <a:ext cx="1369080" cy="13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0429240-5A6A-4685-8E0A-1ABFC205CC70}"/>
                  </a:ext>
                </a:extLst>
              </p14:cNvPr>
              <p14:cNvContentPartPr/>
              <p14:nvPr/>
            </p14:nvContentPartPr>
            <p14:xfrm>
              <a:off x="3709920" y="475615"/>
              <a:ext cx="142200" cy="77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0429240-5A6A-4685-8E0A-1ABFC205CC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1258" y="466934"/>
                <a:ext cx="159885" cy="94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87CB010-45F2-42C7-93CD-E1EE11E178A5}"/>
                  </a:ext>
                </a:extLst>
              </p14:cNvPr>
              <p14:cNvContentPartPr/>
              <p14:nvPr/>
            </p14:nvContentPartPr>
            <p14:xfrm>
              <a:off x="3091080" y="478855"/>
              <a:ext cx="548640" cy="129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87CB010-45F2-42C7-93CD-E1EE11E17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2080" y="469880"/>
                <a:ext cx="566280" cy="147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4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WI">
  <a:themeElements>
    <a:clrScheme name="COWIobsolete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435A69"/>
      </a:accent1>
      <a:accent2>
        <a:srgbClr val="9DB8AF"/>
      </a:accent2>
      <a:accent3>
        <a:srgbClr val="F04E23"/>
      </a:accent3>
      <a:accent4>
        <a:srgbClr val="B3D455"/>
      </a:accent4>
      <a:accent5>
        <a:srgbClr val="009CDE"/>
      </a:accent5>
      <a:accent6>
        <a:srgbClr val="FBDB65"/>
      </a:accent6>
      <a:hlink>
        <a:srgbClr val="F04E23"/>
      </a:hlink>
      <a:folHlink>
        <a:srgbClr val="B3D455"/>
      </a:folHlink>
    </a:clrScheme>
    <a:fontScheme name="COW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WI_16_9.potx" id="{49719E08-B7FD-4D7A-82EE-8682DA017D9A}" vid="{6413DD2B-2441-4FAA-A843-C102EC6331A1}"/>
    </a:ext>
  </a:extLst>
</a:theme>
</file>

<file path=ppt/theme/theme2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WIobsolete">
    <a:dk1>
      <a:srgbClr val="1F1F1F"/>
    </a:dk1>
    <a:lt1>
      <a:sysClr val="window" lastClr="FFFFFF"/>
    </a:lt1>
    <a:dk2>
      <a:srgbClr val="58595B"/>
    </a:dk2>
    <a:lt2>
      <a:srgbClr val="D0C7BD"/>
    </a:lt2>
    <a:accent1>
      <a:srgbClr val="435A69"/>
    </a:accent1>
    <a:accent2>
      <a:srgbClr val="9DB8AF"/>
    </a:accent2>
    <a:accent3>
      <a:srgbClr val="F04E23"/>
    </a:accent3>
    <a:accent4>
      <a:srgbClr val="B3D455"/>
    </a:accent4>
    <a:accent5>
      <a:srgbClr val="009CDE"/>
    </a:accent5>
    <a:accent6>
      <a:srgbClr val="FBDB65"/>
    </a:accent6>
    <a:hlink>
      <a:srgbClr val="F04E23"/>
    </a:hlink>
    <a:folHlink>
      <a:srgbClr val="B3D45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1124</Words>
  <Application>Microsoft Office PowerPoint</Application>
  <PresentationFormat>On-screen Show (16:9)</PresentationFormat>
  <Paragraphs>300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Roboto</vt:lpstr>
      <vt:lpstr>Verdana</vt:lpstr>
      <vt:lpstr>Wingdings</vt:lpstr>
      <vt:lpstr>COWI</vt:lpstr>
      <vt:lpstr>SESSION 1 - INTRODUCTION</vt:lpstr>
      <vt:lpstr>Workshop – Proposed structure</vt:lpstr>
      <vt:lpstr>Excel</vt:lpstr>
      <vt:lpstr>Why Python?</vt:lpstr>
      <vt:lpstr>Hello World in six languages</vt:lpstr>
      <vt:lpstr>Where to write and run the code</vt:lpstr>
      <vt:lpstr>Examples - Plotting</vt:lpstr>
      <vt:lpstr>Examples - Plotting</vt:lpstr>
      <vt:lpstr>Examples – Plotting</vt:lpstr>
      <vt:lpstr>Examples - Plotting</vt:lpstr>
      <vt:lpstr>Examples - Plotting</vt:lpstr>
      <vt:lpstr>Examples - Plotting</vt:lpstr>
      <vt:lpstr>Examples - Plotting</vt:lpstr>
      <vt:lpstr>Panas dataframes - ‘VLOOKUP’ example</vt:lpstr>
      <vt:lpstr>Dataframes - What changed bewteen versions?</vt:lpstr>
      <vt:lpstr>Scipy – example with peaks and roots</vt:lpstr>
      <vt:lpstr>Dates and time in tables</vt:lpstr>
      <vt:lpstr>Dash web apps</vt:lpstr>
      <vt:lpstr>Other packages – Random and Itertools</vt:lpstr>
      <vt:lpstr>Other packages - xlwings</vt:lpstr>
      <vt:lpstr>Other things</vt:lpstr>
      <vt:lpstr>Other things</vt:lpstr>
      <vt:lpstr>Wrap up</vt:lpstr>
    </vt:vector>
  </TitlesOfParts>
  <Company>COWI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1711/1712</dc:title>
  <dc:subject>Workshop</dc:subject>
  <dc:creator>TSJA</dc:creator>
  <cp:lastModifiedBy>Tim Skov Jacobsen</cp:lastModifiedBy>
  <cp:revision>9</cp:revision>
  <cp:lastPrinted>2019-04-23T09:15:16Z</cp:lastPrinted>
  <dcterms:created xsi:type="dcterms:W3CDTF">2019-04-10T11:34:25Z</dcterms:created>
  <dcterms:modified xsi:type="dcterms:W3CDTF">2019-04-23T09:26:14Z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iTitle">
    <vt:lpwstr>Python Workshop 1711/1712</vt:lpwstr>
  </property>
  <property fmtid="{D5CDD505-2E9C-101B-9397-08002B2CF9AE}" pid="3" name="Language">
    <vt:lpwstr>Danish</vt:lpwstr>
  </property>
  <property fmtid="{D5CDD505-2E9C-101B-9397-08002B2CF9AE}" pid="5" name="_NewReviewCycle">
    <vt:lpwstr/>
  </property>
  <property fmtid="{D5CDD505-2E9C-101B-9397-08002B2CF9AE}" pid="10" name="CowiSubject">
    <vt:lpwstr>Workshop</vt:lpwstr>
  </property>
  <property fmtid="{D5CDD505-2E9C-101B-9397-08002B2CF9AE}" pid="11" name="Date completed">
    <vt:lpwstr>23 april 2019</vt:lpwstr>
  </property>
  <property fmtid="{D5CDD505-2E9C-101B-9397-08002B2CF9AE}" pid="12" name="CowiAuthor">
    <vt:lpwstr>TSJA</vt:lpwstr>
  </property>
</Properties>
</file>