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0E12-DE17-4A02-80B1-5CABFFFBFE4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47B-DAEC-4AB1-9AE8-5587AC05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MULTI TASKING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Multitasking is </a:t>
            </a:r>
            <a:r>
              <a:rPr lang="en-US" dirty="0"/>
              <a:t>a logical extension of multiprogramming system that supports multiple programs to run concurrently.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multitasking </a:t>
            </a:r>
            <a:r>
              <a:rPr lang="en-US" dirty="0" smtClean="0"/>
              <a:t>,more </a:t>
            </a:r>
            <a:r>
              <a:rPr lang="en-US" dirty="0"/>
              <a:t>than one task are executed at the same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operating system is able to keep track of where you are in these       tasks and go from one to the other without losing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Multitasking solves the problem by scheduling and deciding which task should be the running task and when a waiting task should get 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417763" y="2294235"/>
            <a:ext cx="6096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4" y="2176523"/>
            <a:ext cx="6230652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MULTI THREADING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2400" b="1" i="1" dirty="0" smtClean="0">
                <a:effectLst/>
              </a:rPr>
              <a:t>Multithreading </a:t>
            </a:r>
            <a:r>
              <a:rPr lang="en-US" sz="2400" i="1" dirty="0" smtClean="0">
                <a:effectLst/>
              </a:rPr>
              <a:t>is the ability of an operating system process to manage its use by more than one user at a time and to even manage multiple requests by the same user without having to have multiple copies of the programming running in the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i="1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thread maintains a list of information relevant to its execution including the priority schedule, exception handlers, a set of CPU registers, and stack state in the address space of its hosting process.</a:t>
            </a:r>
          </a:p>
        </p:txBody>
      </p:sp>
    </p:spTree>
    <p:extLst>
      <p:ext uri="{BB962C8B-B14F-4D97-AF65-F5344CB8AC3E}">
        <p14:creationId xmlns:p14="http://schemas.microsoft.com/office/powerpoint/2010/main" val="10926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type of execution model that allows multiple threads to exist within the context of a process such that they execute independently but share their process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60" y="2252930"/>
            <a:ext cx="5734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TIME SHARING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time sharing system</a:t>
            </a:r>
            <a:r>
              <a:rPr lang="en-US" dirty="0"/>
              <a:t> allows many users to share the </a:t>
            </a:r>
            <a:r>
              <a:rPr lang="en-US" dirty="0" smtClean="0"/>
              <a:t>computer</a:t>
            </a:r>
            <a:r>
              <a:rPr lang="en-US" dirty="0"/>
              <a:t> resources simultaneously.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other words, time sharing refers to the allocation of computer </a:t>
            </a:r>
            <a:r>
              <a:rPr lang="en-US" dirty="0" smtClean="0"/>
              <a:t>resources </a:t>
            </a:r>
            <a:r>
              <a:rPr lang="en-US" dirty="0"/>
              <a:t>in time slots to several programs simultaneously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time sharing systems were developed to provide an interactive use of the computer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time shared system uses CPU scheduling and multiprogramming to provide each user with a small portion of a time-shared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93" y="2492799"/>
            <a:ext cx="5512158" cy="30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MULTI TASKING</vt:lpstr>
      <vt:lpstr>PowerPoint Presentation</vt:lpstr>
      <vt:lpstr>MULTI THREADING</vt:lpstr>
      <vt:lpstr>PowerPoint Presentation</vt:lpstr>
      <vt:lpstr>TIME SHARING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C, Bhavana</dc:creator>
  <cp:lastModifiedBy>C, Bhavana</cp:lastModifiedBy>
  <cp:revision>8</cp:revision>
  <dcterms:created xsi:type="dcterms:W3CDTF">2018-03-14T11:39:59Z</dcterms:created>
  <dcterms:modified xsi:type="dcterms:W3CDTF">2018-03-14T13:14:17Z</dcterms:modified>
</cp:coreProperties>
</file>