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media/image11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3" r:id="rId16"/>
    <p:sldId id="274" r:id="rId17"/>
    <p:sldId id="275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DC282-9FB4-4E46-A048-B7B23965FD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CA68AA-77EF-47DD-9030-B710BFDC1208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PAVITHRA</a:t>
          </a:r>
        </a:p>
      </dgm:t>
    </dgm:pt>
    <dgm:pt modelId="{36D36653-D580-481B-9060-9A6D90D15C08}" type="parTrans" cxnId="{34ABAC4E-380C-4930-8079-519895048612}">
      <dgm:prSet/>
      <dgm:spPr/>
      <dgm:t>
        <a:bodyPr/>
        <a:lstStyle/>
        <a:p>
          <a:endParaRPr lang="en-IN"/>
        </a:p>
      </dgm:t>
    </dgm:pt>
    <dgm:pt modelId="{5CEA69CF-ED73-41CF-B4BB-32B3D0C058BB}" type="sibTrans" cxnId="{34ABAC4E-380C-4930-8079-519895048612}">
      <dgm:prSet/>
      <dgm:spPr/>
      <dgm:t>
        <a:bodyPr/>
        <a:lstStyle/>
        <a:p>
          <a:endParaRPr lang="en-IN"/>
        </a:p>
      </dgm:t>
    </dgm:pt>
    <dgm:pt modelId="{5F7E4F61-A588-4B74-93D2-9227B869B5C1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SHUBHAM</a:t>
          </a:r>
        </a:p>
      </dgm:t>
    </dgm:pt>
    <dgm:pt modelId="{52AA92AB-CA34-46AB-BC9B-7B54E5BA7703}" type="parTrans" cxnId="{969B4F5C-490B-4C88-A049-D9475E48E61D}">
      <dgm:prSet/>
      <dgm:spPr/>
      <dgm:t>
        <a:bodyPr/>
        <a:lstStyle/>
        <a:p>
          <a:endParaRPr lang="en-IN"/>
        </a:p>
      </dgm:t>
    </dgm:pt>
    <dgm:pt modelId="{B49AA2E3-28A0-4FB0-97E9-0A813CF0190A}" type="sibTrans" cxnId="{969B4F5C-490B-4C88-A049-D9475E48E61D}">
      <dgm:prSet/>
      <dgm:spPr/>
      <dgm:t>
        <a:bodyPr/>
        <a:lstStyle/>
        <a:p>
          <a:endParaRPr lang="en-IN"/>
        </a:p>
      </dgm:t>
    </dgm:pt>
    <dgm:pt modelId="{F9E7CE01-0C9E-4BDE-90EF-9CC8D96A5F34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SANDEEP</a:t>
          </a:r>
        </a:p>
      </dgm:t>
    </dgm:pt>
    <dgm:pt modelId="{C0D6E9B1-0A72-486D-81AD-82F40A4E47A6}" type="parTrans" cxnId="{C05D581B-2F78-4197-9EF1-8C2410AB03E5}">
      <dgm:prSet/>
      <dgm:spPr/>
      <dgm:t>
        <a:bodyPr/>
        <a:lstStyle/>
        <a:p>
          <a:endParaRPr lang="en-IN"/>
        </a:p>
      </dgm:t>
    </dgm:pt>
    <dgm:pt modelId="{6BC30401-B645-403B-9B4E-195F76E6322D}" type="sibTrans" cxnId="{C05D581B-2F78-4197-9EF1-8C2410AB03E5}">
      <dgm:prSet/>
      <dgm:spPr/>
      <dgm:t>
        <a:bodyPr/>
        <a:lstStyle/>
        <a:p>
          <a:endParaRPr lang="en-IN"/>
        </a:p>
      </dgm:t>
    </dgm:pt>
    <dgm:pt modelId="{BD17F7BD-925C-4729-86E6-4F138FC61BB9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GAURAV MAYEKER</a:t>
          </a:r>
        </a:p>
      </dgm:t>
    </dgm:pt>
    <dgm:pt modelId="{DC35DB27-2500-42B1-9DE4-1A0FAAFF07B2}" type="parTrans" cxnId="{E302BAD2-E3D5-4B0C-AF8A-1E6EB13576FD}">
      <dgm:prSet/>
      <dgm:spPr/>
      <dgm:t>
        <a:bodyPr/>
        <a:lstStyle/>
        <a:p>
          <a:endParaRPr lang="en-IN"/>
        </a:p>
      </dgm:t>
    </dgm:pt>
    <dgm:pt modelId="{D4571E1F-EF51-4392-852A-01A65CC126AF}" type="sibTrans" cxnId="{E302BAD2-E3D5-4B0C-AF8A-1E6EB13576FD}">
      <dgm:prSet/>
      <dgm:spPr/>
      <dgm:t>
        <a:bodyPr/>
        <a:lstStyle/>
        <a:p>
          <a:endParaRPr lang="en-IN"/>
        </a:p>
      </dgm:t>
    </dgm:pt>
    <dgm:pt modelId="{FD5F3851-6D9B-4D70-9370-261AE913CCCF}" type="pres">
      <dgm:prSet presAssocID="{5ECDC282-9FB4-4E46-A048-B7B23965FDB6}" presName="Name0" presStyleCnt="0">
        <dgm:presLayoutVars>
          <dgm:chMax val="7"/>
          <dgm:chPref val="7"/>
          <dgm:dir/>
        </dgm:presLayoutVars>
      </dgm:prSet>
      <dgm:spPr/>
    </dgm:pt>
    <dgm:pt modelId="{3D7B4044-041B-42DE-8437-EE1F2F18A7C7}" type="pres">
      <dgm:prSet presAssocID="{5ECDC282-9FB4-4E46-A048-B7B23965FDB6}" presName="Name1" presStyleCnt="0"/>
      <dgm:spPr/>
    </dgm:pt>
    <dgm:pt modelId="{108880CE-C527-4428-BFDC-8ADB7B857D8B}" type="pres">
      <dgm:prSet presAssocID="{5ECDC282-9FB4-4E46-A048-B7B23965FDB6}" presName="cycle" presStyleCnt="0"/>
      <dgm:spPr/>
    </dgm:pt>
    <dgm:pt modelId="{8C7AAD82-AF61-4517-AC4A-8708297C5D95}" type="pres">
      <dgm:prSet presAssocID="{5ECDC282-9FB4-4E46-A048-B7B23965FDB6}" presName="srcNode" presStyleLbl="node1" presStyleIdx="0" presStyleCnt="4"/>
      <dgm:spPr/>
    </dgm:pt>
    <dgm:pt modelId="{ACDFB961-0A83-4949-A5DB-7D48872EF7B9}" type="pres">
      <dgm:prSet presAssocID="{5ECDC282-9FB4-4E46-A048-B7B23965FDB6}" presName="conn" presStyleLbl="parChTrans1D2" presStyleIdx="0" presStyleCnt="1"/>
      <dgm:spPr/>
    </dgm:pt>
    <dgm:pt modelId="{13119C35-3F8A-43EA-88A5-2322F270A4C9}" type="pres">
      <dgm:prSet presAssocID="{5ECDC282-9FB4-4E46-A048-B7B23965FDB6}" presName="extraNode" presStyleLbl="node1" presStyleIdx="0" presStyleCnt="4"/>
      <dgm:spPr/>
    </dgm:pt>
    <dgm:pt modelId="{4CC3520B-A8F4-4ABD-9A8D-FDD12B68FF09}" type="pres">
      <dgm:prSet presAssocID="{5ECDC282-9FB4-4E46-A048-B7B23965FDB6}" presName="dstNode" presStyleLbl="node1" presStyleIdx="0" presStyleCnt="4"/>
      <dgm:spPr/>
    </dgm:pt>
    <dgm:pt modelId="{ED6E9C80-DBBB-466C-96E8-D365CCA5CB61}" type="pres">
      <dgm:prSet presAssocID="{38CA68AA-77EF-47DD-9030-B710BFDC1208}" presName="text_1" presStyleLbl="node1" presStyleIdx="0" presStyleCnt="4">
        <dgm:presLayoutVars>
          <dgm:bulletEnabled val="1"/>
        </dgm:presLayoutVars>
      </dgm:prSet>
      <dgm:spPr/>
    </dgm:pt>
    <dgm:pt modelId="{0A9B0D32-2E61-48BC-9107-398B3CCBBC98}" type="pres">
      <dgm:prSet presAssocID="{38CA68AA-77EF-47DD-9030-B710BFDC1208}" presName="accent_1" presStyleCnt="0"/>
      <dgm:spPr/>
    </dgm:pt>
    <dgm:pt modelId="{EC3C56D1-0E64-467F-8F14-8A4D435F0B2A}" type="pres">
      <dgm:prSet presAssocID="{38CA68AA-77EF-47DD-9030-B710BFDC1208}" presName="accentRepeatNode" presStyleLbl="solidFgAcc1" presStyleIdx="0" presStyleCnt="4"/>
      <dgm:spPr/>
    </dgm:pt>
    <dgm:pt modelId="{2A969E60-2FF1-4B69-8C6A-F02773852BBB}" type="pres">
      <dgm:prSet presAssocID="{5F7E4F61-A588-4B74-93D2-9227B869B5C1}" presName="text_2" presStyleLbl="node1" presStyleIdx="1" presStyleCnt="4">
        <dgm:presLayoutVars>
          <dgm:bulletEnabled val="1"/>
        </dgm:presLayoutVars>
      </dgm:prSet>
      <dgm:spPr/>
    </dgm:pt>
    <dgm:pt modelId="{3095F678-7CDB-4525-8C4B-1C6F87BCC98E}" type="pres">
      <dgm:prSet presAssocID="{5F7E4F61-A588-4B74-93D2-9227B869B5C1}" presName="accent_2" presStyleCnt="0"/>
      <dgm:spPr/>
    </dgm:pt>
    <dgm:pt modelId="{956EAD06-74EB-4546-BA31-CE30AF836521}" type="pres">
      <dgm:prSet presAssocID="{5F7E4F61-A588-4B74-93D2-9227B869B5C1}" presName="accentRepeatNode" presStyleLbl="solidFgAcc1" presStyleIdx="1" presStyleCnt="4"/>
      <dgm:spPr/>
    </dgm:pt>
    <dgm:pt modelId="{264CE165-4A33-4000-8992-EDBE0D198CBC}" type="pres">
      <dgm:prSet presAssocID="{F9E7CE01-0C9E-4BDE-90EF-9CC8D96A5F34}" presName="text_3" presStyleLbl="node1" presStyleIdx="2" presStyleCnt="4">
        <dgm:presLayoutVars>
          <dgm:bulletEnabled val="1"/>
        </dgm:presLayoutVars>
      </dgm:prSet>
      <dgm:spPr/>
    </dgm:pt>
    <dgm:pt modelId="{B0DE15BC-7EB9-48F0-95D7-105232B01F7C}" type="pres">
      <dgm:prSet presAssocID="{F9E7CE01-0C9E-4BDE-90EF-9CC8D96A5F34}" presName="accent_3" presStyleCnt="0"/>
      <dgm:spPr/>
    </dgm:pt>
    <dgm:pt modelId="{C57F6EA3-8E2B-449C-807F-5C7ED4A040EE}" type="pres">
      <dgm:prSet presAssocID="{F9E7CE01-0C9E-4BDE-90EF-9CC8D96A5F34}" presName="accentRepeatNode" presStyleLbl="solidFgAcc1" presStyleIdx="2" presStyleCnt="4"/>
      <dgm:spPr/>
    </dgm:pt>
    <dgm:pt modelId="{D23DD4A2-0AE8-4AEC-A5D8-ACAFE5039159}" type="pres">
      <dgm:prSet presAssocID="{BD17F7BD-925C-4729-86E6-4F138FC61BB9}" presName="text_4" presStyleLbl="node1" presStyleIdx="3" presStyleCnt="4">
        <dgm:presLayoutVars>
          <dgm:bulletEnabled val="1"/>
        </dgm:presLayoutVars>
      </dgm:prSet>
      <dgm:spPr/>
    </dgm:pt>
    <dgm:pt modelId="{404D32EB-ADDE-47B4-8EED-C4E07F0752C1}" type="pres">
      <dgm:prSet presAssocID="{BD17F7BD-925C-4729-86E6-4F138FC61BB9}" presName="accent_4" presStyleCnt="0"/>
      <dgm:spPr/>
    </dgm:pt>
    <dgm:pt modelId="{485E62FA-BED8-44E2-859E-4415FD1372F0}" type="pres">
      <dgm:prSet presAssocID="{BD17F7BD-925C-4729-86E6-4F138FC61BB9}" presName="accentRepeatNode" presStyleLbl="solidFgAcc1" presStyleIdx="3" presStyleCnt="4"/>
      <dgm:spPr/>
    </dgm:pt>
  </dgm:ptLst>
  <dgm:cxnLst>
    <dgm:cxn modelId="{2CD0D908-52EC-45C1-BF1E-5C8B868ED5DE}" type="presOf" srcId="{F9E7CE01-0C9E-4BDE-90EF-9CC8D96A5F34}" destId="{264CE165-4A33-4000-8992-EDBE0D198CBC}" srcOrd="0" destOrd="0" presId="urn:microsoft.com/office/officeart/2008/layout/VerticalCurvedList"/>
    <dgm:cxn modelId="{15942518-0600-46AB-806F-1723EE954655}" type="presOf" srcId="{BD17F7BD-925C-4729-86E6-4F138FC61BB9}" destId="{D23DD4A2-0AE8-4AEC-A5D8-ACAFE5039159}" srcOrd="0" destOrd="0" presId="urn:microsoft.com/office/officeart/2008/layout/VerticalCurvedList"/>
    <dgm:cxn modelId="{C05D581B-2F78-4197-9EF1-8C2410AB03E5}" srcId="{5ECDC282-9FB4-4E46-A048-B7B23965FDB6}" destId="{F9E7CE01-0C9E-4BDE-90EF-9CC8D96A5F34}" srcOrd="2" destOrd="0" parTransId="{C0D6E9B1-0A72-486D-81AD-82F40A4E47A6}" sibTransId="{6BC30401-B645-403B-9B4E-195F76E6322D}"/>
    <dgm:cxn modelId="{969B4F5C-490B-4C88-A049-D9475E48E61D}" srcId="{5ECDC282-9FB4-4E46-A048-B7B23965FDB6}" destId="{5F7E4F61-A588-4B74-93D2-9227B869B5C1}" srcOrd="1" destOrd="0" parTransId="{52AA92AB-CA34-46AB-BC9B-7B54E5BA7703}" sibTransId="{B49AA2E3-28A0-4FB0-97E9-0A813CF0190A}"/>
    <dgm:cxn modelId="{479A2F6E-660F-47CE-AA9E-8738F0D4B4B7}" type="presOf" srcId="{5F7E4F61-A588-4B74-93D2-9227B869B5C1}" destId="{2A969E60-2FF1-4B69-8C6A-F02773852BBB}" srcOrd="0" destOrd="0" presId="urn:microsoft.com/office/officeart/2008/layout/VerticalCurvedList"/>
    <dgm:cxn modelId="{34ABAC4E-380C-4930-8079-519895048612}" srcId="{5ECDC282-9FB4-4E46-A048-B7B23965FDB6}" destId="{38CA68AA-77EF-47DD-9030-B710BFDC1208}" srcOrd="0" destOrd="0" parTransId="{36D36653-D580-481B-9060-9A6D90D15C08}" sibTransId="{5CEA69CF-ED73-41CF-B4BB-32B3D0C058BB}"/>
    <dgm:cxn modelId="{5C3A5F83-A833-4D02-9434-7F6B8B440E66}" type="presOf" srcId="{5CEA69CF-ED73-41CF-B4BB-32B3D0C058BB}" destId="{ACDFB961-0A83-4949-A5DB-7D48872EF7B9}" srcOrd="0" destOrd="0" presId="urn:microsoft.com/office/officeart/2008/layout/VerticalCurvedList"/>
    <dgm:cxn modelId="{DC3759CB-7C8C-41CC-B240-5FE476EE1CB5}" type="presOf" srcId="{38CA68AA-77EF-47DD-9030-B710BFDC1208}" destId="{ED6E9C80-DBBB-466C-96E8-D365CCA5CB61}" srcOrd="0" destOrd="0" presId="urn:microsoft.com/office/officeart/2008/layout/VerticalCurvedList"/>
    <dgm:cxn modelId="{E302BAD2-E3D5-4B0C-AF8A-1E6EB13576FD}" srcId="{5ECDC282-9FB4-4E46-A048-B7B23965FDB6}" destId="{BD17F7BD-925C-4729-86E6-4F138FC61BB9}" srcOrd="3" destOrd="0" parTransId="{DC35DB27-2500-42B1-9DE4-1A0FAAFF07B2}" sibTransId="{D4571E1F-EF51-4392-852A-01A65CC126AF}"/>
    <dgm:cxn modelId="{A10D49D8-04FF-470C-8EF5-837FDD49FCF1}" type="presOf" srcId="{5ECDC282-9FB4-4E46-A048-B7B23965FDB6}" destId="{FD5F3851-6D9B-4D70-9370-261AE913CCCF}" srcOrd="0" destOrd="0" presId="urn:microsoft.com/office/officeart/2008/layout/VerticalCurvedList"/>
    <dgm:cxn modelId="{53A7BD87-11A4-42E5-883D-2CC8C70D27B3}" type="presParOf" srcId="{FD5F3851-6D9B-4D70-9370-261AE913CCCF}" destId="{3D7B4044-041B-42DE-8437-EE1F2F18A7C7}" srcOrd="0" destOrd="0" presId="urn:microsoft.com/office/officeart/2008/layout/VerticalCurvedList"/>
    <dgm:cxn modelId="{50901646-011D-461B-873D-DA5610DF4E3E}" type="presParOf" srcId="{3D7B4044-041B-42DE-8437-EE1F2F18A7C7}" destId="{108880CE-C527-4428-BFDC-8ADB7B857D8B}" srcOrd="0" destOrd="0" presId="urn:microsoft.com/office/officeart/2008/layout/VerticalCurvedList"/>
    <dgm:cxn modelId="{8C4CDB71-645A-478C-9378-8CB604CC9FF0}" type="presParOf" srcId="{108880CE-C527-4428-BFDC-8ADB7B857D8B}" destId="{8C7AAD82-AF61-4517-AC4A-8708297C5D95}" srcOrd="0" destOrd="0" presId="urn:microsoft.com/office/officeart/2008/layout/VerticalCurvedList"/>
    <dgm:cxn modelId="{E373A24B-6E0D-4E23-9F19-6C62C8A5D52A}" type="presParOf" srcId="{108880CE-C527-4428-BFDC-8ADB7B857D8B}" destId="{ACDFB961-0A83-4949-A5DB-7D48872EF7B9}" srcOrd="1" destOrd="0" presId="urn:microsoft.com/office/officeart/2008/layout/VerticalCurvedList"/>
    <dgm:cxn modelId="{78776AC9-D8B8-4814-8835-02A563588920}" type="presParOf" srcId="{108880CE-C527-4428-BFDC-8ADB7B857D8B}" destId="{13119C35-3F8A-43EA-88A5-2322F270A4C9}" srcOrd="2" destOrd="0" presId="urn:microsoft.com/office/officeart/2008/layout/VerticalCurvedList"/>
    <dgm:cxn modelId="{4DC493B9-6671-4AEC-B9AB-094B1FF194DE}" type="presParOf" srcId="{108880CE-C527-4428-BFDC-8ADB7B857D8B}" destId="{4CC3520B-A8F4-4ABD-9A8D-FDD12B68FF09}" srcOrd="3" destOrd="0" presId="urn:microsoft.com/office/officeart/2008/layout/VerticalCurvedList"/>
    <dgm:cxn modelId="{3D67B1E9-6711-4536-951B-3C3186335F1B}" type="presParOf" srcId="{3D7B4044-041B-42DE-8437-EE1F2F18A7C7}" destId="{ED6E9C80-DBBB-466C-96E8-D365CCA5CB61}" srcOrd="1" destOrd="0" presId="urn:microsoft.com/office/officeart/2008/layout/VerticalCurvedList"/>
    <dgm:cxn modelId="{EB3192B3-ACD6-4970-8098-259A3E766CA3}" type="presParOf" srcId="{3D7B4044-041B-42DE-8437-EE1F2F18A7C7}" destId="{0A9B0D32-2E61-48BC-9107-398B3CCBBC98}" srcOrd="2" destOrd="0" presId="urn:microsoft.com/office/officeart/2008/layout/VerticalCurvedList"/>
    <dgm:cxn modelId="{E34F90B7-9B09-4F94-838F-D11372774FE2}" type="presParOf" srcId="{0A9B0D32-2E61-48BC-9107-398B3CCBBC98}" destId="{EC3C56D1-0E64-467F-8F14-8A4D435F0B2A}" srcOrd="0" destOrd="0" presId="urn:microsoft.com/office/officeart/2008/layout/VerticalCurvedList"/>
    <dgm:cxn modelId="{8A647E09-5AFF-4291-95AA-4201DCBEEBB2}" type="presParOf" srcId="{3D7B4044-041B-42DE-8437-EE1F2F18A7C7}" destId="{2A969E60-2FF1-4B69-8C6A-F02773852BBB}" srcOrd="3" destOrd="0" presId="urn:microsoft.com/office/officeart/2008/layout/VerticalCurvedList"/>
    <dgm:cxn modelId="{28C4A038-F24C-4B4E-AFB5-992952EBA07D}" type="presParOf" srcId="{3D7B4044-041B-42DE-8437-EE1F2F18A7C7}" destId="{3095F678-7CDB-4525-8C4B-1C6F87BCC98E}" srcOrd="4" destOrd="0" presId="urn:microsoft.com/office/officeart/2008/layout/VerticalCurvedList"/>
    <dgm:cxn modelId="{B172BA79-29D4-4882-A253-CD6B198BDAC8}" type="presParOf" srcId="{3095F678-7CDB-4525-8C4B-1C6F87BCC98E}" destId="{956EAD06-74EB-4546-BA31-CE30AF836521}" srcOrd="0" destOrd="0" presId="urn:microsoft.com/office/officeart/2008/layout/VerticalCurvedList"/>
    <dgm:cxn modelId="{DE09EB5A-6CE9-4092-8D19-66E84705CD50}" type="presParOf" srcId="{3D7B4044-041B-42DE-8437-EE1F2F18A7C7}" destId="{264CE165-4A33-4000-8992-EDBE0D198CBC}" srcOrd="5" destOrd="0" presId="urn:microsoft.com/office/officeart/2008/layout/VerticalCurvedList"/>
    <dgm:cxn modelId="{A29BD580-6339-4AB3-858C-4A2135C74C0A}" type="presParOf" srcId="{3D7B4044-041B-42DE-8437-EE1F2F18A7C7}" destId="{B0DE15BC-7EB9-48F0-95D7-105232B01F7C}" srcOrd="6" destOrd="0" presId="urn:microsoft.com/office/officeart/2008/layout/VerticalCurvedList"/>
    <dgm:cxn modelId="{1B5201FD-B2FC-42C8-91D6-AAA3CB805327}" type="presParOf" srcId="{B0DE15BC-7EB9-48F0-95D7-105232B01F7C}" destId="{C57F6EA3-8E2B-449C-807F-5C7ED4A040EE}" srcOrd="0" destOrd="0" presId="urn:microsoft.com/office/officeart/2008/layout/VerticalCurvedList"/>
    <dgm:cxn modelId="{06F61FB9-2962-4BDF-9DC1-DECD4EB1FB07}" type="presParOf" srcId="{3D7B4044-041B-42DE-8437-EE1F2F18A7C7}" destId="{D23DD4A2-0AE8-4AEC-A5D8-ACAFE5039159}" srcOrd="7" destOrd="0" presId="urn:microsoft.com/office/officeart/2008/layout/VerticalCurvedList"/>
    <dgm:cxn modelId="{DD57B9A1-D82B-4037-B98E-FA423AA556F2}" type="presParOf" srcId="{3D7B4044-041B-42DE-8437-EE1F2F18A7C7}" destId="{404D32EB-ADDE-47B4-8EED-C4E07F0752C1}" srcOrd="8" destOrd="0" presId="urn:microsoft.com/office/officeart/2008/layout/VerticalCurvedList"/>
    <dgm:cxn modelId="{311BC067-2121-42C2-90EE-287997DFD342}" type="presParOf" srcId="{404D32EB-ADDE-47B4-8EED-C4E07F0752C1}" destId="{485E62FA-BED8-44E2-859E-4415FD1372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35742-625D-4F6A-8872-9CD7E5C590F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1EA2E6-C61F-4112-AE0F-50AD1B3CB09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3200" b="0" i="0" dirty="0">
              <a:solidFill>
                <a:srgbClr val="FFFF00"/>
              </a:solidFill>
            </a:rPr>
            <a:t>WAYS TO RECYCLE</a:t>
          </a:r>
        </a:p>
      </dgm:t>
    </dgm:pt>
    <dgm:pt modelId="{D256A8DB-3976-4BCF-9684-61D15B2E61E0}" type="parTrans" cxnId="{A16F10D3-FEA4-42CA-A137-C97285F7D5F8}">
      <dgm:prSet/>
      <dgm:spPr/>
      <dgm:t>
        <a:bodyPr/>
        <a:lstStyle/>
        <a:p>
          <a:endParaRPr lang="en-IN"/>
        </a:p>
      </dgm:t>
    </dgm:pt>
    <dgm:pt modelId="{EAA8D1DB-6554-438A-A216-764A4499AF0A}" type="sibTrans" cxnId="{A16F10D3-FEA4-42CA-A137-C97285F7D5F8}">
      <dgm:prSet/>
      <dgm:spPr/>
      <dgm:t>
        <a:bodyPr/>
        <a:lstStyle/>
        <a:p>
          <a:endParaRPr lang="en-IN"/>
        </a:p>
      </dgm:t>
    </dgm:pt>
    <dgm:pt modelId="{51D84D9C-E33A-485F-A91C-34824B364455}">
      <dgm:prSet phldrT="[Text]"/>
      <dgm:spPr/>
      <dgm:t>
        <a:bodyPr/>
        <a:lstStyle/>
        <a:p>
          <a:r>
            <a:rPr lang="en-IN" b="1" i="0" dirty="0"/>
            <a:t>Buy Rechargeable Batteries</a:t>
          </a:r>
          <a:endParaRPr lang="en-IN" b="1" dirty="0"/>
        </a:p>
      </dgm:t>
    </dgm:pt>
    <dgm:pt modelId="{EADCE673-7A6F-4F6B-9902-BA505C00F3C9}" type="parTrans" cxnId="{DC55DDAD-A91A-42F4-9BBD-8D47B72717CC}">
      <dgm:prSet/>
      <dgm:spPr/>
      <dgm:t>
        <a:bodyPr/>
        <a:lstStyle/>
        <a:p>
          <a:endParaRPr lang="en-IN"/>
        </a:p>
      </dgm:t>
    </dgm:pt>
    <dgm:pt modelId="{007EE2FD-ADA3-4B4B-9EF3-D0E67B281CC2}" type="sibTrans" cxnId="{DC55DDAD-A91A-42F4-9BBD-8D47B72717CC}">
      <dgm:prSet/>
      <dgm:spPr/>
      <dgm:t>
        <a:bodyPr/>
        <a:lstStyle/>
        <a:p>
          <a:endParaRPr lang="en-IN"/>
        </a:p>
      </dgm:t>
    </dgm:pt>
    <dgm:pt modelId="{7E0709DA-9039-430A-BE07-5735181AFD53}">
      <dgm:prSet phldrT="[Text]"/>
      <dgm:spPr/>
      <dgm:t>
        <a:bodyPr/>
        <a:lstStyle/>
        <a:p>
          <a:r>
            <a:rPr lang="en-IN" b="1" i="0" dirty="0"/>
            <a:t>Reuse Plastic Bags</a:t>
          </a:r>
          <a:endParaRPr lang="en-IN" b="1" dirty="0"/>
        </a:p>
      </dgm:t>
    </dgm:pt>
    <dgm:pt modelId="{3AC1F8EB-790A-452C-96F5-D6C377C8456C}" type="parTrans" cxnId="{D93BEF3E-687D-47BC-8C33-712CE2A6F3BE}">
      <dgm:prSet/>
      <dgm:spPr/>
      <dgm:t>
        <a:bodyPr/>
        <a:lstStyle/>
        <a:p>
          <a:endParaRPr lang="en-IN"/>
        </a:p>
      </dgm:t>
    </dgm:pt>
    <dgm:pt modelId="{07B0FDC1-9C3D-44EB-9B85-75340FB5A4B0}" type="sibTrans" cxnId="{D93BEF3E-687D-47BC-8C33-712CE2A6F3BE}">
      <dgm:prSet/>
      <dgm:spPr/>
      <dgm:t>
        <a:bodyPr/>
        <a:lstStyle/>
        <a:p>
          <a:endParaRPr lang="en-IN"/>
        </a:p>
      </dgm:t>
    </dgm:pt>
    <dgm:pt modelId="{9D5B6655-69E5-4075-A45E-F177F4B07B7F}">
      <dgm:prSet phldrT="[Text]"/>
      <dgm:spPr/>
      <dgm:t>
        <a:bodyPr/>
        <a:lstStyle/>
        <a:p>
          <a:r>
            <a:rPr lang="en-IN" b="1" i="0" dirty="0"/>
            <a:t>Recycle your outdated technology</a:t>
          </a:r>
        </a:p>
        <a:p>
          <a:endParaRPr lang="en-IN" dirty="0"/>
        </a:p>
      </dgm:t>
    </dgm:pt>
    <dgm:pt modelId="{EB4FBEE8-0250-4F30-9982-7D929F0C388F}" type="parTrans" cxnId="{669DBC50-CC5F-44BB-8931-FB97F4E3B492}">
      <dgm:prSet/>
      <dgm:spPr/>
      <dgm:t>
        <a:bodyPr/>
        <a:lstStyle/>
        <a:p>
          <a:endParaRPr lang="en-IN"/>
        </a:p>
      </dgm:t>
    </dgm:pt>
    <dgm:pt modelId="{92927D83-2858-4BD7-A512-C0F9AA8C650A}" type="sibTrans" cxnId="{669DBC50-CC5F-44BB-8931-FB97F4E3B492}">
      <dgm:prSet/>
      <dgm:spPr/>
      <dgm:t>
        <a:bodyPr/>
        <a:lstStyle/>
        <a:p>
          <a:endParaRPr lang="en-IN"/>
        </a:p>
      </dgm:t>
    </dgm:pt>
    <dgm:pt modelId="{D62CE292-BBA0-4C18-B941-805E1E2DBB3A}">
      <dgm:prSet phldrT="[Text]"/>
      <dgm:spPr/>
      <dgm:t>
        <a:bodyPr/>
        <a:lstStyle/>
        <a:p>
          <a:r>
            <a:rPr lang="en-IN" b="1" i="0" dirty="0"/>
            <a:t>Buy recycled paper and print on both sides</a:t>
          </a:r>
          <a:endParaRPr lang="en-IN" dirty="0"/>
        </a:p>
      </dgm:t>
    </dgm:pt>
    <dgm:pt modelId="{4F8395EB-2F74-4F15-9DAA-377BDBA1504C}" type="parTrans" cxnId="{89C44858-6177-4263-B333-2526DE07B62F}">
      <dgm:prSet/>
      <dgm:spPr/>
      <dgm:t>
        <a:bodyPr/>
        <a:lstStyle/>
        <a:p>
          <a:endParaRPr lang="en-IN"/>
        </a:p>
      </dgm:t>
    </dgm:pt>
    <dgm:pt modelId="{6DFA64BE-3E1E-49E8-A6AF-D83601DD543D}" type="sibTrans" cxnId="{89C44858-6177-4263-B333-2526DE07B62F}">
      <dgm:prSet/>
      <dgm:spPr/>
      <dgm:t>
        <a:bodyPr/>
        <a:lstStyle/>
        <a:p>
          <a:endParaRPr lang="en-IN"/>
        </a:p>
      </dgm:t>
    </dgm:pt>
    <dgm:pt modelId="{2D0B5405-330A-4064-97F8-D869666562B4}">
      <dgm:prSet phldrT="[Text]"/>
      <dgm:spPr/>
      <dgm:t>
        <a:bodyPr/>
        <a:lstStyle/>
        <a:p>
          <a:r>
            <a:rPr lang="en-IN" b="1" dirty="0"/>
            <a:t>Make recycling bins readily available</a:t>
          </a:r>
        </a:p>
      </dgm:t>
    </dgm:pt>
    <dgm:pt modelId="{60F5B500-E383-486E-B8E7-8A02671C235D}" type="parTrans" cxnId="{3871240B-D33F-4E40-8543-AA06AD429D68}">
      <dgm:prSet/>
      <dgm:spPr/>
      <dgm:t>
        <a:bodyPr/>
        <a:lstStyle/>
        <a:p>
          <a:endParaRPr lang="en-IN"/>
        </a:p>
      </dgm:t>
    </dgm:pt>
    <dgm:pt modelId="{CD393DB8-E073-4204-BC59-0974B94D7945}" type="sibTrans" cxnId="{3871240B-D33F-4E40-8543-AA06AD429D68}">
      <dgm:prSet/>
      <dgm:spPr/>
      <dgm:t>
        <a:bodyPr/>
        <a:lstStyle/>
        <a:p>
          <a:endParaRPr lang="en-IN"/>
        </a:p>
      </dgm:t>
    </dgm:pt>
    <dgm:pt modelId="{3F728383-7351-4FAA-A8CB-FE4EA9070897}">
      <dgm:prSet phldrT="[Text]"/>
      <dgm:spPr/>
      <dgm:t>
        <a:bodyPr/>
        <a:lstStyle/>
        <a:p>
          <a:r>
            <a:rPr lang="en-IN" b="1" i="0" dirty="0"/>
            <a:t>Purchase rewritable CDs and DVDs </a:t>
          </a:r>
          <a:endParaRPr lang="en-IN" dirty="0"/>
        </a:p>
      </dgm:t>
    </dgm:pt>
    <dgm:pt modelId="{E38F4238-DBF3-4C61-9079-67BB4365C085}" type="parTrans" cxnId="{92617B5E-5C0D-44A5-A3E8-F4F5501D4C38}">
      <dgm:prSet/>
      <dgm:spPr/>
      <dgm:t>
        <a:bodyPr/>
        <a:lstStyle/>
        <a:p>
          <a:endParaRPr lang="en-IN"/>
        </a:p>
      </dgm:t>
    </dgm:pt>
    <dgm:pt modelId="{51BB896C-F7FF-497C-8EBC-4E25F4CC86C2}" type="sibTrans" cxnId="{92617B5E-5C0D-44A5-A3E8-F4F5501D4C38}">
      <dgm:prSet/>
      <dgm:spPr/>
      <dgm:t>
        <a:bodyPr/>
        <a:lstStyle/>
        <a:p>
          <a:endParaRPr lang="en-IN"/>
        </a:p>
      </dgm:t>
    </dgm:pt>
    <dgm:pt modelId="{C7D397C6-8F56-40D3-8E47-2876C5091DA0}" type="pres">
      <dgm:prSet presAssocID="{F2235742-625D-4F6A-8872-9CD7E5C590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143F6AF-4FB2-446C-A451-CD7ED8988336}" type="pres">
      <dgm:prSet presAssocID="{231EA2E6-C61F-4112-AE0F-50AD1B3CB094}" presName="Parent" presStyleLbl="node0" presStyleIdx="0" presStyleCnt="1" custScaleX="143229">
        <dgm:presLayoutVars>
          <dgm:chMax val="6"/>
          <dgm:chPref val="6"/>
        </dgm:presLayoutVars>
      </dgm:prSet>
      <dgm:spPr/>
    </dgm:pt>
    <dgm:pt modelId="{66B2553E-7A1E-4864-A509-F929A2ABE9DC}" type="pres">
      <dgm:prSet presAssocID="{51D84D9C-E33A-485F-A91C-34824B364455}" presName="Accent1" presStyleCnt="0"/>
      <dgm:spPr/>
    </dgm:pt>
    <dgm:pt modelId="{7B511873-67E6-4D68-B6A7-9802B516D723}" type="pres">
      <dgm:prSet presAssocID="{51D84D9C-E33A-485F-A91C-34824B364455}" presName="Accent" presStyleLbl="bgShp" presStyleIdx="0" presStyleCnt="6"/>
      <dgm:spPr/>
    </dgm:pt>
    <dgm:pt modelId="{E00D0DDB-DCD4-43CE-9396-E5EE64866270}" type="pres">
      <dgm:prSet presAssocID="{51D84D9C-E33A-485F-A91C-34824B36445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6F1A948-CD79-4941-B7A8-62F23AA322F3}" type="pres">
      <dgm:prSet presAssocID="{7E0709DA-9039-430A-BE07-5735181AFD53}" presName="Accent2" presStyleCnt="0"/>
      <dgm:spPr/>
    </dgm:pt>
    <dgm:pt modelId="{3344B4DD-819F-46E5-936D-71892A417FFE}" type="pres">
      <dgm:prSet presAssocID="{7E0709DA-9039-430A-BE07-5735181AFD53}" presName="Accent" presStyleLbl="bgShp" presStyleIdx="1" presStyleCnt="6"/>
      <dgm:spPr/>
    </dgm:pt>
    <dgm:pt modelId="{D4066C1F-CA13-4AD0-A632-3BBCCA6836B8}" type="pres">
      <dgm:prSet presAssocID="{7E0709DA-9039-430A-BE07-5735181AFD53}" presName="Child2" presStyleLbl="node1" presStyleIdx="1" presStyleCnt="6" custLinFactNeighborX="23179" custLinFactNeighborY="-21211">
        <dgm:presLayoutVars>
          <dgm:chMax val="0"/>
          <dgm:chPref val="0"/>
          <dgm:bulletEnabled val="1"/>
        </dgm:presLayoutVars>
      </dgm:prSet>
      <dgm:spPr/>
    </dgm:pt>
    <dgm:pt modelId="{8E000873-5B17-4E6B-8C8F-B797242715E5}" type="pres">
      <dgm:prSet presAssocID="{9D5B6655-69E5-4075-A45E-F177F4B07B7F}" presName="Accent3" presStyleCnt="0"/>
      <dgm:spPr/>
    </dgm:pt>
    <dgm:pt modelId="{F2CCB5F5-B40C-47BE-A16D-2CB6F3111914}" type="pres">
      <dgm:prSet presAssocID="{9D5B6655-69E5-4075-A45E-F177F4B07B7F}" presName="Accent" presStyleLbl="bgShp" presStyleIdx="2" presStyleCnt="6"/>
      <dgm:spPr/>
    </dgm:pt>
    <dgm:pt modelId="{64C872B6-D785-45B1-A534-1F33139E1208}" type="pres">
      <dgm:prSet presAssocID="{9D5B6655-69E5-4075-A45E-F177F4B07B7F}" presName="Child3" presStyleLbl="node1" presStyleIdx="2" presStyleCnt="6" custLinFactNeighborX="19315" custLinFactNeighborY="27908">
        <dgm:presLayoutVars>
          <dgm:chMax val="0"/>
          <dgm:chPref val="0"/>
          <dgm:bulletEnabled val="1"/>
        </dgm:presLayoutVars>
      </dgm:prSet>
      <dgm:spPr/>
    </dgm:pt>
    <dgm:pt modelId="{26E00381-CDED-47BE-98C9-7A25EBDE408F}" type="pres">
      <dgm:prSet presAssocID="{D62CE292-BBA0-4C18-B941-805E1E2DBB3A}" presName="Accent4" presStyleCnt="0"/>
      <dgm:spPr/>
    </dgm:pt>
    <dgm:pt modelId="{82AD6705-5C01-4BAD-B7AA-98BECE4A1BCF}" type="pres">
      <dgm:prSet presAssocID="{D62CE292-BBA0-4C18-B941-805E1E2DBB3A}" presName="Accent" presStyleLbl="bgShp" presStyleIdx="3" presStyleCnt="6"/>
      <dgm:spPr/>
    </dgm:pt>
    <dgm:pt modelId="{CB37AC1D-E4DE-48CB-907F-01BAE2242288}" type="pres">
      <dgm:prSet presAssocID="{D62CE292-BBA0-4C18-B941-805E1E2DBB3A}" presName="Child4" presStyleLbl="node1" presStyleIdx="3" presStyleCnt="6" custScaleX="104789">
        <dgm:presLayoutVars>
          <dgm:chMax val="0"/>
          <dgm:chPref val="0"/>
          <dgm:bulletEnabled val="1"/>
        </dgm:presLayoutVars>
      </dgm:prSet>
      <dgm:spPr/>
    </dgm:pt>
    <dgm:pt modelId="{5B1E4F10-8ADE-437C-AE08-E1F716F65102}" type="pres">
      <dgm:prSet presAssocID="{2D0B5405-330A-4064-97F8-D869666562B4}" presName="Accent5" presStyleCnt="0"/>
      <dgm:spPr/>
    </dgm:pt>
    <dgm:pt modelId="{4AE401E0-8C73-4E6F-8161-BF2AAB0AC7E2}" type="pres">
      <dgm:prSet presAssocID="{2D0B5405-330A-4064-97F8-D869666562B4}" presName="Accent" presStyleLbl="bgShp" presStyleIdx="4" presStyleCnt="6"/>
      <dgm:spPr/>
    </dgm:pt>
    <dgm:pt modelId="{D2948BDF-2A98-49C8-8255-406A2554A0C4}" type="pres">
      <dgm:prSet presAssocID="{2D0B5405-330A-4064-97F8-D869666562B4}" presName="Child5" presStyleLbl="node1" presStyleIdx="4" presStyleCnt="6" custLinFactNeighborX="-17867" custLinFactNeighborY="14512">
        <dgm:presLayoutVars>
          <dgm:chMax val="0"/>
          <dgm:chPref val="0"/>
          <dgm:bulletEnabled val="1"/>
        </dgm:presLayoutVars>
      </dgm:prSet>
      <dgm:spPr/>
    </dgm:pt>
    <dgm:pt modelId="{7860FF2E-FFE9-4EC0-B7A7-2C9CF23D2371}" type="pres">
      <dgm:prSet presAssocID="{3F728383-7351-4FAA-A8CB-FE4EA9070897}" presName="Accent6" presStyleCnt="0"/>
      <dgm:spPr/>
    </dgm:pt>
    <dgm:pt modelId="{2EA7EC6F-0D1A-4E91-AA1E-6C98E148A9A5}" type="pres">
      <dgm:prSet presAssocID="{3F728383-7351-4FAA-A8CB-FE4EA9070897}" presName="Accent" presStyleLbl="bgShp" presStyleIdx="5" presStyleCnt="6"/>
      <dgm:spPr/>
    </dgm:pt>
    <dgm:pt modelId="{FD25B39C-AFC0-44E8-85B6-8A2D24213626}" type="pres">
      <dgm:prSet presAssocID="{3F728383-7351-4FAA-A8CB-FE4EA9070897}" presName="Child6" presStyleLbl="node1" presStyleIdx="5" presStyleCnt="6" custLinFactNeighborX="-21246" custLinFactNeighborY="-15629">
        <dgm:presLayoutVars>
          <dgm:chMax val="0"/>
          <dgm:chPref val="0"/>
          <dgm:bulletEnabled val="1"/>
        </dgm:presLayoutVars>
      </dgm:prSet>
      <dgm:spPr/>
    </dgm:pt>
  </dgm:ptLst>
  <dgm:cxnLst>
    <dgm:cxn modelId="{EBA8F102-C655-444C-973E-7C8518AE3711}" type="presOf" srcId="{F2235742-625D-4F6A-8872-9CD7E5C590FE}" destId="{C7D397C6-8F56-40D3-8E47-2876C5091DA0}" srcOrd="0" destOrd="0" presId="urn:microsoft.com/office/officeart/2011/layout/HexagonRadial"/>
    <dgm:cxn modelId="{3871240B-D33F-4E40-8543-AA06AD429D68}" srcId="{231EA2E6-C61F-4112-AE0F-50AD1B3CB094}" destId="{2D0B5405-330A-4064-97F8-D869666562B4}" srcOrd="4" destOrd="0" parTransId="{60F5B500-E383-486E-B8E7-8A02671C235D}" sibTransId="{CD393DB8-E073-4204-BC59-0974B94D7945}"/>
    <dgm:cxn modelId="{09627F21-8586-4799-A07D-3F03BDE69C79}" type="presOf" srcId="{231EA2E6-C61F-4112-AE0F-50AD1B3CB094}" destId="{8143F6AF-4FB2-446C-A451-CD7ED8988336}" srcOrd="0" destOrd="0" presId="urn:microsoft.com/office/officeart/2011/layout/HexagonRadial"/>
    <dgm:cxn modelId="{D93BEF3E-687D-47BC-8C33-712CE2A6F3BE}" srcId="{231EA2E6-C61F-4112-AE0F-50AD1B3CB094}" destId="{7E0709DA-9039-430A-BE07-5735181AFD53}" srcOrd="1" destOrd="0" parTransId="{3AC1F8EB-790A-452C-96F5-D6C377C8456C}" sibTransId="{07B0FDC1-9C3D-44EB-9B85-75340FB5A4B0}"/>
    <dgm:cxn modelId="{466E1040-3691-4E2B-A7F7-3DD011921E6F}" type="presOf" srcId="{2D0B5405-330A-4064-97F8-D869666562B4}" destId="{D2948BDF-2A98-49C8-8255-406A2554A0C4}" srcOrd="0" destOrd="0" presId="urn:microsoft.com/office/officeart/2011/layout/HexagonRadial"/>
    <dgm:cxn modelId="{92617B5E-5C0D-44A5-A3E8-F4F5501D4C38}" srcId="{231EA2E6-C61F-4112-AE0F-50AD1B3CB094}" destId="{3F728383-7351-4FAA-A8CB-FE4EA9070897}" srcOrd="5" destOrd="0" parTransId="{E38F4238-DBF3-4C61-9079-67BB4365C085}" sibTransId="{51BB896C-F7FF-497C-8EBC-4E25F4CC86C2}"/>
    <dgm:cxn modelId="{3311BD60-7979-4556-9DB9-F7116DCCB0AD}" type="presOf" srcId="{7E0709DA-9039-430A-BE07-5735181AFD53}" destId="{D4066C1F-CA13-4AD0-A632-3BBCCA6836B8}" srcOrd="0" destOrd="0" presId="urn:microsoft.com/office/officeart/2011/layout/HexagonRadial"/>
    <dgm:cxn modelId="{669DBC50-CC5F-44BB-8931-FB97F4E3B492}" srcId="{231EA2E6-C61F-4112-AE0F-50AD1B3CB094}" destId="{9D5B6655-69E5-4075-A45E-F177F4B07B7F}" srcOrd="2" destOrd="0" parTransId="{EB4FBEE8-0250-4F30-9982-7D929F0C388F}" sibTransId="{92927D83-2858-4BD7-A512-C0F9AA8C650A}"/>
    <dgm:cxn modelId="{89C44858-6177-4263-B333-2526DE07B62F}" srcId="{231EA2E6-C61F-4112-AE0F-50AD1B3CB094}" destId="{D62CE292-BBA0-4C18-B941-805E1E2DBB3A}" srcOrd="3" destOrd="0" parTransId="{4F8395EB-2F74-4F15-9DAA-377BDBA1504C}" sibTransId="{6DFA64BE-3E1E-49E8-A6AF-D83601DD543D}"/>
    <dgm:cxn modelId="{09805899-6BA9-4812-B36C-A931BF361AAB}" type="presOf" srcId="{D62CE292-BBA0-4C18-B941-805E1E2DBB3A}" destId="{CB37AC1D-E4DE-48CB-907F-01BAE2242288}" srcOrd="0" destOrd="0" presId="urn:microsoft.com/office/officeart/2011/layout/HexagonRadial"/>
    <dgm:cxn modelId="{DE60DEA4-EF83-4B9C-BA03-126EA8038F67}" type="presOf" srcId="{51D84D9C-E33A-485F-A91C-34824B364455}" destId="{E00D0DDB-DCD4-43CE-9396-E5EE64866270}" srcOrd="0" destOrd="0" presId="urn:microsoft.com/office/officeart/2011/layout/HexagonRadial"/>
    <dgm:cxn modelId="{DC55DDAD-A91A-42F4-9BBD-8D47B72717CC}" srcId="{231EA2E6-C61F-4112-AE0F-50AD1B3CB094}" destId="{51D84D9C-E33A-485F-A91C-34824B364455}" srcOrd="0" destOrd="0" parTransId="{EADCE673-7A6F-4F6B-9902-BA505C00F3C9}" sibTransId="{007EE2FD-ADA3-4B4B-9EF3-D0E67B281CC2}"/>
    <dgm:cxn modelId="{025041CD-FEF9-4899-A8F6-0D7757B3585D}" type="presOf" srcId="{9D5B6655-69E5-4075-A45E-F177F4B07B7F}" destId="{64C872B6-D785-45B1-A534-1F33139E1208}" srcOrd="0" destOrd="0" presId="urn:microsoft.com/office/officeart/2011/layout/HexagonRadial"/>
    <dgm:cxn modelId="{A16F10D3-FEA4-42CA-A137-C97285F7D5F8}" srcId="{F2235742-625D-4F6A-8872-9CD7E5C590FE}" destId="{231EA2E6-C61F-4112-AE0F-50AD1B3CB094}" srcOrd="0" destOrd="0" parTransId="{D256A8DB-3976-4BCF-9684-61D15B2E61E0}" sibTransId="{EAA8D1DB-6554-438A-A216-764A4499AF0A}"/>
    <dgm:cxn modelId="{AF85B7E4-38D7-480B-A65E-CA7B116065D8}" type="presOf" srcId="{3F728383-7351-4FAA-A8CB-FE4EA9070897}" destId="{FD25B39C-AFC0-44E8-85B6-8A2D24213626}" srcOrd="0" destOrd="0" presId="urn:microsoft.com/office/officeart/2011/layout/HexagonRadial"/>
    <dgm:cxn modelId="{09CE3019-E92A-479E-BB9E-E470AEDE3F9E}" type="presParOf" srcId="{C7D397C6-8F56-40D3-8E47-2876C5091DA0}" destId="{8143F6AF-4FB2-446C-A451-CD7ED8988336}" srcOrd="0" destOrd="0" presId="urn:microsoft.com/office/officeart/2011/layout/HexagonRadial"/>
    <dgm:cxn modelId="{EFECAEEE-7DF4-4A91-9AFD-C99F41BA7B07}" type="presParOf" srcId="{C7D397C6-8F56-40D3-8E47-2876C5091DA0}" destId="{66B2553E-7A1E-4864-A509-F929A2ABE9DC}" srcOrd="1" destOrd="0" presId="urn:microsoft.com/office/officeart/2011/layout/HexagonRadial"/>
    <dgm:cxn modelId="{C949E781-E1FF-4A4D-BDB1-FBC9C143CCB5}" type="presParOf" srcId="{66B2553E-7A1E-4864-A509-F929A2ABE9DC}" destId="{7B511873-67E6-4D68-B6A7-9802B516D723}" srcOrd="0" destOrd="0" presId="urn:microsoft.com/office/officeart/2011/layout/HexagonRadial"/>
    <dgm:cxn modelId="{179EF396-B5CE-4A02-A514-9D114469EC80}" type="presParOf" srcId="{C7D397C6-8F56-40D3-8E47-2876C5091DA0}" destId="{E00D0DDB-DCD4-43CE-9396-E5EE64866270}" srcOrd="2" destOrd="0" presId="urn:microsoft.com/office/officeart/2011/layout/HexagonRadial"/>
    <dgm:cxn modelId="{2898D4AE-D137-4B80-9BE7-383A9C621C09}" type="presParOf" srcId="{C7D397C6-8F56-40D3-8E47-2876C5091DA0}" destId="{C6F1A948-CD79-4941-B7A8-62F23AA322F3}" srcOrd="3" destOrd="0" presId="urn:microsoft.com/office/officeart/2011/layout/HexagonRadial"/>
    <dgm:cxn modelId="{A4E8ECBE-BC2D-4138-A1BC-3133E5E0F1DE}" type="presParOf" srcId="{C6F1A948-CD79-4941-B7A8-62F23AA322F3}" destId="{3344B4DD-819F-46E5-936D-71892A417FFE}" srcOrd="0" destOrd="0" presId="urn:microsoft.com/office/officeart/2011/layout/HexagonRadial"/>
    <dgm:cxn modelId="{07D579F8-826E-4695-AB90-9A89FA5403DF}" type="presParOf" srcId="{C7D397C6-8F56-40D3-8E47-2876C5091DA0}" destId="{D4066C1F-CA13-4AD0-A632-3BBCCA6836B8}" srcOrd="4" destOrd="0" presId="urn:microsoft.com/office/officeart/2011/layout/HexagonRadial"/>
    <dgm:cxn modelId="{410B3C75-2D6C-4455-8DCC-D2464112DAEC}" type="presParOf" srcId="{C7D397C6-8F56-40D3-8E47-2876C5091DA0}" destId="{8E000873-5B17-4E6B-8C8F-B797242715E5}" srcOrd="5" destOrd="0" presId="urn:microsoft.com/office/officeart/2011/layout/HexagonRadial"/>
    <dgm:cxn modelId="{0BA177B6-0632-47AE-850C-4C483EDB0C10}" type="presParOf" srcId="{8E000873-5B17-4E6B-8C8F-B797242715E5}" destId="{F2CCB5F5-B40C-47BE-A16D-2CB6F3111914}" srcOrd="0" destOrd="0" presId="urn:microsoft.com/office/officeart/2011/layout/HexagonRadial"/>
    <dgm:cxn modelId="{78B7572E-B708-42CC-A680-8E000F1DADAA}" type="presParOf" srcId="{C7D397C6-8F56-40D3-8E47-2876C5091DA0}" destId="{64C872B6-D785-45B1-A534-1F33139E1208}" srcOrd="6" destOrd="0" presId="urn:microsoft.com/office/officeart/2011/layout/HexagonRadial"/>
    <dgm:cxn modelId="{15FB7B25-2125-4DB5-9655-5C6A1B043A1C}" type="presParOf" srcId="{C7D397C6-8F56-40D3-8E47-2876C5091DA0}" destId="{26E00381-CDED-47BE-98C9-7A25EBDE408F}" srcOrd="7" destOrd="0" presId="urn:microsoft.com/office/officeart/2011/layout/HexagonRadial"/>
    <dgm:cxn modelId="{8F9DBAEB-B1F7-4886-8FB8-7469CC65EAA0}" type="presParOf" srcId="{26E00381-CDED-47BE-98C9-7A25EBDE408F}" destId="{82AD6705-5C01-4BAD-B7AA-98BECE4A1BCF}" srcOrd="0" destOrd="0" presId="urn:microsoft.com/office/officeart/2011/layout/HexagonRadial"/>
    <dgm:cxn modelId="{A5102B27-53D1-42D2-A8BB-3CE459BC9234}" type="presParOf" srcId="{C7D397C6-8F56-40D3-8E47-2876C5091DA0}" destId="{CB37AC1D-E4DE-48CB-907F-01BAE2242288}" srcOrd="8" destOrd="0" presId="urn:microsoft.com/office/officeart/2011/layout/HexagonRadial"/>
    <dgm:cxn modelId="{BA021F8F-8B17-4722-87B7-A91D90845B8D}" type="presParOf" srcId="{C7D397C6-8F56-40D3-8E47-2876C5091DA0}" destId="{5B1E4F10-8ADE-437C-AE08-E1F716F65102}" srcOrd="9" destOrd="0" presId="urn:microsoft.com/office/officeart/2011/layout/HexagonRadial"/>
    <dgm:cxn modelId="{30DFE5F8-D8AF-4705-A2BB-C057029D6875}" type="presParOf" srcId="{5B1E4F10-8ADE-437C-AE08-E1F716F65102}" destId="{4AE401E0-8C73-4E6F-8161-BF2AAB0AC7E2}" srcOrd="0" destOrd="0" presId="urn:microsoft.com/office/officeart/2011/layout/HexagonRadial"/>
    <dgm:cxn modelId="{18E54DFE-05B5-4EBF-A201-C5C0625D7B4F}" type="presParOf" srcId="{C7D397C6-8F56-40D3-8E47-2876C5091DA0}" destId="{D2948BDF-2A98-49C8-8255-406A2554A0C4}" srcOrd="10" destOrd="0" presId="urn:microsoft.com/office/officeart/2011/layout/HexagonRadial"/>
    <dgm:cxn modelId="{999053A4-4CDA-4659-8075-637A958394B4}" type="presParOf" srcId="{C7D397C6-8F56-40D3-8E47-2876C5091DA0}" destId="{7860FF2E-FFE9-4EC0-B7A7-2C9CF23D2371}" srcOrd="11" destOrd="0" presId="urn:microsoft.com/office/officeart/2011/layout/HexagonRadial"/>
    <dgm:cxn modelId="{750F0E49-3318-40B8-B3C2-014EF2DEDF01}" type="presParOf" srcId="{7860FF2E-FFE9-4EC0-B7A7-2C9CF23D2371}" destId="{2EA7EC6F-0D1A-4E91-AA1E-6C98E148A9A5}" srcOrd="0" destOrd="0" presId="urn:microsoft.com/office/officeart/2011/layout/HexagonRadial"/>
    <dgm:cxn modelId="{090604FD-DC7A-4DED-9E31-C4E901FC449C}" type="presParOf" srcId="{C7D397C6-8F56-40D3-8E47-2876C5091DA0}" destId="{FD25B39C-AFC0-44E8-85B6-8A2D2421362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FB961-0A83-4949-A5DB-7D48872EF7B9}">
      <dsp:nvSpPr>
        <dsp:cNvPr id="0" name=""/>
        <dsp:cNvSpPr/>
      </dsp:nvSpPr>
      <dsp:spPr>
        <a:xfrm>
          <a:off x="-4613494" y="-707320"/>
          <a:ext cx="5495575" cy="5495575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E9C80-DBBB-466C-96E8-D365CCA5CB61}">
      <dsp:nvSpPr>
        <dsp:cNvPr id="0" name=""/>
        <dsp:cNvSpPr/>
      </dsp:nvSpPr>
      <dsp:spPr>
        <a:xfrm>
          <a:off x="462008" y="313742"/>
          <a:ext cx="6436275" cy="62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2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Arial" panose="020B0604020202020204" pitchFamily="34" charset="0"/>
              <a:cs typeface="Arial" panose="020B0604020202020204" pitchFamily="34" charset="0"/>
            </a:rPr>
            <a:t>PAVITHRA</a:t>
          </a:r>
        </a:p>
      </dsp:txBody>
      <dsp:txXfrm>
        <a:off x="462008" y="313742"/>
        <a:ext cx="6436275" cy="627810"/>
      </dsp:txXfrm>
    </dsp:sp>
    <dsp:sp modelId="{EC3C56D1-0E64-467F-8F14-8A4D435F0B2A}">
      <dsp:nvSpPr>
        <dsp:cNvPr id="0" name=""/>
        <dsp:cNvSpPr/>
      </dsp:nvSpPr>
      <dsp:spPr>
        <a:xfrm>
          <a:off x="69626" y="235265"/>
          <a:ext cx="784763" cy="784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9E60-2FF1-4B69-8C6A-F02773852BBB}">
      <dsp:nvSpPr>
        <dsp:cNvPr id="0" name=""/>
        <dsp:cNvSpPr/>
      </dsp:nvSpPr>
      <dsp:spPr>
        <a:xfrm>
          <a:off x="821946" y="1255621"/>
          <a:ext cx="6076337" cy="62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2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Arial" panose="020B0604020202020204" pitchFamily="34" charset="0"/>
              <a:cs typeface="Arial" panose="020B0604020202020204" pitchFamily="34" charset="0"/>
            </a:rPr>
            <a:t>SHUBHAM</a:t>
          </a:r>
        </a:p>
      </dsp:txBody>
      <dsp:txXfrm>
        <a:off x="821946" y="1255621"/>
        <a:ext cx="6076337" cy="627810"/>
      </dsp:txXfrm>
    </dsp:sp>
    <dsp:sp modelId="{956EAD06-74EB-4546-BA31-CE30AF836521}">
      <dsp:nvSpPr>
        <dsp:cNvPr id="0" name=""/>
        <dsp:cNvSpPr/>
      </dsp:nvSpPr>
      <dsp:spPr>
        <a:xfrm>
          <a:off x="429564" y="1177145"/>
          <a:ext cx="784763" cy="784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CE165-4A33-4000-8992-EDBE0D198CBC}">
      <dsp:nvSpPr>
        <dsp:cNvPr id="0" name=""/>
        <dsp:cNvSpPr/>
      </dsp:nvSpPr>
      <dsp:spPr>
        <a:xfrm>
          <a:off x="821946" y="2197501"/>
          <a:ext cx="6076337" cy="62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2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Arial" panose="020B0604020202020204" pitchFamily="34" charset="0"/>
              <a:cs typeface="Arial" panose="020B0604020202020204" pitchFamily="34" charset="0"/>
            </a:rPr>
            <a:t>SANDEEP</a:t>
          </a:r>
        </a:p>
      </dsp:txBody>
      <dsp:txXfrm>
        <a:off x="821946" y="2197501"/>
        <a:ext cx="6076337" cy="627810"/>
      </dsp:txXfrm>
    </dsp:sp>
    <dsp:sp modelId="{C57F6EA3-8E2B-449C-807F-5C7ED4A040EE}">
      <dsp:nvSpPr>
        <dsp:cNvPr id="0" name=""/>
        <dsp:cNvSpPr/>
      </dsp:nvSpPr>
      <dsp:spPr>
        <a:xfrm>
          <a:off x="429564" y="2119024"/>
          <a:ext cx="784763" cy="784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DD4A2-0AE8-4AEC-A5D8-ACAFE5039159}">
      <dsp:nvSpPr>
        <dsp:cNvPr id="0" name=""/>
        <dsp:cNvSpPr/>
      </dsp:nvSpPr>
      <dsp:spPr>
        <a:xfrm>
          <a:off x="462008" y="3139380"/>
          <a:ext cx="6436275" cy="627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2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Arial" panose="020B0604020202020204" pitchFamily="34" charset="0"/>
              <a:cs typeface="Arial" panose="020B0604020202020204" pitchFamily="34" charset="0"/>
            </a:rPr>
            <a:t>GAURAV MAYEKER</a:t>
          </a:r>
        </a:p>
      </dsp:txBody>
      <dsp:txXfrm>
        <a:off x="462008" y="3139380"/>
        <a:ext cx="6436275" cy="627810"/>
      </dsp:txXfrm>
    </dsp:sp>
    <dsp:sp modelId="{485E62FA-BED8-44E2-859E-4415FD1372F0}">
      <dsp:nvSpPr>
        <dsp:cNvPr id="0" name=""/>
        <dsp:cNvSpPr/>
      </dsp:nvSpPr>
      <dsp:spPr>
        <a:xfrm>
          <a:off x="69626" y="3060904"/>
          <a:ext cx="784763" cy="784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3F6AF-4FB2-446C-A451-CD7ED8988336}">
      <dsp:nvSpPr>
        <dsp:cNvPr id="0" name=""/>
        <dsp:cNvSpPr/>
      </dsp:nvSpPr>
      <dsp:spPr>
        <a:xfrm>
          <a:off x="2874569" y="1748061"/>
          <a:ext cx="3182351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3200" b="0" i="0" kern="1200" dirty="0">
              <a:solidFill>
                <a:srgbClr val="FFFF00"/>
              </a:solidFill>
            </a:rPr>
            <a:t>WAYS TO RECYCLE</a:t>
          </a:r>
        </a:p>
      </dsp:txBody>
      <dsp:txXfrm>
        <a:off x="3322803" y="2018775"/>
        <a:ext cx="2285883" cy="1380573"/>
      </dsp:txXfrm>
    </dsp:sp>
    <dsp:sp modelId="{3344B4DD-819F-46E5-936D-71892A417FFE}">
      <dsp:nvSpPr>
        <dsp:cNvPr id="0" name=""/>
        <dsp:cNvSpPr/>
      </dsp:nvSpPr>
      <dsp:spPr>
        <a:xfrm>
          <a:off x="4746127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D0DDB-DCD4-43CE-9396-E5EE64866270}">
      <dsp:nvSpPr>
        <dsp:cNvPr id="0" name=""/>
        <dsp:cNvSpPr/>
      </dsp:nvSpPr>
      <dsp:spPr>
        <a:xfrm>
          <a:off x="3559479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Buy Rechargeable Batteries</a:t>
          </a:r>
          <a:endParaRPr lang="en-IN" sz="1400" b="1" kern="1200" dirty="0"/>
        </a:p>
      </dsp:txBody>
      <dsp:txXfrm>
        <a:off x="3861224" y="261045"/>
        <a:ext cx="1217310" cy="1053116"/>
      </dsp:txXfrm>
    </dsp:sp>
    <dsp:sp modelId="{F2CCB5F5-B40C-47BE-A16D-2CB6F3111914}">
      <dsp:nvSpPr>
        <dsp:cNvPr id="0" name=""/>
        <dsp:cNvSpPr/>
      </dsp:nvSpPr>
      <dsp:spPr>
        <a:xfrm>
          <a:off x="5724491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66C1F-CA13-4AD0-A632-3BBCCA6836B8}">
      <dsp:nvSpPr>
        <dsp:cNvPr id="0" name=""/>
        <dsp:cNvSpPr/>
      </dsp:nvSpPr>
      <dsp:spPr>
        <a:xfrm>
          <a:off x="5651408" y="63474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Reuse Plastic Bags</a:t>
          </a:r>
          <a:endParaRPr lang="en-IN" sz="1400" b="1" kern="1200" dirty="0"/>
        </a:p>
      </dsp:txBody>
      <dsp:txXfrm>
        <a:off x="5953153" y="895785"/>
        <a:ext cx="1217310" cy="1053116"/>
      </dsp:txXfrm>
    </dsp:sp>
    <dsp:sp modelId="{82AD6705-5C01-4BAD-B7AA-98BECE4A1BCF}">
      <dsp:nvSpPr>
        <dsp:cNvPr id="0" name=""/>
        <dsp:cNvSpPr/>
      </dsp:nvSpPr>
      <dsp:spPr>
        <a:xfrm>
          <a:off x="5044856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72B6-D785-45B1-A534-1F33139E1208}">
      <dsp:nvSpPr>
        <dsp:cNvPr id="0" name=""/>
        <dsp:cNvSpPr/>
      </dsp:nvSpPr>
      <dsp:spPr>
        <a:xfrm>
          <a:off x="5581053" y="331312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Recycle your outdated technology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5882798" y="3574172"/>
        <a:ext cx="1217310" cy="1053116"/>
      </dsp:txXfrm>
    </dsp:sp>
    <dsp:sp modelId="{4AE401E0-8C73-4E6F-8161-BF2AAB0AC7E2}">
      <dsp:nvSpPr>
        <dsp:cNvPr id="0" name=""/>
        <dsp:cNvSpPr/>
      </dsp:nvSpPr>
      <dsp:spPr>
        <a:xfrm>
          <a:off x="3358948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7AC1D-E4DE-48CB-907F-01BAE2242288}">
      <dsp:nvSpPr>
        <dsp:cNvPr id="0" name=""/>
        <dsp:cNvSpPr/>
      </dsp:nvSpPr>
      <dsp:spPr>
        <a:xfrm>
          <a:off x="3515880" y="3843460"/>
          <a:ext cx="190799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Buy recycled paper and print on both sides</a:t>
          </a:r>
          <a:endParaRPr lang="en-IN" sz="1400" kern="1200" dirty="0"/>
        </a:p>
      </dsp:txBody>
      <dsp:txXfrm>
        <a:off x="3824892" y="4098574"/>
        <a:ext cx="1289974" cy="1064978"/>
      </dsp:txXfrm>
    </dsp:sp>
    <dsp:sp modelId="{2EA7EC6F-0D1A-4E91-AA1E-6C98E148A9A5}">
      <dsp:nvSpPr>
        <dsp:cNvPr id="0" name=""/>
        <dsp:cNvSpPr/>
      </dsp:nvSpPr>
      <dsp:spPr>
        <a:xfrm>
          <a:off x="2364563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48BDF-2A98-49C8-8255-406A2554A0C4}">
      <dsp:nvSpPr>
        <dsp:cNvPr id="0" name=""/>
        <dsp:cNvSpPr/>
      </dsp:nvSpPr>
      <dsp:spPr>
        <a:xfrm>
          <a:off x="1556519" y="3103196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Make recycling bins readily available</a:t>
          </a:r>
        </a:p>
      </dsp:txBody>
      <dsp:txXfrm>
        <a:off x="1858264" y="3364241"/>
        <a:ext cx="1217310" cy="1053116"/>
      </dsp:txXfrm>
    </dsp:sp>
    <dsp:sp modelId="{FD25B39C-AFC0-44E8-85B6-8A2D24213626}">
      <dsp:nvSpPr>
        <dsp:cNvPr id="0" name=""/>
        <dsp:cNvSpPr/>
      </dsp:nvSpPr>
      <dsp:spPr>
        <a:xfrm>
          <a:off x="1494994" y="720501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Purchase rewritable CDs and DVDs </a:t>
          </a:r>
          <a:endParaRPr lang="en-IN" sz="1400" kern="1200" dirty="0"/>
        </a:p>
      </dsp:txBody>
      <dsp:txXfrm>
        <a:off x="1796739" y="981546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2B447-EE90-4B23-AE3C-0283B10E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119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FAF0B-234E-4C9C-9F6C-6F510E1D7DEB}"/>
              </a:ext>
            </a:extLst>
          </p:cNvPr>
          <p:cNvSpPr txBox="1"/>
          <p:nvPr/>
        </p:nvSpPr>
        <p:spPr>
          <a:xfrm>
            <a:off x="2584832" y="0"/>
            <a:ext cx="7249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opperplate Gothic Bold" panose="020E07050202060204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0660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42C-0960-40A3-A5C2-43E3DC2F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3975637" cy="1059305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Before - after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32981-289A-426A-9ED4-7A6DA0746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1161" y="1793631"/>
            <a:ext cx="5336687" cy="3604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332A8-EBD7-4BDC-B75A-DCC8F2F9C73E}"/>
              </a:ext>
            </a:extLst>
          </p:cNvPr>
          <p:cNvSpPr txBox="1"/>
          <p:nvPr/>
        </p:nvSpPr>
        <p:spPr>
          <a:xfrm>
            <a:off x="7060223" y="804889"/>
            <a:ext cx="368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BEFORE - AFTER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37DA3C-AEB7-45D8-AD55-6270EA193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5131" y="1793632"/>
            <a:ext cx="5515708" cy="3604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3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8F81851-7369-4354-B3CD-B82F2F10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0"/>
            <a:ext cx="11948745" cy="6084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2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8F04-9602-4C48-90A0-FA016053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DEFORESTATION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06DE8-8505-404B-A81C-FE7C8CF5A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115" y="2016125"/>
            <a:ext cx="8326315" cy="3449638"/>
          </a:xfrm>
        </p:spPr>
      </p:pic>
    </p:spTree>
    <p:extLst>
      <p:ext uri="{BB962C8B-B14F-4D97-AF65-F5344CB8AC3E}">
        <p14:creationId xmlns:p14="http://schemas.microsoft.com/office/powerpoint/2010/main" val="5281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BDBC7-0F7B-4F40-95D4-7322531E6DA4}"/>
              </a:ext>
            </a:extLst>
          </p:cNvPr>
          <p:cNvSpPr txBox="1"/>
          <p:nvPr/>
        </p:nvSpPr>
        <p:spPr>
          <a:xfrm>
            <a:off x="2432322" y="422031"/>
            <a:ext cx="622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0B050"/>
                </a:solidFill>
                <a:latin typeface="Algerian" panose="04020705040A02060702" pitchFamily="82" charset="0"/>
              </a:rPr>
              <a:t>RECYCLING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73376-21EE-4853-9A71-D9C13CBD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75" y="1453661"/>
            <a:ext cx="5080000" cy="3880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980FE-6DC8-4A66-B50B-5BD5EC83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" y="1453661"/>
            <a:ext cx="5127379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53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FA5CA7-A3CE-4E3A-B213-95CB87BBA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923769"/>
              </p:ext>
            </p:extLst>
          </p:nvPr>
        </p:nvGraphicFramePr>
        <p:xfrm>
          <a:off x="1566008" y="464689"/>
          <a:ext cx="89320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A74B-46C1-4B4A-A3A8-FD871FA9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433022"/>
            <a:ext cx="8637073" cy="67481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ENERGY CONSERVATION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0A18-3F0F-4A55-9165-116C70573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189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61CB-3B7D-4349-9C05-90B13C03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353892"/>
            <a:ext cx="8637073" cy="49896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</a:rPr>
              <a:t>CARBON FOOTPRINT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AE46-884D-4462-8391-C291518AD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9285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584B-980E-43EB-B2FA-81FDFA23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408865"/>
            <a:ext cx="10158039" cy="104923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ORGANIZATIONS WORKING TOWARDS PRESERVING/SAVING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8AE1-8E8F-4CBD-945F-38CD6A64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8042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FE39-EE21-4153-AE8B-2CB44D2B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ROLE OF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22A-F6EE-4CAC-A8BF-37AB0026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94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AE1DF-3441-48BE-A25A-C0A78DDC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2223"/>
            <a:ext cx="9144000" cy="57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76BF2-B471-4341-AB66-7884D070B6F3}"/>
              </a:ext>
            </a:extLst>
          </p:cNvPr>
          <p:cNvSpPr txBox="1"/>
          <p:nvPr/>
        </p:nvSpPr>
        <p:spPr>
          <a:xfrm>
            <a:off x="3991708" y="160411"/>
            <a:ext cx="392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Berlin Sans FB" panose="020E0602020502020306" pitchFamily="34" charset="0"/>
              </a:rPr>
              <a:t>TEAM MEMBERS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458CE8-2D44-44E9-BAED-2127A421E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318852"/>
              </p:ext>
            </p:extLst>
          </p:nvPr>
        </p:nvGraphicFramePr>
        <p:xfrm>
          <a:off x="2269393" y="1282375"/>
          <a:ext cx="6953738" cy="4080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2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5E70-577B-4032-819E-9DFF2267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8" y="285773"/>
            <a:ext cx="10333885" cy="63742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NEED AND IMPORTANCE OF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7B10D-0F24-4FEC-A2F4-473A749F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147396"/>
            <a:ext cx="9718423" cy="45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22C-A456-48FE-B551-FEE1B65D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518C-2CC7-4FAC-8F35-E15CDB7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planet to live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2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9FE6-C0CB-4EC4-82A4-C740F5BF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415438"/>
            <a:ext cx="9876683" cy="85944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Climate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EC1E-E12E-4799-AD8C-703FE39A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70537"/>
            <a:ext cx="9454653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682-D3E0-4714-902F-2DF622930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841" y="209341"/>
            <a:ext cx="8637073" cy="97762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ecosystem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BDD61-2E7D-46BC-B502-329EAF0B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336431"/>
            <a:ext cx="10884877" cy="4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7466-19DA-457C-BB86-CD85685AB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642" y="353892"/>
            <a:ext cx="8637073" cy="97762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B050"/>
                </a:solidFill>
                <a:latin typeface="Bookman Old Style" panose="02050604050505020204" pitchFamily="18" charset="0"/>
              </a:rPr>
              <a:t>Types of pollution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76E26-7DF6-4758-8A3D-499985E7B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8"/>
          <a:stretch/>
        </p:blipFill>
        <p:spPr>
          <a:xfrm>
            <a:off x="2618642" y="1608993"/>
            <a:ext cx="8009792" cy="4334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70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991E-3868-416C-9AEA-2D493750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40" y="342420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Some ways to prevent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BDA7-466F-4865-83D6-AC812F8C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032" y="2066193"/>
            <a:ext cx="5045936" cy="3807069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 PLANT FOR THE PLANET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GO GREEN WITH BICYCLES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USE COMPRESSED NATURAL GAS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SEGREGATE WASTE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 STOP BURNING &amp; CHARRING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 SEWAGE TREATMENT INITIATIVE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CHECK THOSE DECIBELS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STOP LITTERING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RECYCLE &amp; REUSE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IN" sz="6400" b="1" cap="all" dirty="0">
                <a:latin typeface="Arial" panose="020B0604020202020204" pitchFamily="34" charset="0"/>
                <a:cs typeface="Arial" panose="020B0604020202020204" pitchFamily="34" charset="0"/>
              </a:rPr>
              <a:t>CAR POOLING &amp;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28830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85E6-D1B4-43D2-97B0-AC5B18B2F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587" y="1"/>
            <a:ext cx="8637073" cy="7473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forests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9BDDF-A2E2-4B04-AA97-704DB0F3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756138"/>
            <a:ext cx="10972800" cy="53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121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Arial Rounded MT Bold</vt:lpstr>
      <vt:lpstr>Berlin Sans FB</vt:lpstr>
      <vt:lpstr>Bookman Old Style</vt:lpstr>
      <vt:lpstr>Copperplate Gothic Bold</vt:lpstr>
      <vt:lpstr>Gill Sans MT</vt:lpstr>
      <vt:lpstr>Wingdings</vt:lpstr>
      <vt:lpstr>Gallery</vt:lpstr>
      <vt:lpstr>PowerPoint Presentation</vt:lpstr>
      <vt:lpstr>PowerPoint Presentation</vt:lpstr>
      <vt:lpstr>NEED AND IMPORTANCE OF ENVIRONMENT</vt:lpstr>
      <vt:lpstr>PowerPoint Presentation</vt:lpstr>
      <vt:lpstr>Climate change</vt:lpstr>
      <vt:lpstr>ecosystem</vt:lpstr>
      <vt:lpstr>Types of pollution</vt:lpstr>
      <vt:lpstr>Some ways to prevent pollution</vt:lpstr>
      <vt:lpstr>forests</vt:lpstr>
      <vt:lpstr>Before - after</vt:lpstr>
      <vt:lpstr>PowerPoint Presentation</vt:lpstr>
      <vt:lpstr>DEFORESTATION STATISTICS</vt:lpstr>
      <vt:lpstr>PowerPoint Presentation</vt:lpstr>
      <vt:lpstr>PowerPoint Presentation</vt:lpstr>
      <vt:lpstr>ENERGY CONSERVATION</vt:lpstr>
      <vt:lpstr>CARBON FOOTPRINT</vt:lpstr>
      <vt:lpstr>ORGANIZATIONS WORKING TOWARDS PRESERVING/SAVING THE ENVIRONMENT</vt:lpstr>
      <vt:lpstr>ROLE OF GOVERNMENT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</dc:title>
  <dc:creator>Pavi</dc:creator>
  <cp:lastModifiedBy>Pavi</cp:lastModifiedBy>
  <cp:revision>47</cp:revision>
  <dcterms:created xsi:type="dcterms:W3CDTF">2018-03-06T13:37:29Z</dcterms:created>
  <dcterms:modified xsi:type="dcterms:W3CDTF">2018-03-06T18:15:48Z</dcterms:modified>
</cp:coreProperties>
</file>