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1EA5-8673-4E5E-8058-D00C67A8A98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Microprocessor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 integrated circuit that contains all the functions of a central processing unit of a computer.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microprocessor is a multipurpose, clock driven, register based, digital-integrated circuit which accepts binary data as input, processes it according to instructions stored in its memory, and provides results as output.</a:t>
            </a:r>
          </a:p>
          <a:p>
            <a:r>
              <a:rPr lang="en-US" dirty="0" smtClean="0"/>
              <a:t>Microprocessors contain both combinational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logic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sequential digital logic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smtClean="0"/>
              <a:t>Microprocessors operate on </a:t>
            </a:r>
            <a:r>
              <a:rPr lang="en-US" b="1" dirty="0" smtClean="0">
                <a:solidFill>
                  <a:srgbClr val="FF0000"/>
                </a:solidFill>
              </a:rPr>
              <a:t>numbers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symbols </a:t>
            </a:r>
            <a:r>
              <a:rPr lang="en-US" dirty="0" smtClean="0"/>
              <a:t>represented in the binary numeral system.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5078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Intel 80286(1983)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883" y="1825625"/>
            <a:ext cx="7392472" cy="45622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21" y="1825625"/>
            <a:ext cx="3975279" cy="3969868"/>
          </a:xfrm>
        </p:spPr>
      </p:pic>
    </p:spTree>
    <p:extLst>
      <p:ext uri="{BB962C8B-B14F-4D97-AF65-F5344CB8AC3E}">
        <p14:creationId xmlns:p14="http://schemas.microsoft.com/office/powerpoint/2010/main" val="47260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36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           Intel 80386(1986)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7624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66" y="1687132"/>
            <a:ext cx="3576034" cy="4301544"/>
          </a:xfrm>
        </p:spPr>
      </p:pic>
    </p:spTree>
    <p:extLst>
      <p:ext uri="{BB962C8B-B14F-4D97-AF65-F5344CB8AC3E}">
        <p14:creationId xmlns:p14="http://schemas.microsoft.com/office/powerpoint/2010/main" val="112276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Intel 80486(1989)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215" y="1825624"/>
            <a:ext cx="6890196" cy="4691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46265" y="1825625"/>
            <a:ext cx="43401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Types of Microprocessor</a:t>
            </a:r>
            <a:endParaRPr lang="en-US" sz="6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Intel 4004</a:t>
            </a:r>
          </a:p>
          <a:p>
            <a:r>
              <a:rPr lang="en-US" dirty="0" smtClean="0"/>
              <a:t>Intel 8008</a:t>
            </a:r>
          </a:p>
          <a:p>
            <a:r>
              <a:rPr lang="en-US" dirty="0" smtClean="0"/>
              <a:t>Intel 8080</a:t>
            </a:r>
          </a:p>
          <a:p>
            <a:r>
              <a:rPr lang="en-US" dirty="0" smtClean="0"/>
              <a:t>Intel 8085</a:t>
            </a:r>
          </a:p>
          <a:p>
            <a:r>
              <a:rPr lang="en-US" dirty="0" smtClean="0"/>
              <a:t>Intel 8086</a:t>
            </a:r>
          </a:p>
          <a:p>
            <a:r>
              <a:rPr lang="en-US" dirty="0" smtClean="0"/>
              <a:t>Intel 8088</a:t>
            </a:r>
          </a:p>
          <a:p>
            <a:r>
              <a:rPr lang="en-US" dirty="0" smtClean="0"/>
              <a:t>Intel 80186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Intel 80286</a:t>
            </a:r>
          </a:p>
          <a:p>
            <a:r>
              <a:rPr lang="en-US" dirty="0" smtClean="0"/>
              <a:t>Intel 80386</a:t>
            </a:r>
          </a:p>
          <a:p>
            <a:r>
              <a:rPr lang="en-US" dirty="0" smtClean="0"/>
              <a:t>Intel 80486</a:t>
            </a:r>
          </a:p>
          <a:p>
            <a:r>
              <a:rPr lang="en-US" dirty="0" smtClean="0"/>
              <a:t>Pentium</a:t>
            </a:r>
          </a:p>
          <a:p>
            <a:r>
              <a:rPr lang="en-US" dirty="0" smtClean="0"/>
              <a:t>Pentium II</a:t>
            </a:r>
          </a:p>
          <a:p>
            <a:r>
              <a:rPr lang="en-US" dirty="0" smtClean="0"/>
              <a:t>Pentium III</a:t>
            </a:r>
          </a:p>
          <a:p>
            <a:r>
              <a:rPr lang="en-US" dirty="0" smtClean="0"/>
              <a:t>Pentium 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Intel 4004(1971)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03" y="1825625"/>
            <a:ext cx="559479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 smtClean="0"/>
              <a:t>Maximum clock speed of 740 kHz.</a:t>
            </a:r>
          </a:p>
          <a:p>
            <a:r>
              <a:rPr lang="en-US" sz="2200" dirty="0" smtClean="0"/>
              <a:t>Up to 92600 instructions per second.</a:t>
            </a:r>
          </a:p>
          <a:p>
            <a:r>
              <a:rPr lang="en-US" sz="2200" dirty="0" smtClean="0"/>
              <a:t>Separate program and data storage.</a:t>
            </a:r>
          </a:p>
          <a:p>
            <a:r>
              <a:rPr lang="en-US" sz="2200" dirty="0" smtClean="0"/>
              <a:t>12-bit addresses.</a:t>
            </a:r>
          </a:p>
          <a:p>
            <a:r>
              <a:rPr lang="en-US" sz="2200" dirty="0" smtClean="0"/>
              <a:t>8-bit instructions.</a:t>
            </a:r>
          </a:p>
          <a:p>
            <a:r>
              <a:rPr lang="en-US" sz="2200" dirty="0" smtClean="0"/>
              <a:t>4-bit microprocessor.</a:t>
            </a:r>
          </a:p>
          <a:p>
            <a:r>
              <a:rPr lang="en-US" sz="2200" dirty="0" smtClean="0"/>
              <a:t>4 KB program memory.</a:t>
            </a:r>
          </a:p>
          <a:p>
            <a:r>
              <a:rPr lang="en-US" sz="2200" dirty="0" smtClean="0"/>
              <a:t>640 bytes data memory.</a:t>
            </a:r>
          </a:p>
          <a:p>
            <a:r>
              <a:rPr lang="en-US" sz="2200" dirty="0" smtClean="0"/>
              <a:t> 3-level deep stack.</a:t>
            </a:r>
          </a:p>
          <a:p>
            <a:r>
              <a:rPr lang="en-US" sz="2200" dirty="0" smtClean="0"/>
              <a:t> No interrupts.</a:t>
            </a:r>
          </a:p>
          <a:p>
            <a:r>
              <a:rPr lang="en-US" sz="2200" dirty="0" smtClean="0"/>
              <a:t>16-pin DIP(Dual Inline Package).</a:t>
            </a:r>
          </a:p>
          <a:p>
            <a:r>
              <a:rPr lang="en-US" sz="2200" dirty="0" smtClean="0"/>
              <a:t>PMOS(P-type metal-oxide-semiconductor ) Technology.</a:t>
            </a:r>
          </a:p>
          <a:p>
            <a:r>
              <a:rPr lang="en-US" sz="2400" dirty="0"/>
              <a:t> 2,300 transistors</a:t>
            </a:r>
            <a:endParaRPr lang="en-US" sz="22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31" y="1825625"/>
            <a:ext cx="5229831" cy="4351338"/>
          </a:xfrm>
        </p:spPr>
      </p:pic>
    </p:spTree>
    <p:extLst>
      <p:ext uri="{BB962C8B-B14F-4D97-AF65-F5344CB8AC3E}">
        <p14:creationId xmlns:p14="http://schemas.microsoft.com/office/powerpoint/2010/main" val="163722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Intel 8008(1972)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455" y="1690688"/>
            <a:ext cx="6207617" cy="4486275"/>
          </a:xfrm>
        </p:spPr>
        <p:txBody>
          <a:bodyPr/>
          <a:lstStyle/>
          <a:p>
            <a:r>
              <a:rPr lang="en-US" dirty="0" smtClean="0"/>
              <a:t>8-bit microprocessor.</a:t>
            </a:r>
          </a:p>
          <a:p>
            <a:r>
              <a:rPr lang="en-US" dirty="0" smtClean="0"/>
              <a:t>Up to 800 KHz.</a:t>
            </a:r>
          </a:p>
          <a:p>
            <a:r>
              <a:rPr lang="en-US" dirty="0" smtClean="0"/>
              <a:t>16 KB memory.</a:t>
            </a:r>
          </a:p>
          <a:p>
            <a:r>
              <a:rPr lang="en-US" dirty="0" smtClean="0"/>
              <a:t>7-level deep stack.</a:t>
            </a:r>
          </a:p>
          <a:p>
            <a:r>
              <a:rPr lang="en-US" dirty="0" smtClean="0"/>
              <a:t>8 In / 24 Out ports.</a:t>
            </a:r>
          </a:p>
          <a:p>
            <a:r>
              <a:rPr lang="en-US" dirty="0" smtClean="0"/>
              <a:t>18-pin DIP(Dual Inline Package)</a:t>
            </a:r>
          </a:p>
          <a:p>
            <a:r>
              <a:rPr lang="en-US" dirty="0" smtClean="0"/>
              <a:t>45,000 to 100,000 instructions per second .</a:t>
            </a:r>
          </a:p>
          <a:p>
            <a:r>
              <a:rPr lang="en-US" dirty="0"/>
              <a:t>3,500 </a:t>
            </a:r>
            <a:r>
              <a:rPr lang="en-US" dirty="0" smtClean="0"/>
              <a:t>transistors.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5" y="1690689"/>
            <a:ext cx="5391955" cy="4486274"/>
          </a:xfrm>
        </p:spPr>
      </p:pic>
    </p:spTree>
    <p:extLst>
      <p:ext uri="{BB962C8B-B14F-4D97-AF65-F5344CB8AC3E}">
        <p14:creationId xmlns:p14="http://schemas.microsoft.com/office/powerpoint/2010/main" val="10933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  Intel 8080(1973)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45" y="1825624"/>
            <a:ext cx="5834129" cy="4510781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dirty="0"/>
              <a:t>8-bit </a:t>
            </a:r>
            <a:r>
              <a:rPr lang="en-US" dirty="0" smtClean="0"/>
              <a:t>microprocessor.</a:t>
            </a:r>
            <a:endParaRPr lang="en-US" dirty="0"/>
          </a:p>
          <a:p>
            <a:pPr lvl="0"/>
            <a:r>
              <a:rPr lang="en-US" dirty="0" smtClean="0"/>
              <a:t>64 </a:t>
            </a:r>
            <a:r>
              <a:rPr lang="en-US" dirty="0"/>
              <a:t>KB </a:t>
            </a:r>
            <a:r>
              <a:rPr lang="en-US" dirty="0" smtClean="0"/>
              <a:t>RAM.</a:t>
            </a:r>
            <a:endParaRPr lang="en-US" dirty="0"/>
          </a:p>
          <a:p>
            <a:pPr lvl="0"/>
            <a:r>
              <a:rPr lang="en-US" dirty="0" smtClean="0"/>
              <a:t>Stack </a:t>
            </a:r>
            <a:r>
              <a:rPr lang="en-US" dirty="0"/>
              <a:t>in </a:t>
            </a:r>
            <a:r>
              <a:rPr lang="en-US" dirty="0" smtClean="0"/>
              <a:t>RAM.</a:t>
            </a:r>
            <a:endParaRPr lang="en-US" dirty="0"/>
          </a:p>
          <a:p>
            <a:pPr lvl="0"/>
            <a:r>
              <a:rPr lang="en-US" dirty="0" smtClean="0"/>
              <a:t>256 </a:t>
            </a:r>
            <a:r>
              <a:rPr lang="en-US" dirty="0"/>
              <a:t>I/O </a:t>
            </a:r>
            <a:r>
              <a:rPr lang="en-US" dirty="0" smtClean="0"/>
              <a:t>ports.</a:t>
            </a:r>
            <a:endParaRPr lang="en-US" dirty="0"/>
          </a:p>
          <a:p>
            <a:r>
              <a:rPr lang="en-US" dirty="0"/>
              <a:t>40-pin </a:t>
            </a:r>
            <a:r>
              <a:rPr lang="en-US" dirty="0" smtClean="0"/>
              <a:t>DIP(Dual Inline Package).</a:t>
            </a:r>
          </a:p>
          <a:p>
            <a:r>
              <a:rPr lang="en-US" dirty="0" smtClean="0"/>
              <a:t>2 MHz clock speed.</a:t>
            </a:r>
          </a:p>
          <a:p>
            <a:r>
              <a:rPr lang="en-US" dirty="0" smtClean="0"/>
              <a:t>More </a:t>
            </a:r>
            <a:r>
              <a:rPr lang="en-US" dirty="0"/>
              <a:t>than 4,500 </a:t>
            </a:r>
            <a:r>
              <a:rPr lang="en-US" dirty="0" smtClean="0"/>
              <a:t>transistors.</a:t>
            </a:r>
          </a:p>
          <a:p>
            <a:r>
              <a:rPr lang="en-US" dirty="0" smtClean="0"/>
              <a:t>N-MOS(N-type </a:t>
            </a:r>
            <a:r>
              <a:rPr lang="en-US" dirty="0"/>
              <a:t>metal-oxide-semiconductor</a:t>
            </a:r>
            <a:r>
              <a:rPr lang="en-US" dirty="0" smtClean="0"/>
              <a:t>) Technology.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825625"/>
            <a:ext cx="5603383" cy="4351338"/>
          </a:xfrm>
        </p:spPr>
      </p:pic>
    </p:spTree>
    <p:extLst>
      <p:ext uri="{BB962C8B-B14F-4D97-AF65-F5344CB8AC3E}">
        <p14:creationId xmlns:p14="http://schemas.microsoft.com/office/powerpoint/2010/main" val="110049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Intel 8085(1975)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68" y="1825625"/>
            <a:ext cx="5878132" cy="4472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 bit </a:t>
            </a:r>
            <a:r>
              <a:rPr lang="en-US" dirty="0" smtClean="0"/>
              <a:t>microprocessor.</a:t>
            </a:r>
          </a:p>
          <a:p>
            <a:r>
              <a:rPr lang="en-US" dirty="0" smtClean="0"/>
              <a:t>Single </a:t>
            </a:r>
            <a:r>
              <a:rPr lang="en-US" dirty="0"/>
              <a:t>+5V </a:t>
            </a:r>
            <a:r>
              <a:rPr lang="en-US" dirty="0" smtClean="0"/>
              <a:t>DC power </a:t>
            </a:r>
            <a:r>
              <a:rPr lang="en-US" dirty="0"/>
              <a:t> </a:t>
            </a:r>
            <a:r>
              <a:rPr lang="en-US" dirty="0" smtClean="0"/>
              <a:t>supply.</a:t>
            </a:r>
          </a:p>
          <a:p>
            <a:r>
              <a:rPr lang="en-US" dirty="0" smtClean="0"/>
              <a:t>Maximum </a:t>
            </a:r>
            <a:r>
              <a:rPr lang="en-US" dirty="0"/>
              <a:t>clock frequency </a:t>
            </a:r>
            <a:r>
              <a:rPr lang="en-US" dirty="0" smtClean="0"/>
              <a:t>3MHz .</a:t>
            </a:r>
          </a:p>
          <a:p>
            <a:r>
              <a:rPr lang="en-US" dirty="0" smtClean="0"/>
              <a:t>Minimum clock frequency 500KHz.</a:t>
            </a:r>
          </a:p>
          <a:p>
            <a:r>
              <a:rPr lang="en-US" dirty="0"/>
              <a:t>64 KB </a:t>
            </a:r>
            <a:r>
              <a:rPr lang="en-US" dirty="0" smtClean="0"/>
              <a:t>RAM.</a:t>
            </a:r>
          </a:p>
          <a:p>
            <a:r>
              <a:rPr lang="en-US" dirty="0"/>
              <a:t>40-pin </a:t>
            </a:r>
            <a:r>
              <a:rPr lang="en-US" dirty="0" smtClean="0"/>
              <a:t>DIP(Dual Inline Package).</a:t>
            </a:r>
          </a:p>
          <a:p>
            <a:r>
              <a:rPr lang="en-US" dirty="0" smtClean="0"/>
              <a:t>44-pin PLCC(</a:t>
            </a:r>
            <a:r>
              <a:rPr lang="en-US" dirty="0"/>
              <a:t>Power line carrier communication</a:t>
            </a:r>
            <a:r>
              <a:rPr lang="en-US" dirty="0" smtClean="0"/>
              <a:t>).</a:t>
            </a:r>
          </a:p>
          <a:p>
            <a:r>
              <a:rPr lang="en-US" dirty="0"/>
              <a:t>6200 </a:t>
            </a:r>
            <a:r>
              <a:rPr lang="en-US" dirty="0" smtClean="0"/>
              <a:t>transistors.</a:t>
            </a:r>
          </a:p>
          <a:p>
            <a:r>
              <a:rPr lang="en-US" dirty="0"/>
              <a:t>N-MOS (n-type Metal Oxide Semiconductor) </a:t>
            </a:r>
            <a:r>
              <a:rPr lang="en-US" dirty="0" smtClean="0"/>
              <a:t>Technology.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85" y="1825625"/>
            <a:ext cx="5718219" cy="4351338"/>
          </a:xfrm>
        </p:spPr>
      </p:pic>
    </p:spTree>
    <p:extLst>
      <p:ext uri="{BB962C8B-B14F-4D97-AF65-F5344CB8AC3E}">
        <p14:creationId xmlns:p14="http://schemas.microsoft.com/office/powerpoint/2010/main" val="177386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Intel 8086(1978)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6019800" cy="4351338"/>
          </a:xfrm>
        </p:spPr>
      </p:pic>
    </p:spTree>
    <p:extLst>
      <p:ext uri="{BB962C8B-B14F-4D97-AF65-F5344CB8AC3E}">
        <p14:creationId xmlns:p14="http://schemas.microsoft.com/office/powerpoint/2010/main" val="382030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 Intel 8088(1979)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9" y="1825625"/>
            <a:ext cx="6010141" cy="4351337"/>
          </a:xfrm>
        </p:spPr>
      </p:pic>
    </p:spTree>
    <p:extLst>
      <p:ext uri="{BB962C8B-B14F-4D97-AF65-F5344CB8AC3E}">
        <p14:creationId xmlns:p14="http://schemas.microsoft.com/office/powerpoint/2010/main" val="170229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Intel 80186(1982)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608" y="1825625"/>
            <a:ext cx="692883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61" y="1825625"/>
            <a:ext cx="4694439" cy="4336625"/>
          </a:xfrm>
        </p:spPr>
      </p:pic>
    </p:spTree>
    <p:extLst>
      <p:ext uri="{BB962C8B-B14F-4D97-AF65-F5344CB8AC3E}">
        <p14:creationId xmlns:p14="http://schemas.microsoft.com/office/powerpoint/2010/main" val="19774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289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                     Microprocessor</vt:lpstr>
      <vt:lpstr>          Types of Microprocessor</vt:lpstr>
      <vt:lpstr>               Intel 4004(1971)</vt:lpstr>
      <vt:lpstr>               Intel 8008(1972)</vt:lpstr>
      <vt:lpstr>                 Intel 8080(1973)</vt:lpstr>
      <vt:lpstr>               Intel 8085(1975)</vt:lpstr>
      <vt:lpstr>             Intel 8086(1978)</vt:lpstr>
      <vt:lpstr>                Intel 8088(1979)</vt:lpstr>
      <vt:lpstr>              Intel 80186(1982)</vt:lpstr>
      <vt:lpstr>              Intel 80286(1983)</vt:lpstr>
      <vt:lpstr>               Intel 80386(1986)</vt:lpstr>
      <vt:lpstr>            Intel 80486(1989)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Microprocessor</dc:title>
  <dc:creator>M, Menaga</dc:creator>
  <cp:lastModifiedBy>M, Menaga</cp:lastModifiedBy>
  <cp:revision>14</cp:revision>
  <dcterms:created xsi:type="dcterms:W3CDTF">2018-03-12T05:39:20Z</dcterms:created>
  <dcterms:modified xsi:type="dcterms:W3CDTF">2018-03-12T13:24:34Z</dcterms:modified>
</cp:coreProperties>
</file>