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CD64-1FBB-4D51-9FA4-D9429B13B7D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4450-6B80-46FA-AC84-16D84C785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CD64-1FBB-4D51-9FA4-D9429B13B7D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4450-6B80-46FA-AC84-16D84C785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5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CD64-1FBB-4D51-9FA4-D9429B13B7D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4450-6B80-46FA-AC84-16D84C785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4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CD64-1FBB-4D51-9FA4-D9429B13B7D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4450-6B80-46FA-AC84-16D84C785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CD64-1FBB-4D51-9FA4-D9429B13B7D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4450-6B80-46FA-AC84-16D84C785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CD64-1FBB-4D51-9FA4-D9429B13B7D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4450-6B80-46FA-AC84-16D84C785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2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CD64-1FBB-4D51-9FA4-D9429B13B7D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4450-6B80-46FA-AC84-16D84C785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7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CD64-1FBB-4D51-9FA4-D9429B13B7D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4450-6B80-46FA-AC84-16D84C785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6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CD64-1FBB-4D51-9FA4-D9429B13B7D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4450-6B80-46FA-AC84-16D84C785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3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CD64-1FBB-4D51-9FA4-D9429B13B7D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4450-6B80-46FA-AC84-16D84C785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5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CD64-1FBB-4D51-9FA4-D9429B13B7D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4450-6B80-46FA-AC84-16D84C785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4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2CD64-1FBB-4D51-9FA4-D9429B13B7D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64450-6B80-46FA-AC84-16D84C785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7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</a:t>
            </a:r>
            <a:r>
              <a:rPr lang="en-US" sz="6000" b="1" dirty="0" smtClean="0"/>
              <a:t>Operating System</a:t>
            </a:r>
            <a:endParaRPr lang="en-US" sz="6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06062" y="1825625"/>
            <a:ext cx="7289442" cy="4794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An operating system, or "OS," is software that communicates with the </a:t>
            </a:r>
            <a:r>
              <a:rPr lang="en-US" sz="2000" dirty="0" smtClean="0"/>
              <a:t>hardware and </a:t>
            </a:r>
            <a:r>
              <a:rPr lang="en-US" sz="2000" dirty="0"/>
              <a:t>allows other </a:t>
            </a:r>
            <a:r>
              <a:rPr lang="en-US" sz="2000" dirty="0" smtClean="0"/>
              <a:t>application of the computer</a:t>
            </a:r>
            <a:r>
              <a:rPr lang="en-US" sz="2000" dirty="0"/>
              <a:t> to run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86725" y="1690689"/>
            <a:ext cx="3942143" cy="404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66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            Operating System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</dc:title>
  <dc:creator>Administrator</dc:creator>
  <cp:lastModifiedBy>Administrator</cp:lastModifiedBy>
  <cp:revision>2</cp:revision>
  <dcterms:created xsi:type="dcterms:W3CDTF">2018-03-22T12:44:51Z</dcterms:created>
  <dcterms:modified xsi:type="dcterms:W3CDTF">2018-03-22T13:15:05Z</dcterms:modified>
</cp:coreProperties>
</file>