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25E3-E131-4608-A4CA-0BF218FC7BD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C5A1-9591-4202-B57B-74BD2B99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4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25E3-E131-4608-A4CA-0BF218FC7BD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C5A1-9591-4202-B57B-74BD2B99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2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25E3-E131-4608-A4CA-0BF218FC7BD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C5A1-9591-4202-B57B-74BD2B99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1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25E3-E131-4608-A4CA-0BF218FC7BD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C5A1-9591-4202-B57B-74BD2B99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5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25E3-E131-4608-A4CA-0BF218FC7BD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C5A1-9591-4202-B57B-74BD2B99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5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25E3-E131-4608-A4CA-0BF218FC7BD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C5A1-9591-4202-B57B-74BD2B99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1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25E3-E131-4608-A4CA-0BF218FC7BD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C5A1-9591-4202-B57B-74BD2B99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5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25E3-E131-4608-A4CA-0BF218FC7BD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C5A1-9591-4202-B57B-74BD2B99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5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25E3-E131-4608-A4CA-0BF218FC7BD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C5A1-9591-4202-B57B-74BD2B99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2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25E3-E131-4608-A4CA-0BF218FC7BD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C5A1-9591-4202-B57B-74BD2B99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8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25E3-E131-4608-A4CA-0BF218FC7BD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C5A1-9591-4202-B57B-74BD2B99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1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625E3-E131-4608-A4CA-0BF218FC7BD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C5A1-9591-4202-B57B-74BD2B99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0842"/>
            <a:ext cx="9144000" cy="57764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081825"/>
            <a:ext cx="9144000" cy="7122017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Utilization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Keep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CPU as busy as possible. It range from 0 to 100%. In practice, it range from 40 to 90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%.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Throughput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Throughput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the rate at which processes are completed per unit of time.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Turnaround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time: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This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the how long a process takes to execute a process. It is calculated as the time gap between the submission of a process and its completion.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78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Waiting time: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Waiting time is the sum of the time periods spent in waiting in the ready queue.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Response time: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Response time is the time it takes to start responding from submission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time.It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is calculated as the amount of time it takes from when a request was submitted until the first response is produced.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Fairness: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Each process should have a fair share of CPU.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396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4</cp:revision>
  <dcterms:created xsi:type="dcterms:W3CDTF">2018-03-21T10:54:10Z</dcterms:created>
  <dcterms:modified xsi:type="dcterms:W3CDTF">2018-03-21T12:54:00Z</dcterms:modified>
</cp:coreProperties>
</file>