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1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1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8A4C-3EDC-4E51-889A-ADE3D9D3421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3F08-AF46-4007-9BF6-540E5A91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sz="5400" b="1" dirty="0" smtClean="0"/>
              <a:t>Disk Arrangement ( Allocating )</a:t>
            </a:r>
            <a:endParaRPr lang="en-US" sz="5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Allocate filesystems and swap space to separate partitions or disks</a:t>
            </a:r>
          </a:p>
          <a:p>
            <a:r>
              <a:rPr lang="en-US" dirty="0" smtClean="0"/>
              <a:t>Boot files. Some files must be accessible to the BIOS, UEFI, or boot loader at boot time. </a:t>
            </a:r>
          </a:p>
          <a:p>
            <a:r>
              <a:rPr lang="en-US" dirty="0" smtClean="0"/>
              <a:t>Multiple hard drives. Typically each hard drive will be divided into one or more partitions, each with a filesystem that must be mounted somewhere in the filesystem tree. </a:t>
            </a:r>
          </a:p>
          <a:p>
            <a:r>
              <a:rPr lang="en-US" dirty="0" smtClean="0"/>
              <a:t>Potential overflow. If a filesystem might fill to 100 percent of its capacity, it is usually a good idea to separate this from files that are needed to run the system. </a:t>
            </a:r>
          </a:p>
          <a:p>
            <a:r>
              <a:rPr lang="en-US" dirty="0" smtClean="0"/>
              <a:t>Quotas. Quotas limit the amount of space that users or groups can take on a filesystem.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8695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7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sz="5400" b="1" dirty="0" smtClean="0"/>
              <a:t>Disk Arrangement ( Partition)</a:t>
            </a:r>
            <a:endParaRPr lang="en-US"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Only two partition root and swap on hard drive.</a:t>
            </a:r>
          </a:p>
          <a:p>
            <a:pPr marL="0" indent="0">
              <a:buNone/>
            </a:pPr>
            <a:r>
              <a:rPr lang="en-US" dirty="0" smtClean="0"/>
              <a:t>Directories created under root.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895304" cy="44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4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      Disk Management ( Dynamic)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Improve </a:t>
            </a:r>
            <a:r>
              <a:rPr lang="en-US" dirty="0">
                <a:latin typeface="+mj-lt"/>
              </a:rPr>
              <a:t>performance with a striped volume across multiple </a:t>
            </a:r>
            <a:r>
              <a:rPr lang="en-US" dirty="0" smtClean="0">
                <a:latin typeface="+mj-lt"/>
              </a:rPr>
              <a:t>disks.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7"/>
            <a:ext cx="6019800" cy="469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9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sz="5400" b="1" dirty="0" smtClean="0"/>
              <a:t>Disk Management ( Basic )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Linux disk management includes several important tasks such as adding or removing storage devices, creating and deleting partitions, mounting partitions on appropriate directories and making file system in partitions.</a:t>
            </a:r>
          </a:p>
          <a:p>
            <a:pPr marL="0" indent="0">
              <a:buNone/>
            </a:pPr>
            <a:r>
              <a:rPr lang="en-US" dirty="0"/>
              <a:t>Improve performance with a striped volume across </a:t>
            </a:r>
            <a:r>
              <a:rPr lang="en-US" dirty="0" smtClean="0"/>
              <a:t>single disks.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3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                 </a:t>
            </a:r>
            <a:br>
              <a:rPr lang="en-US" b="1" dirty="0" smtClean="0"/>
            </a:br>
            <a:r>
              <a:rPr lang="en-US" sz="4900" b="1" dirty="0"/>
              <a:t> </a:t>
            </a:r>
            <a:r>
              <a:rPr lang="en-US" sz="4900" b="1" dirty="0" smtClean="0"/>
              <a:t>                       Mounting </a:t>
            </a:r>
            <a:r>
              <a:rPr lang="en-US" sz="4900" b="1" dirty="0"/>
              <a:t>a filesystem</a:t>
            </a:r>
            <a:br>
              <a:rPr lang="en-US" sz="4900" b="1" dirty="0"/>
            </a:b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5074276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Device name:</a:t>
            </a:r>
            <a:r>
              <a:rPr lang="en-US" dirty="0">
                <a:latin typeface="+mj-lt"/>
              </a:rPr>
              <a:t> Linux disks are named </a:t>
            </a:r>
            <a:r>
              <a:rPr lang="en-US" b="1" dirty="0" err="1" smtClean="0">
                <a:latin typeface="+mj-lt"/>
              </a:rPr>
              <a:t>sda</a:t>
            </a:r>
            <a:r>
              <a:rPr lang="en-US" b="1" dirty="0" smtClean="0">
                <a:latin typeface="+mj-lt"/>
              </a:rPr>
              <a:t> , </a:t>
            </a:r>
            <a:r>
              <a:rPr lang="en-US" b="1" dirty="0" err="1" smtClean="0">
                <a:latin typeface="+mj-lt"/>
              </a:rPr>
              <a:t>sdb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 and so on, with the partition's number added to the disk's device, so </a:t>
            </a:r>
            <a:r>
              <a:rPr lang="en-US" b="1" dirty="0">
                <a:latin typeface="+mj-lt"/>
              </a:rPr>
              <a:t>/dev/sda2</a:t>
            </a:r>
            <a:r>
              <a:rPr lang="en-US" dirty="0">
                <a:latin typeface="+mj-lt"/>
              </a:rPr>
              <a:t> is the second partition on the first disk.</a:t>
            </a:r>
          </a:p>
          <a:p>
            <a:pPr fontAlgn="base"/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Mount </a:t>
            </a:r>
            <a:r>
              <a:rPr lang="en-US" b="1" dirty="0">
                <a:latin typeface="+mj-lt"/>
              </a:rPr>
              <a:t>point:</a:t>
            </a:r>
            <a:r>
              <a:rPr lang="en-US" dirty="0">
                <a:latin typeface="+mj-lt"/>
              </a:rPr>
              <a:t> Where the filesystem is to be mounted – it must exist.</a:t>
            </a:r>
          </a:p>
          <a:p>
            <a:pPr fontAlgn="base"/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Filesystem</a:t>
            </a:r>
            <a:r>
              <a:rPr lang="en-US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type:</a:t>
            </a:r>
            <a:r>
              <a:rPr lang="en-US" dirty="0">
                <a:latin typeface="+mj-lt"/>
              </a:rPr>
              <a:t> It is possible to use auto here and let the kernel figure it out for you, but with a fixed disk it makes sense to be specific.</a:t>
            </a:r>
          </a:p>
          <a:p>
            <a:pPr fontAlgn="base"/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Mount options:</a:t>
            </a:r>
            <a:r>
              <a:rPr lang="en-US" dirty="0">
                <a:latin typeface="+mj-lt"/>
              </a:rPr>
              <a:t> The keyword defaults means use whatever is standard for that filesystem. Specific settings can be given here, separated by commas.</a:t>
            </a:r>
          </a:p>
          <a:p>
            <a:pPr fontAlgn="base"/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Dump:</a:t>
            </a:r>
            <a:r>
              <a:rPr lang="en-US" dirty="0">
                <a:latin typeface="+mj-lt"/>
              </a:rPr>
              <a:t> Used for a particular type of backup, normally left at zero.</a:t>
            </a:r>
          </a:p>
          <a:p>
            <a:pPr fontAlgn="base"/>
            <a:r>
              <a:rPr lang="en-US" dirty="0">
                <a:latin typeface="+mj-lt"/>
              </a:rPr>
              <a:t> This is used by </a:t>
            </a:r>
            <a:r>
              <a:rPr lang="en-US" dirty="0" err="1">
                <a:latin typeface="+mj-lt"/>
              </a:rPr>
              <a:t>fsck</a:t>
            </a:r>
            <a:r>
              <a:rPr lang="en-US" dirty="0">
                <a:latin typeface="+mj-lt"/>
              </a:rPr>
              <a:t> to set the order in which filesystems are checked when booting. Set to 1 for the root partition and either 2 or 0 for others – 0 means do not check.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0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       Disk Arrangement ( Allocating )</vt:lpstr>
      <vt:lpstr>         Disk Arrangement ( Partition)</vt:lpstr>
      <vt:lpstr>      Disk Management ( Dynamic)</vt:lpstr>
      <vt:lpstr>        Disk Management ( Basic ) </vt:lpstr>
      <vt:lpstr>                                           Mounting a filesystem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Arrangement ( Allocating )</dc:title>
  <dc:creator>Administrator</dc:creator>
  <cp:lastModifiedBy>Administrator</cp:lastModifiedBy>
  <cp:revision>9</cp:revision>
  <dcterms:created xsi:type="dcterms:W3CDTF">2018-03-21T11:07:20Z</dcterms:created>
  <dcterms:modified xsi:type="dcterms:W3CDTF">2018-03-21T13:07:25Z</dcterms:modified>
</cp:coreProperties>
</file>