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68" d="100"/>
          <a:sy n="68" d="100"/>
        </p:scale>
        <p:origin x="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3BA44-01E6-4760-A4DD-1D7BB938096C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9672-A8F9-41B5-A02E-99CFEBDCD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22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3BA44-01E6-4760-A4DD-1D7BB938096C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9672-A8F9-41B5-A02E-99CFEBDCD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67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3BA44-01E6-4760-A4DD-1D7BB938096C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9672-A8F9-41B5-A02E-99CFEBDCD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15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3BA44-01E6-4760-A4DD-1D7BB938096C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9672-A8F9-41B5-A02E-99CFEBDCD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05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3BA44-01E6-4760-A4DD-1D7BB938096C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9672-A8F9-41B5-A02E-99CFEBDCD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00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3BA44-01E6-4760-A4DD-1D7BB938096C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9672-A8F9-41B5-A02E-99CFEBDCD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34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3BA44-01E6-4760-A4DD-1D7BB938096C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9672-A8F9-41B5-A02E-99CFEBDCD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79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3BA44-01E6-4760-A4DD-1D7BB938096C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9672-A8F9-41B5-A02E-99CFEBDCD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1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3BA44-01E6-4760-A4DD-1D7BB938096C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9672-A8F9-41B5-A02E-99CFEBDCD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69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3BA44-01E6-4760-A4DD-1D7BB938096C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9672-A8F9-41B5-A02E-99CFEBDCD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5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3BA44-01E6-4760-A4DD-1D7BB938096C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9672-A8F9-41B5-A02E-99CFEBDCD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42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3BA44-01E6-4760-A4DD-1D7BB938096C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89672-A8F9-41B5-A02E-99CFEBDCD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80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852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 smtClean="0">
                <a:latin typeface="+mn-lt"/>
              </a:rPr>
              <a:t>INIT</a:t>
            </a:r>
            <a:endParaRPr lang="en-US" b="1" u="sng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245" y="1800664"/>
            <a:ext cx="11526592" cy="49478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Initialization</a:t>
            </a:r>
            <a:r>
              <a:rPr lang="en-US" dirty="0"/>
              <a:t> is the process of locating and using the defined values for variable data that is used by a computer program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For example, an operating system or application program is installed with default or user-specified values that determine certain aspects of how the system or program is to </a:t>
            </a:r>
            <a:r>
              <a:rPr lang="en-US" dirty="0" smtClean="0"/>
              <a:t>function.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20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2944" y="1665775"/>
            <a:ext cx="10515600" cy="51922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init process is the last step in the boot procedure and identified by process id "1". Init is responsible for starting system processes as defined in: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 SysV systems like RHEL 1-6, Fedora 1-14: /etc/inittab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Systemd Fedora 15+: /lib/systemd/system/default .target (This is a      symbolic link) </a:t>
            </a:r>
            <a:br>
              <a:rPr lang="en-US" dirty="0" smtClean="0"/>
            </a:br>
            <a:r>
              <a:rPr lang="en-US" dirty="0" smtClean="0"/>
              <a:t>  And the files in /etc/systemd/system/ and /lib/systemd/system/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09489"/>
            <a:ext cx="10387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 smtClean="0"/>
              <a:t>INIT(cont.)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5670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1559" y="23277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smtClean="0">
                <a:latin typeface="+mn-lt"/>
                <a:cs typeface="Arial" panose="020B0604020202020204" pitchFamily="34" charset="0"/>
              </a:rPr>
              <a:t>INIT 6</a:t>
            </a:r>
            <a:endParaRPr lang="en-US" sz="4000" b="1" u="sng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Linux, the </a:t>
            </a:r>
            <a:r>
              <a:rPr lang="en-US" b="1" dirty="0"/>
              <a:t>init 6</a:t>
            </a:r>
            <a:r>
              <a:rPr lang="en-US" dirty="0"/>
              <a:t> command gracefully reboots the system running all the K* shutdown scripts first, before rebooting.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reboot command does a very quick reboot. It doesn't execute any kill scripts, but just unmounts filesystems and restarts the system.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reboot command is more forceful.</a:t>
            </a:r>
          </a:p>
        </p:txBody>
      </p:sp>
    </p:spTree>
    <p:extLst>
      <p:ext uri="{BB962C8B-B14F-4D97-AF65-F5344CB8AC3E}">
        <p14:creationId xmlns:p14="http://schemas.microsoft.com/office/powerpoint/2010/main" val="421958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u="sng" dirty="0" smtClean="0">
                <a:latin typeface="+mn-lt"/>
              </a:rPr>
              <a:t>INITTAB FILE</a:t>
            </a:r>
            <a:endParaRPr lang="en-US" sz="4000" b="1" u="sng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controls </a:t>
            </a:r>
            <a:r>
              <a:rPr lang="en-US" dirty="0"/>
              <a:t>the initialization </a:t>
            </a:r>
            <a:r>
              <a:rPr lang="en-US" dirty="0" smtClean="0"/>
              <a:t>pro</a:t>
            </a:r>
            <a:r>
              <a:rPr lang="en-US" dirty="0" smtClean="0"/>
              <a:t>cess</a:t>
            </a:r>
          </a:p>
          <a:p>
            <a:endParaRPr lang="en-US" dirty="0"/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 /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etc/inittab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file supplies the script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 the init command's role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as a general process dispatcher. 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/>
              <a:t>The </a:t>
            </a:r>
            <a:r>
              <a:rPr lang="en-US" dirty="0"/>
              <a:t>process that constitutes the majority of the init command's process dispatching activities is the /</a:t>
            </a:r>
            <a:r>
              <a:rPr lang="en-US" dirty="0" smtClean="0"/>
              <a:t>etc/getty</a:t>
            </a:r>
            <a:r>
              <a:rPr lang="en-US" dirty="0"/>
              <a:t> line process, which initiates individual terminal lines.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242500"/>
            <a:ext cx="65" cy="276999"/>
          </a:xfrm>
          <a:prstGeom prst="rect">
            <a:avLst/>
          </a:prstGeom>
          <a:solidFill>
            <a:srgbClr val="ECEC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4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794" y="731520"/>
            <a:ext cx="10515600" cy="5403240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b="1" dirty="0" smtClean="0"/>
              <a:t>INITTAB FILE- (CONT.)</a:t>
            </a:r>
            <a:endParaRPr lang="en-US" sz="4000" dirty="0"/>
          </a:p>
          <a:p>
            <a:endParaRPr lang="en-US" dirty="0" smtClean="0"/>
          </a:p>
          <a:p>
            <a:r>
              <a:rPr lang="en-US" dirty="0" smtClean="0"/>
              <a:t>Other processes typically dispatched by the init command are daemons and the shell.</a:t>
            </a:r>
          </a:p>
          <a:p>
            <a:endParaRPr lang="en-US" dirty="0" smtClean="0"/>
          </a:p>
          <a:p>
            <a:r>
              <a:rPr lang="en-US" dirty="0" smtClean="0"/>
              <a:t>The /etc/inittab file is composed of entries that are position-dependent and have the following format:</a:t>
            </a:r>
          </a:p>
          <a:p>
            <a:pPr marL="0" indent="0">
              <a:buNone/>
            </a:pPr>
            <a:r>
              <a:rPr lang="en-US" dirty="0" smtClean="0"/>
              <a:t>    Identifier:RunLevel:Action:Command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78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69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INIT</vt:lpstr>
      <vt:lpstr>PowerPoint Presentation</vt:lpstr>
      <vt:lpstr>INIT 6</vt:lpstr>
      <vt:lpstr>INITTAB FILE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</dc:title>
  <dc:creator>Administrator</dc:creator>
  <cp:lastModifiedBy>Administrator</cp:lastModifiedBy>
  <cp:revision>8</cp:revision>
  <dcterms:created xsi:type="dcterms:W3CDTF">2018-03-21T11:03:47Z</dcterms:created>
  <dcterms:modified xsi:type="dcterms:W3CDTF">2018-03-21T12:02:01Z</dcterms:modified>
</cp:coreProperties>
</file>