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E13B-E4B0-49C7-B035-68682C347494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INTRODUCTION TO OPERATING SYSTEM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(OS) is system software that manages computer hardware and software resources and provides common services for computer programs.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also allows you to communicate with the computer without knowing how to speak the computer's language.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Without an operating system, a computer is useless.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KERNEL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/>
              <a:t>A kernel is a central component of an operating system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 </a:t>
            </a:r>
            <a:r>
              <a:rPr lang="en-IN" sz="2400" dirty="0"/>
              <a:t>It acts as an interface between the user applications and the hardware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 </a:t>
            </a:r>
            <a:r>
              <a:rPr lang="en-IN" sz="2400" dirty="0"/>
              <a:t>The sole aim of the kernel is to manage the communication between the software (user level applications) and the hardware (CPU, disk memory </a:t>
            </a:r>
            <a:r>
              <a:rPr lang="en-IN" sz="2400" dirty="0" err="1"/>
              <a:t>etc</a:t>
            </a:r>
            <a:r>
              <a:rPr lang="en-IN" sz="2400" dirty="0" smtClean="0"/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162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main tasks of the kernel are :</a:t>
            </a:r>
          </a:p>
          <a:p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Process management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Device management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Memory management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Interrupt handling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I/O communication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File system</a:t>
            </a:r>
            <a:r>
              <a:rPr lang="en-IN" dirty="0" smtClean="0"/>
              <a:t>...</a:t>
            </a:r>
            <a:endParaRPr lang="en-IN" dirty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75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NEED OF OPERATING SYSTEM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is a software which performs all the basic tasks like file management, memory management, process management, handling input and output, and controlling peripheral devices such as disk drives and printers.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TYPES OF OPERATING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Time-sharing operating systems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Network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Distributed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Time operating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WINDOWS OPERATING SYSTEM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The application programs must be written to run on top of a particular operating system. 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Your </a:t>
            </a:r>
            <a:r>
              <a:rPr lang="en-IN" dirty="0"/>
              <a:t>choice of operating system, therefore, determines to a great extent the applications you can run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For PCs, the most popular operating systems are DOS, OS/2, and Windows, but others are available, such as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38"/>
            <a:ext cx="10515600" cy="5954225"/>
          </a:xfrm>
        </p:spPr>
        <p:txBody>
          <a:bodyPr/>
          <a:lstStyle/>
          <a:p>
            <a:pPr marL="0" indent="0">
              <a:buNone/>
            </a:pPr>
            <a:r>
              <a:rPr lang="en-IN" sz="3200" u="sng" dirty="0" smtClean="0"/>
              <a:t>WINDOWS WORKSTATION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PC running Windows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</a:t>
            </a:r>
            <a:r>
              <a:rPr lang="en-IN" dirty="0"/>
              <a:t>a Windows server as a client PC.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server versions of Windows are occasionally used as desktop computers to take advantage of the additional robustness and features built into server </a:t>
            </a:r>
            <a:r>
              <a:rPr lang="en-IN" dirty="0" smtClean="0"/>
              <a:t>products.</a:t>
            </a:r>
          </a:p>
          <a:p>
            <a:pPr marL="0" indent="0">
              <a:buNone/>
            </a:pPr>
            <a:r>
              <a:rPr lang="en-IN" sz="3200" u="sng" dirty="0" smtClean="0"/>
              <a:t>WINDOWS SERVER OS:</a:t>
            </a:r>
          </a:p>
          <a:p>
            <a:r>
              <a:rPr lang="en-IN" dirty="0" smtClean="0"/>
              <a:t>It is </a:t>
            </a:r>
            <a:r>
              <a:rPr lang="en-IN" dirty="0"/>
              <a:t>a series of enterprise-class </a:t>
            </a:r>
            <a:r>
              <a:rPr lang="en-IN" dirty="0" smtClean="0"/>
              <a:t>server operating </a:t>
            </a:r>
            <a:r>
              <a:rPr lang="en-IN" dirty="0"/>
              <a:t>systems designed to share services with multiple users and provide extensive administrative control of data storage, applications and corporate networks.</a:t>
            </a:r>
          </a:p>
        </p:txBody>
      </p:sp>
    </p:spTree>
    <p:extLst>
      <p:ext uri="{BB962C8B-B14F-4D97-AF65-F5344CB8AC3E}">
        <p14:creationId xmlns:p14="http://schemas.microsoft.com/office/powerpoint/2010/main" val="37915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/>
              <a:t>Windows </a:t>
            </a:r>
            <a:r>
              <a:rPr lang="en-IN" u="sng" dirty="0" smtClean="0"/>
              <a:t>workstation -Version Numbers:</a:t>
            </a:r>
            <a:endParaRPr lang="en-IN" u="sng" dirty="0"/>
          </a:p>
          <a:p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Operating System	</a:t>
            </a:r>
            <a:r>
              <a:rPr lang="en-IN" dirty="0" smtClean="0"/>
              <a:t>              Version Number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1.0	</a:t>
            </a:r>
            <a:r>
              <a:rPr lang="en-IN" dirty="0" smtClean="0"/>
              <a:t>                               1.04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3.1	</a:t>
            </a:r>
            <a:r>
              <a:rPr lang="en-IN" dirty="0" smtClean="0"/>
              <a:t>                               3.10.528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Workstation </a:t>
            </a:r>
            <a:r>
              <a:rPr lang="en-IN" dirty="0" smtClean="0"/>
              <a:t>3.5          3.5.807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NT Workstation </a:t>
            </a:r>
            <a:r>
              <a:rPr lang="en-IN" dirty="0" smtClean="0"/>
              <a:t>3.51        3.51.1057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NT Workstation 4.0	</a:t>
            </a:r>
            <a:r>
              <a:rPr lang="en-IN" dirty="0" smtClean="0"/>
              <a:t>         4.0.1381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98	</a:t>
            </a:r>
            <a:r>
              <a:rPr lang="en-IN" dirty="0" smtClean="0"/>
              <a:t>                                4.1.1998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/>
              <a:t>Windows 98 Second Edition	</a:t>
            </a:r>
            <a:r>
              <a:rPr lang="en-IN" dirty="0" smtClean="0"/>
              <a:t>          4.1.2222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Windows </a:t>
            </a:r>
            <a:r>
              <a:rPr lang="en-IN" dirty="0"/>
              <a:t>7	</a:t>
            </a:r>
            <a:r>
              <a:rPr lang="en-IN" dirty="0" smtClean="0"/>
              <a:t>                                 6.1.7600</a:t>
            </a:r>
            <a:endParaRPr lang="en-IN" dirty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Windows </a:t>
            </a:r>
            <a:r>
              <a:rPr lang="en-IN" dirty="0"/>
              <a:t>10	</a:t>
            </a:r>
            <a:r>
              <a:rPr lang="en-IN" dirty="0" smtClean="0"/>
              <a:t>                                10.0.10240</a:t>
            </a:r>
            <a:endParaRPr lang="en-IN" dirty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012840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 smtClean="0"/>
              <a:t>Windows Server –versions</a:t>
            </a:r>
          </a:p>
          <a:p>
            <a:pPr marL="0" indent="0" algn="ctr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 smtClean="0"/>
              <a:t>Name</a:t>
            </a:r>
            <a:r>
              <a:rPr lang="en-IN" dirty="0"/>
              <a:t>	</a:t>
            </a:r>
            <a:r>
              <a:rPr lang="en-IN" dirty="0" smtClean="0"/>
              <a:t>                                 </a:t>
            </a:r>
            <a:r>
              <a:rPr lang="en-IN" u="sng" dirty="0" smtClean="0"/>
              <a:t>Release date</a:t>
            </a:r>
            <a:r>
              <a:rPr lang="en-IN" dirty="0"/>
              <a:t>	</a:t>
            </a:r>
            <a:r>
              <a:rPr lang="en-IN" dirty="0" smtClean="0"/>
              <a:t>              </a:t>
            </a:r>
            <a:r>
              <a:rPr lang="en-IN" u="sng" dirty="0" smtClean="0"/>
              <a:t>Release </a:t>
            </a:r>
            <a:r>
              <a:rPr lang="en-IN" u="sng" dirty="0"/>
              <a:t>version </a:t>
            </a:r>
            <a:r>
              <a:rPr lang="en-IN" u="sng" dirty="0" smtClean="0"/>
              <a:t>number</a:t>
            </a:r>
          </a:p>
          <a:p>
            <a:endParaRPr lang="en-IN" dirty="0"/>
          </a:p>
          <a:p>
            <a:r>
              <a:rPr lang="en-IN" sz="2400" dirty="0"/>
              <a:t>Windows Server 2016	</a:t>
            </a:r>
            <a:r>
              <a:rPr lang="en-IN" sz="2400" dirty="0" smtClean="0"/>
              <a:t>           2016</a:t>
            </a:r>
            <a:r>
              <a:rPr lang="en-IN" sz="2400" dirty="0"/>
              <a:t>	</a:t>
            </a:r>
            <a:r>
              <a:rPr lang="en-IN" sz="2400" dirty="0" smtClean="0"/>
              <a:t>                          NT </a:t>
            </a:r>
            <a:r>
              <a:rPr lang="en-IN" sz="2400" dirty="0"/>
              <a:t>10.0</a:t>
            </a:r>
          </a:p>
          <a:p>
            <a:r>
              <a:rPr lang="en-IN" sz="2400" dirty="0"/>
              <a:t>Windows Server 2012 R2	</a:t>
            </a:r>
            <a:r>
              <a:rPr lang="en-IN" sz="2400" dirty="0" smtClean="0"/>
              <a:t>           2013</a:t>
            </a:r>
            <a:r>
              <a:rPr lang="en-IN" sz="2400" dirty="0"/>
              <a:t>	</a:t>
            </a:r>
            <a:r>
              <a:rPr lang="en-IN" sz="2400" dirty="0" smtClean="0"/>
              <a:t>                          NT </a:t>
            </a:r>
            <a:r>
              <a:rPr lang="en-IN" sz="2400" dirty="0"/>
              <a:t>6.3</a:t>
            </a:r>
          </a:p>
          <a:p>
            <a:r>
              <a:rPr lang="en-IN" sz="2400" dirty="0"/>
              <a:t>Windows Server 2012	</a:t>
            </a:r>
            <a:r>
              <a:rPr lang="en-IN" sz="2400" dirty="0" smtClean="0"/>
              <a:t>           2012</a:t>
            </a:r>
            <a:r>
              <a:rPr lang="en-IN" sz="2400" dirty="0"/>
              <a:t>	</a:t>
            </a:r>
            <a:r>
              <a:rPr lang="en-IN" sz="2400" dirty="0" smtClean="0"/>
              <a:t>                          NT </a:t>
            </a:r>
            <a:r>
              <a:rPr lang="en-IN" sz="2400" dirty="0"/>
              <a:t>6.2</a:t>
            </a:r>
          </a:p>
          <a:p>
            <a:r>
              <a:rPr lang="en-IN" sz="2400" dirty="0"/>
              <a:t>Windows Server 2008 R2	</a:t>
            </a:r>
            <a:r>
              <a:rPr lang="en-IN" sz="2400" dirty="0" smtClean="0"/>
              <a:t>            2009</a:t>
            </a:r>
            <a:r>
              <a:rPr lang="en-IN" sz="2400" dirty="0"/>
              <a:t>	</a:t>
            </a:r>
            <a:r>
              <a:rPr lang="en-IN" sz="2400" dirty="0" smtClean="0"/>
              <a:t>                          NT </a:t>
            </a:r>
            <a:r>
              <a:rPr lang="en-IN" sz="2400" dirty="0"/>
              <a:t>6.1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1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1"/>
            <a:ext cx="10515600" cy="6059732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Windows Server 2012 System </a:t>
            </a:r>
            <a:r>
              <a:rPr lang="en-IN" u="sng" dirty="0" smtClean="0"/>
              <a:t>Requirements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sz="2400" u="sng" dirty="0"/>
              <a:t>Component</a:t>
            </a:r>
            <a:r>
              <a:rPr lang="en-IN" sz="2400" dirty="0"/>
              <a:t>	</a:t>
            </a:r>
            <a:r>
              <a:rPr lang="en-IN" sz="2400" dirty="0" smtClean="0"/>
              <a:t>        </a:t>
            </a:r>
            <a:r>
              <a:rPr lang="en-IN" sz="2400" u="sng" dirty="0" smtClean="0"/>
              <a:t>Minimum </a:t>
            </a:r>
            <a:r>
              <a:rPr lang="en-IN" sz="2400" u="sng" dirty="0"/>
              <a:t>Requirement</a:t>
            </a:r>
            <a:r>
              <a:rPr lang="en-IN" sz="2400" dirty="0"/>
              <a:t>	</a:t>
            </a:r>
            <a:r>
              <a:rPr lang="en-IN" sz="2400" dirty="0" smtClean="0"/>
              <a:t>           </a:t>
            </a:r>
            <a:r>
              <a:rPr lang="en-IN" sz="2400" u="sng" dirty="0" smtClean="0"/>
              <a:t>Recommended</a:t>
            </a:r>
          </a:p>
          <a:p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Processor	</a:t>
            </a:r>
            <a:r>
              <a:rPr lang="en-IN" sz="2400" dirty="0" smtClean="0"/>
              <a:t>               1.4GHZ </a:t>
            </a:r>
            <a:r>
              <a:rPr lang="en-IN" sz="2400" dirty="0"/>
              <a:t>64-bit	</a:t>
            </a:r>
            <a:r>
              <a:rPr lang="en-IN" sz="2400" dirty="0" smtClean="0"/>
              <a:t>                2GHZ </a:t>
            </a:r>
            <a:r>
              <a:rPr lang="en-IN" sz="2400" dirty="0"/>
              <a:t>or faster dual </a:t>
            </a:r>
            <a:r>
              <a:rPr lang="en-IN" sz="2400" dirty="0" smtClean="0"/>
              <a:t>core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Memory	</a:t>
            </a:r>
            <a:r>
              <a:rPr lang="en-IN" sz="2400" dirty="0" smtClean="0"/>
              <a:t>                 512MB </a:t>
            </a:r>
            <a:r>
              <a:rPr lang="en-IN" sz="2400" dirty="0"/>
              <a:t>RAM	</a:t>
            </a:r>
            <a:r>
              <a:rPr lang="en-IN" sz="2400" dirty="0" smtClean="0"/>
              <a:t>                 2GB </a:t>
            </a:r>
            <a:r>
              <a:rPr lang="en-IN" sz="2400" dirty="0"/>
              <a:t>RAM or </a:t>
            </a:r>
            <a:r>
              <a:rPr lang="en-IN" sz="2400" dirty="0" smtClean="0"/>
              <a:t>greater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Disk space	</a:t>
            </a:r>
            <a:r>
              <a:rPr lang="en-IN" sz="2400" dirty="0" smtClean="0"/>
              <a:t>                   32GB</a:t>
            </a:r>
            <a:r>
              <a:rPr lang="en-IN" sz="2400" dirty="0"/>
              <a:t>	</a:t>
            </a:r>
            <a:r>
              <a:rPr lang="en-IN" sz="2400" dirty="0" smtClean="0"/>
              <a:t>                 40GB </a:t>
            </a:r>
            <a:r>
              <a:rPr lang="en-IN" sz="2400" dirty="0"/>
              <a:t>Full installation or 10GB Server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                                                 core installation                                                           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9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Windows 64 bit  </a:t>
            </a:r>
            <a:r>
              <a:rPr lang="en-IN" u="sng" dirty="0" err="1" smtClean="0"/>
              <a:t>Vs</a:t>
            </a:r>
            <a:r>
              <a:rPr lang="en-IN" u="sng" dirty="0" smtClean="0"/>
              <a:t> Windows 32 bit</a:t>
            </a:r>
            <a:endParaRPr lang="en-IN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601421"/>
            <a:ext cx="98329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356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OPERATING SYSTEM</vt:lpstr>
      <vt:lpstr> NEED OF OPERATING SYSTEM:</vt:lpstr>
      <vt:lpstr>TYPES OF OPERATING SYSTEM</vt:lpstr>
      <vt:lpstr>WINDOWS OPERATING SYSTEM</vt:lpstr>
      <vt:lpstr>PowerPoint Presentation</vt:lpstr>
      <vt:lpstr>PowerPoint Presentation</vt:lpstr>
      <vt:lpstr>PowerPoint Presentation</vt:lpstr>
      <vt:lpstr>PowerPoint Presentation</vt:lpstr>
      <vt:lpstr>Windows 64 bit  Vs Windows 32 bit</vt:lpstr>
      <vt:lpstr>KERNEL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10</cp:revision>
  <dcterms:created xsi:type="dcterms:W3CDTF">2018-03-20T12:51:06Z</dcterms:created>
  <dcterms:modified xsi:type="dcterms:W3CDTF">2018-03-21T00:56:07Z</dcterms:modified>
</cp:coreProperties>
</file>